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5" r:id="rId1"/>
    <p:sldMasterId id="2147483727" r:id="rId2"/>
  </p:sldMasterIdLst>
  <p:notesMasterIdLst>
    <p:notesMasterId r:id="rId19"/>
  </p:notesMasterIdLst>
  <p:sldIdLst>
    <p:sldId id="256" r:id="rId3"/>
    <p:sldId id="373" r:id="rId4"/>
    <p:sldId id="402" r:id="rId5"/>
    <p:sldId id="401" r:id="rId6"/>
    <p:sldId id="388" r:id="rId7"/>
    <p:sldId id="379" r:id="rId8"/>
    <p:sldId id="380" r:id="rId9"/>
    <p:sldId id="385" r:id="rId10"/>
    <p:sldId id="403" r:id="rId11"/>
    <p:sldId id="383" r:id="rId12"/>
    <p:sldId id="389" r:id="rId13"/>
    <p:sldId id="404" r:id="rId14"/>
    <p:sldId id="390" r:id="rId15"/>
    <p:sldId id="392" r:id="rId16"/>
    <p:sldId id="393" r:id="rId17"/>
    <p:sldId id="394" r:id="rId18"/>
  </p:sldIdLst>
  <p:sldSz cx="9144000" cy="5143500" type="screen16x9"/>
  <p:notesSz cx="6858000" cy="9144000"/>
  <p:embeddedFontLst>
    <p:embeddedFont>
      <p:font typeface="#9Slide07 Baloo Tamma" panose="020B0604020202020204" charset="0"/>
      <p:regular r:id="rId20"/>
    </p:embeddedFont>
    <p:embeddedFont>
      <p:font typeface="#9Slide07 Pangolin" panose="020B0604020202020204" charset="0"/>
      <p:regular r:id="rId21"/>
    </p:embeddedFont>
    <p:embeddedFont>
      <p:font typeface="#9Slide07 SVNA Love Of Thunder" panose="02040603050506020204" charset="0"/>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CDA487-4273-467D-A875-C8748591B622}">
  <a:tblStyle styleId="{3DCDA487-4273-467D-A875-C8748591B62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64" autoAdjust="0"/>
  </p:normalViewPr>
  <p:slideViewPr>
    <p:cSldViewPr snapToGrid="0">
      <p:cViewPr varScale="1">
        <p:scale>
          <a:sx n="118" d="100"/>
          <a:sy n="118" d="100"/>
        </p:scale>
        <p:origin x="30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3632510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E84CD-114C-4AB1-A301-9740D6EB1117}" type="slidenum">
              <a:rPr lang="en-US" smtClean="0"/>
              <a:t>1</a:t>
            </a:fld>
            <a:endParaRPr lang="en-US"/>
          </a:p>
        </p:txBody>
      </p:sp>
    </p:spTree>
    <p:extLst>
      <p:ext uri="{BB962C8B-B14F-4D97-AF65-F5344CB8AC3E}">
        <p14:creationId xmlns:p14="http://schemas.microsoft.com/office/powerpoint/2010/main" val="1758169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D95588-F58C-4EBF-9666-C9C0959B3A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222876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err="1"/>
              <a:t>Pht</a:t>
            </a:r>
            <a:r>
              <a:rPr lang="en-US" dirty="0"/>
              <a:t> </a:t>
            </a:r>
            <a:r>
              <a:rPr lang="en-US" dirty="0" err="1"/>
              <a:t>nhóm</a:t>
            </a:r>
            <a:r>
              <a:rPr lang="en-US" baseline="0" dirty="0"/>
              <a:t> 2</a:t>
            </a:r>
            <a:endParaRPr lang="en-US" dirty="0"/>
          </a:p>
        </p:txBody>
      </p:sp>
    </p:spTree>
    <p:extLst>
      <p:ext uri="{BB962C8B-B14F-4D97-AF65-F5344CB8AC3E}">
        <p14:creationId xmlns:p14="http://schemas.microsoft.com/office/powerpoint/2010/main" val="2722588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83197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39918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65439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6745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D95588-F58C-4EBF-9666-C9C0959B3A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825431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GV</a:t>
            </a:r>
            <a:r>
              <a:rPr lang="en-US" baseline="0" dirty="0"/>
              <a:t> </a:t>
            </a:r>
            <a:r>
              <a:rPr lang="en-US" baseline="0" dirty="0" err="1"/>
              <a:t>chuẩn</a:t>
            </a:r>
            <a:r>
              <a:rPr lang="en-US" baseline="0" dirty="0"/>
              <a:t> </a:t>
            </a:r>
            <a:r>
              <a:rPr lang="en-US" baseline="0" dirty="0" err="1"/>
              <a:t>bị</a:t>
            </a:r>
            <a:r>
              <a:rPr lang="en-US" baseline="0" dirty="0"/>
              <a:t> </a:t>
            </a:r>
            <a:r>
              <a:rPr lang="en-US" baseline="0" dirty="0" err="1"/>
              <a:t>những</a:t>
            </a:r>
            <a:r>
              <a:rPr lang="en-US" baseline="0" dirty="0"/>
              <a:t> </a:t>
            </a:r>
            <a:r>
              <a:rPr lang="en-US" baseline="0" dirty="0" err="1"/>
              <a:t>thẻ</a:t>
            </a:r>
            <a:r>
              <a:rPr lang="en-US" baseline="0" dirty="0"/>
              <a:t> </a:t>
            </a:r>
            <a:r>
              <a:rPr lang="en-US" baseline="0" dirty="0" err="1"/>
              <a:t>thông</a:t>
            </a:r>
            <a:r>
              <a:rPr lang="en-US" baseline="0" dirty="0"/>
              <a:t> tin, </a:t>
            </a:r>
            <a:r>
              <a:rPr lang="en-US" baseline="0" dirty="0" err="1"/>
              <a:t>bảng</a:t>
            </a:r>
            <a:r>
              <a:rPr lang="en-US" baseline="0" dirty="0"/>
              <a:t> </a:t>
            </a:r>
            <a:r>
              <a:rPr lang="en-US" baseline="0" dirty="0" err="1"/>
              <a:t>mẫu</a:t>
            </a:r>
            <a:r>
              <a:rPr lang="en-US" baseline="0" dirty="0"/>
              <a:t>, chia </a:t>
            </a:r>
            <a:r>
              <a:rPr lang="en-US" baseline="0" dirty="0" err="1"/>
              <a:t>lớp</a:t>
            </a:r>
            <a:r>
              <a:rPr lang="en-US" baseline="0" dirty="0"/>
              <a:t> </a:t>
            </a:r>
            <a:r>
              <a:rPr lang="en-US" baseline="0" dirty="0" err="1"/>
              <a:t>thành</a:t>
            </a:r>
            <a:r>
              <a:rPr lang="en-US" baseline="0" dirty="0"/>
              <a:t> 2 </a:t>
            </a:r>
            <a:r>
              <a:rPr lang="en-US" baseline="0" dirty="0" err="1"/>
              <a:t>nhóm</a:t>
            </a:r>
            <a:endParaRPr lang="en-US" baseline="0" dirty="0"/>
          </a:p>
          <a:p>
            <a:pPr marL="158750" indent="0">
              <a:buNone/>
            </a:pPr>
            <a:r>
              <a:rPr lang="en-US" baseline="0" dirty="0" err="1"/>
              <a:t>Các</a:t>
            </a:r>
            <a:r>
              <a:rPr lang="en-US" baseline="0" dirty="0"/>
              <a:t> </a:t>
            </a:r>
            <a:r>
              <a:rPr lang="en-US" baseline="0" dirty="0" err="1"/>
              <a:t>nhóm</a:t>
            </a:r>
            <a:r>
              <a:rPr lang="en-US" baseline="0" dirty="0"/>
              <a:t> </a:t>
            </a:r>
            <a:r>
              <a:rPr lang="en-US" baseline="0" dirty="0" err="1"/>
              <a:t>cử</a:t>
            </a:r>
            <a:r>
              <a:rPr lang="en-US" baseline="0" dirty="0"/>
              <a:t> </a:t>
            </a:r>
            <a:r>
              <a:rPr lang="en-US" baseline="0" dirty="0" err="1"/>
              <a:t>thành</a:t>
            </a:r>
            <a:r>
              <a:rPr lang="en-US" baseline="0" dirty="0"/>
              <a:t> </a:t>
            </a:r>
            <a:r>
              <a:rPr lang="en-US" baseline="0" dirty="0" err="1"/>
              <a:t>viên</a:t>
            </a:r>
            <a:r>
              <a:rPr lang="en-US" baseline="0" dirty="0"/>
              <a:t> </a:t>
            </a:r>
            <a:r>
              <a:rPr lang="en-US" baseline="0" dirty="0" err="1"/>
              <a:t>lần</a:t>
            </a:r>
            <a:r>
              <a:rPr lang="en-US" baseline="0" dirty="0"/>
              <a:t> </a:t>
            </a:r>
            <a:r>
              <a:rPr lang="en-US" baseline="0" dirty="0" err="1"/>
              <a:t>lượt</a:t>
            </a:r>
            <a:r>
              <a:rPr lang="en-US" baseline="0" dirty="0"/>
              <a:t> </a:t>
            </a:r>
            <a:r>
              <a:rPr lang="en-US" baseline="0" dirty="0" err="1"/>
              <a:t>gắn</a:t>
            </a:r>
            <a:r>
              <a:rPr lang="en-US" baseline="0" dirty="0"/>
              <a:t> </a:t>
            </a:r>
            <a:r>
              <a:rPr lang="en-US" baseline="0" dirty="0" err="1"/>
              <a:t>các</a:t>
            </a:r>
            <a:r>
              <a:rPr lang="en-US" baseline="0" dirty="0"/>
              <a:t> </a:t>
            </a:r>
            <a:r>
              <a:rPr lang="en-US" baseline="0" dirty="0" err="1"/>
              <a:t>thẻ</a:t>
            </a:r>
            <a:r>
              <a:rPr lang="en-US" baseline="0" dirty="0"/>
              <a:t> </a:t>
            </a:r>
            <a:r>
              <a:rPr lang="en-US" baseline="0" dirty="0" err="1"/>
              <a:t>thông</a:t>
            </a:r>
            <a:r>
              <a:rPr lang="en-US" baseline="0" dirty="0"/>
              <a:t> tin </a:t>
            </a:r>
            <a:r>
              <a:rPr lang="en-US" baseline="0" dirty="0" err="1"/>
              <a:t>vào</a:t>
            </a:r>
            <a:r>
              <a:rPr lang="en-US" baseline="0" dirty="0"/>
              <a:t> </a:t>
            </a:r>
            <a:r>
              <a:rPr lang="en-US" baseline="0" dirty="0" err="1"/>
              <a:t>bảng</a:t>
            </a:r>
            <a:r>
              <a:rPr lang="en-US" baseline="0" dirty="0"/>
              <a:t> </a:t>
            </a:r>
            <a:r>
              <a:rPr lang="en-US" baseline="0" dirty="0" err="1"/>
              <a:t>đến</a:t>
            </a:r>
            <a:r>
              <a:rPr lang="en-US" baseline="0" dirty="0"/>
              <a:t> </a:t>
            </a:r>
            <a:r>
              <a:rPr lang="en-US" baseline="0" dirty="0" err="1"/>
              <a:t>khi</a:t>
            </a:r>
            <a:r>
              <a:rPr lang="en-US" baseline="0" dirty="0"/>
              <a:t> </a:t>
            </a:r>
            <a:r>
              <a:rPr lang="en-US" baseline="0" dirty="0" err="1"/>
              <a:t>hoàn</a:t>
            </a:r>
            <a:r>
              <a:rPr lang="en-US" baseline="0" dirty="0"/>
              <a:t> </a:t>
            </a:r>
            <a:r>
              <a:rPr lang="en-US" baseline="0" dirty="0" err="1"/>
              <a:t>thiện</a:t>
            </a:r>
            <a:endParaRPr lang="en-US" dirty="0"/>
          </a:p>
        </p:txBody>
      </p:sp>
    </p:spTree>
    <p:extLst>
      <p:ext uri="{BB962C8B-B14F-4D97-AF65-F5344CB8AC3E}">
        <p14:creationId xmlns:p14="http://schemas.microsoft.com/office/powerpoint/2010/main" val="1705503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6122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4286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D95588-F58C-4EBF-9666-C9C0959B3A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787940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 – 2; b – 3; c – 4; d – 1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D95588-F58C-4EBF-9666-C9C0959B3A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753489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Pht</a:t>
            </a:r>
            <a:r>
              <a:rPr lang="en-US" dirty="0"/>
              <a:t> </a:t>
            </a:r>
            <a:r>
              <a:rPr lang="en-US" dirty="0" err="1"/>
              <a:t>nhóm</a:t>
            </a:r>
            <a:r>
              <a:rPr lang="en-US" baseline="0" dirty="0"/>
              <a:t> 1</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D95588-F58C-4EBF-9666-C9C0959B3A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328174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88196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11/21/2024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125517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11/21/2024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125538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11/21/2024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31176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D021A-8571-34E5-5DAF-4293097B61C8}"/>
              </a:ext>
            </a:extLst>
          </p:cNvPr>
          <p:cNvSpPr>
            <a:spLocks noGrp="1"/>
          </p:cNvSpPr>
          <p:nvPr>
            <p:ph type="ctrTitle"/>
          </p:nvPr>
        </p:nvSpPr>
        <p:spPr>
          <a:xfrm>
            <a:off x="1143000" y="841773"/>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9F1B5A7-D56B-C0F4-1587-4D4EA05225C3}"/>
              </a:ext>
            </a:extLst>
          </p:cNvPr>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187AC15-9DA7-66AE-54C5-506C3F599CD5}"/>
              </a:ext>
            </a:extLst>
          </p:cNvPr>
          <p:cNvSpPr>
            <a:spLocks noGrp="1"/>
          </p:cNvSpPr>
          <p:nvPr>
            <p:ph type="dt" sz="half" idx="10"/>
          </p:nvPr>
        </p:nvSpPr>
        <p:spPr/>
        <p:txBody>
          <a:bodyPr/>
          <a:lstStyle/>
          <a:p>
            <a:pPr defTabSz="685800">
              <a:buClrTx/>
            </a:pPr>
            <a:fld id="{8FB643D8-C639-4ED3-927B-9CF422E769F9}" type="datetimeFigureOut">
              <a:rPr lang="en-US" kern="1200" smtClean="0">
                <a:solidFill>
                  <a:prstClr val="black">
                    <a:tint val="75000"/>
                  </a:prstClr>
                </a:solidFill>
                <a:latin typeface="Calibri" panose="020F0502020204030204"/>
                <a:ea typeface="+mn-ea"/>
                <a:cs typeface="+mn-cs"/>
              </a:rPr>
              <a:pPr defTabSz="685800">
                <a:buClrTx/>
              </a:pPr>
              <a:t>11/21/2024</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10526E5C-EE36-DAF9-1731-2938F7830F7B}"/>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2F1FD4B-8E85-B00E-F016-08D745DAECEC}"/>
              </a:ext>
            </a:extLst>
          </p:cNvPr>
          <p:cNvSpPr>
            <a:spLocks noGrp="1"/>
          </p:cNvSpPr>
          <p:nvPr>
            <p:ph type="sldNum" sz="quarter" idx="12"/>
          </p:nvPr>
        </p:nvSpPr>
        <p:spPr/>
        <p:txBody>
          <a:bodyPr/>
          <a:lstStyle/>
          <a:p>
            <a:pPr defTabSz="685800">
              <a:buClrTx/>
            </a:pPr>
            <a:fld id="{4903B7BF-B94C-448E-A4F3-50F213708E24}"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643240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75B01-BAF9-35A7-2D6A-889762AA4D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877836-92B1-95B0-A869-B0335E9566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871F2B-3034-790D-5691-B09F80D082D5}"/>
              </a:ext>
            </a:extLst>
          </p:cNvPr>
          <p:cNvSpPr>
            <a:spLocks noGrp="1"/>
          </p:cNvSpPr>
          <p:nvPr>
            <p:ph type="dt" sz="half" idx="10"/>
          </p:nvPr>
        </p:nvSpPr>
        <p:spPr/>
        <p:txBody>
          <a:bodyPr/>
          <a:lstStyle/>
          <a:p>
            <a:pPr defTabSz="685800">
              <a:buClrTx/>
            </a:pPr>
            <a:fld id="{8FB643D8-C639-4ED3-927B-9CF422E769F9}" type="datetimeFigureOut">
              <a:rPr lang="en-US" kern="1200" smtClean="0">
                <a:solidFill>
                  <a:prstClr val="black">
                    <a:tint val="75000"/>
                  </a:prstClr>
                </a:solidFill>
                <a:latin typeface="Calibri" panose="020F0502020204030204"/>
                <a:ea typeface="+mn-ea"/>
                <a:cs typeface="+mn-cs"/>
              </a:rPr>
              <a:pPr defTabSz="685800">
                <a:buClrTx/>
              </a:pPr>
              <a:t>11/21/2024</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B1512D1E-CD3D-1FC3-EDE5-96313D519080}"/>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892E349-C877-31DB-99BC-877A794393ED}"/>
              </a:ext>
            </a:extLst>
          </p:cNvPr>
          <p:cNvSpPr>
            <a:spLocks noGrp="1"/>
          </p:cNvSpPr>
          <p:nvPr>
            <p:ph type="sldNum" sz="quarter" idx="12"/>
          </p:nvPr>
        </p:nvSpPr>
        <p:spPr/>
        <p:txBody>
          <a:bodyPr/>
          <a:lstStyle/>
          <a:p>
            <a:pPr defTabSz="685800">
              <a:buClrTx/>
            </a:pPr>
            <a:fld id="{4903B7BF-B94C-448E-A4F3-50F213708E24}"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846951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A9DD2-807F-9AD0-56C2-531D667496D8}"/>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3562D45-BA17-CC58-9E4C-4E3B41043C8A}"/>
              </a:ext>
            </a:extLst>
          </p:cNvPr>
          <p:cNvSpPr>
            <a:spLocks noGrp="1"/>
          </p:cNvSpPr>
          <p:nvPr>
            <p:ph type="body" idx="1"/>
          </p:nvPr>
        </p:nvSpPr>
        <p:spPr>
          <a:xfrm>
            <a:off x="623888" y="3442098"/>
            <a:ext cx="7886700" cy="1125141"/>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9E8D03-29F7-81A6-C0F5-A2E214F10033}"/>
              </a:ext>
            </a:extLst>
          </p:cNvPr>
          <p:cNvSpPr>
            <a:spLocks noGrp="1"/>
          </p:cNvSpPr>
          <p:nvPr>
            <p:ph type="dt" sz="half" idx="10"/>
          </p:nvPr>
        </p:nvSpPr>
        <p:spPr/>
        <p:txBody>
          <a:bodyPr/>
          <a:lstStyle/>
          <a:p>
            <a:pPr defTabSz="685800">
              <a:buClrTx/>
            </a:pPr>
            <a:fld id="{8FB643D8-C639-4ED3-927B-9CF422E769F9}" type="datetimeFigureOut">
              <a:rPr lang="en-US" kern="1200" smtClean="0">
                <a:solidFill>
                  <a:prstClr val="black">
                    <a:tint val="75000"/>
                  </a:prstClr>
                </a:solidFill>
                <a:latin typeface="Calibri" panose="020F0502020204030204"/>
                <a:ea typeface="+mn-ea"/>
                <a:cs typeface="+mn-cs"/>
              </a:rPr>
              <a:pPr defTabSz="685800">
                <a:buClrTx/>
              </a:pPr>
              <a:t>11/21/2024</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606BEC4A-061F-71F9-E39A-83545F1F218C}"/>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7A2110F-6D91-2505-0D8F-096616E6C98B}"/>
              </a:ext>
            </a:extLst>
          </p:cNvPr>
          <p:cNvSpPr>
            <a:spLocks noGrp="1"/>
          </p:cNvSpPr>
          <p:nvPr>
            <p:ph type="sldNum" sz="quarter" idx="12"/>
          </p:nvPr>
        </p:nvSpPr>
        <p:spPr/>
        <p:txBody>
          <a:bodyPr/>
          <a:lstStyle/>
          <a:p>
            <a:pPr defTabSz="685800">
              <a:buClrTx/>
            </a:pPr>
            <a:fld id="{4903B7BF-B94C-448E-A4F3-50F213708E24}"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517556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27924-A88A-FBF7-C383-9C13EA1054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491375-5229-6785-82D1-36B3034969A9}"/>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20410D-7A6E-7E43-3720-AEFB992AE694}"/>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7DD9EE-FFC3-A78E-8252-7F18366789EF}"/>
              </a:ext>
            </a:extLst>
          </p:cNvPr>
          <p:cNvSpPr>
            <a:spLocks noGrp="1"/>
          </p:cNvSpPr>
          <p:nvPr>
            <p:ph type="dt" sz="half" idx="10"/>
          </p:nvPr>
        </p:nvSpPr>
        <p:spPr/>
        <p:txBody>
          <a:bodyPr/>
          <a:lstStyle/>
          <a:p>
            <a:pPr defTabSz="685800">
              <a:buClrTx/>
            </a:pPr>
            <a:fld id="{8FB643D8-C639-4ED3-927B-9CF422E769F9}" type="datetimeFigureOut">
              <a:rPr lang="en-US" kern="1200" smtClean="0">
                <a:solidFill>
                  <a:prstClr val="black">
                    <a:tint val="75000"/>
                  </a:prstClr>
                </a:solidFill>
                <a:latin typeface="Calibri" panose="020F0502020204030204"/>
                <a:ea typeface="+mn-ea"/>
                <a:cs typeface="+mn-cs"/>
              </a:rPr>
              <a:pPr defTabSz="685800">
                <a:buClrTx/>
              </a:pPr>
              <a:t>11/21/2024</a:t>
            </a:fld>
            <a:endParaRPr lang="en-US" kern="1200">
              <a:solidFill>
                <a:prstClr val="black">
                  <a:tint val="75000"/>
                </a:prstClr>
              </a:solidFill>
              <a:latin typeface="Calibri" panose="020F0502020204030204"/>
              <a:ea typeface="+mn-ea"/>
              <a:cs typeface="+mn-cs"/>
            </a:endParaRPr>
          </a:p>
        </p:txBody>
      </p:sp>
      <p:sp>
        <p:nvSpPr>
          <p:cNvPr id="6" name="Footer Placeholder 5">
            <a:extLst>
              <a:ext uri="{FF2B5EF4-FFF2-40B4-BE49-F238E27FC236}">
                <a16:creationId xmlns:a16="http://schemas.microsoft.com/office/drawing/2014/main" id="{F245D271-2340-C74E-2346-6E4A2A6CBBC0}"/>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F72EC418-C023-82DB-2B7C-03055811918B}"/>
              </a:ext>
            </a:extLst>
          </p:cNvPr>
          <p:cNvSpPr>
            <a:spLocks noGrp="1"/>
          </p:cNvSpPr>
          <p:nvPr>
            <p:ph type="sldNum" sz="quarter" idx="12"/>
          </p:nvPr>
        </p:nvSpPr>
        <p:spPr/>
        <p:txBody>
          <a:bodyPr/>
          <a:lstStyle/>
          <a:p>
            <a:pPr defTabSz="685800">
              <a:buClrTx/>
            </a:pPr>
            <a:fld id="{4903B7BF-B94C-448E-A4F3-50F213708E24}"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408990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B618B-EA1D-8EEF-73B3-6D94BD64E240}"/>
              </a:ext>
            </a:extLst>
          </p:cNvPr>
          <p:cNvSpPr>
            <a:spLocks noGrp="1"/>
          </p:cNvSpPr>
          <p:nvPr>
            <p:ph type="title"/>
          </p:nvPr>
        </p:nvSpPr>
        <p:spPr>
          <a:xfrm>
            <a:off x="629841" y="273844"/>
            <a:ext cx="7886700" cy="99417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8A5120-78F2-8897-935B-2D6F53CCEE00}"/>
              </a:ext>
            </a:extLst>
          </p:cNvPr>
          <p:cNvSpPr>
            <a:spLocks noGrp="1"/>
          </p:cNvSpPr>
          <p:nvPr>
            <p:ph type="body" idx="1"/>
          </p:nvPr>
        </p:nvSpPr>
        <p:spPr>
          <a:xfrm>
            <a:off x="629842" y="1260873"/>
            <a:ext cx="386834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9354505-A244-5B71-82FE-96F2A048B095}"/>
              </a:ext>
            </a:extLst>
          </p:cNvPr>
          <p:cNvSpPr>
            <a:spLocks noGrp="1"/>
          </p:cNvSpPr>
          <p:nvPr>
            <p:ph sz="half" idx="2"/>
          </p:nvPr>
        </p:nvSpPr>
        <p:spPr>
          <a:xfrm>
            <a:off x="629842" y="1878807"/>
            <a:ext cx="386834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338726-78E0-9B48-F580-5A354FC77DE2}"/>
              </a:ext>
            </a:extLst>
          </p:cNvPr>
          <p:cNvSpPr>
            <a:spLocks noGrp="1"/>
          </p:cNvSpPr>
          <p:nvPr>
            <p:ph type="body" sz="quarter" idx="3"/>
          </p:nvPr>
        </p:nvSpPr>
        <p:spPr>
          <a:xfrm>
            <a:off x="4629150" y="1260873"/>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60D8C9E-A464-4B7C-D3EF-C67DBDDC42B5}"/>
              </a:ext>
            </a:extLst>
          </p:cNvPr>
          <p:cNvSpPr>
            <a:spLocks noGrp="1"/>
          </p:cNvSpPr>
          <p:nvPr>
            <p:ph sz="quarter" idx="4"/>
          </p:nvPr>
        </p:nvSpPr>
        <p:spPr>
          <a:xfrm>
            <a:off x="4629150" y="1878807"/>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E8B11D-D9AC-199E-89B0-5B31012E724C}"/>
              </a:ext>
            </a:extLst>
          </p:cNvPr>
          <p:cNvSpPr>
            <a:spLocks noGrp="1"/>
          </p:cNvSpPr>
          <p:nvPr>
            <p:ph type="dt" sz="half" idx="10"/>
          </p:nvPr>
        </p:nvSpPr>
        <p:spPr/>
        <p:txBody>
          <a:bodyPr/>
          <a:lstStyle/>
          <a:p>
            <a:pPr defTabSz="685800">
              <a:buClrTx/>
            </a:pPr>
            <a:fld id="{8FB643D8-C639-4ED3-927B-9CF422E769F9}" type="datetimeFigureOut">
              <a:rPr lang="en-US" kern="1200" smtClean="0">
                <a:solidFill>
                  <a:prstClr val="black">
                    <a:tint val="75000"/>
                  </a:prstClr>
                </a:solidFill>
                <a:latin typeface="Calibri" panose="020F0502020204030204"/>
                <a:ea typeface="+mn-ea"/>
                <a:cs typeface="+mn-cs"/>
              </a:rPr>
              <a:pPr defTabSz="685800">
                <a:buClrTx/>
              </a:pPr>
              <a:t>11/21/2024</a:t>
            </a:fld>
            <a:endParaRPr lang="en-US" kern="1200">
              <a:solidFill>
                <a:prstClr val="black">
                  <a:tint val="75000"/>
                </a:prstClr>
              </a:solidFill>
              <a:latin typeface="Calibri" panose="020F0502020204030204"/>
              <a:ea typeface="+mn-ea"/>
              <a:cs typeface="+mn-cs"/>
            </a:endParaRPr>
          </a:p>
        </p:txBody>
      </p:sp>
      <p:sp>
        <p:nvSpPr>
          <p:cNvPr id="8" name="Footer Placeholder 7">
            <a:extLst>
              <a:ext uri="{FF2B5EF4-FFF2-40B4-BE49-F238E27FC236}">
                <a16:creationId xmlns:a16="http://schemas.microsoft.com/office/drawing/2014/main" id="{E6C7C347-349F-068D-B4AB-77013F9D51A3}"/>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2A07B395-B128-703D-518B-C1939F37D4F1}"/>
              </a:ext>
            </a:extLst>
          </p:cNvPr>
          <p:cNvSpPr>
            <a:spLocks noGrp="1"/>
          </p:cNvSpPr>
          <p:nvPr>
            <p:ph type="sldNum" sz="quarter" idx="12"/>
          </p:nvPr>
        </p:nvSpPr>
        <p:spPr/>
        <p:txBody>
          <a:bodyPr/>
          <a:lstStyle/>
          <a:p>
            <a:pPr defTabSz="685800">
              <a:buClrTx/>
            </a:pPr>
            <a:fld id="{4903B7BF-B94C-448E-A4F3-50F213708E24}"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801214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63603-7E26-715A-D86F-19CB067601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897CEE-5C6E-F806-812D-E8EA59FF40DB}"/>
              </a:ext>
            </a:extLst>
          </p:cNvPr>
          <p:cNvSpPr>
            <a:spLocks noGrp="1"/>
          </p:cNvSpPr>
          <p:nvPr>
            <p:ph type="dt" sz="half" idx="10"/>
          </p:nvPr>
        </p:nvSpPr>
        <p:spPr/>
        <p:txBody>
          <a:bodyPr/>
          <a:lstStyle/>
          <a:p>
            <a:pPr defTabSz="685800">
              <a:buClrTx/>
            </a:pPr>
            <a:fld id="{8FB643D8-C639-4ED3-927B-9CF422E769F9}" type="datetimeFigureOut">
              <a:rPr lang="en-US" kern="1200" smtClean="0">
                <a:solidFill>
                  <a:prstClr val="black">
                    <a:tint val="75000"/>
                  </a:prstClr>
                </a:solidFill>
                <a:latin typeface="Calibri" panose="020F0502020204030204"/>
                <a:ea typeface="+mn-ea"/>
                <a:cs typeface="+mn-cs"/>
              </a:rPr>
              <a:pPr defTabSz="685800">
                <a:buClrTx/>
              </a:pPr>
              <a:t>11/21/2024</a:t>
            </a:fld>
            <a:endParaRPr lang="en-US" kern="1200">
              <a:solidFill>
                <a:prstClr val="black">
                  <a:tint val="75000"/>
                </a:prstClr>
              </a:solidFill>
              <a:latin typeface="Calibri" panose="020F0502020204030204"/>
              <a:ea typeface="+mn-ea"/>
              <a:cs typeface="+mn-cs"/>
            </a:endParaRPr>
          </a:p>
        </p:txBody>
      </p:sp>
      <p:sp>
        <p:nvSpPr>
          <p:cNvPr id="4" name="Footer Placeholder 3">
            <a:extLst>
              <a:ext uri="{FF2B5EF4-FFF2-40B4-BE49-F238E27FC236}">
                <a16:creationId xmlns:a16="http://schemas.microsoft.com/office/drawing/2014/main" id="{3C61C64A-B763-5D0F-4ECF-81F4533729F6}"/>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306AE0E3-20B2-4672-0750-F11DB91D4414}"/>
              </a:ext>
            </a:extLst>
          </p:cNvPr>
          <p:cNvSpPr>
            <a:spLocks noGrp="1"/>
          </p:cNvSpPr>
          <p:nvPr>
            <p:ph type="sldNum" sz="quarter" idx="12"/>
          </p:nvPr>
        </p:nvSpPr>
        <p:spPr/>
        <p:txBody>
          <a:bodyPr/>
          <a:lstStyle/>
          <a:p>
            <a:pPr defTabSz="685800">
              <a:buClrTx/>
            </a:pPr>
            <a:fld id="{4903B7BF-B94C-448E-A4F3-50F213708E24}"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316402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C5A930-2BBE-C6BF-4347-D51E4AD379DB}"/>
              </a:ext>
            </a:extLst>
          </p:cNvPr>
          <p:cNvSpPr>
            <a:spLocks noGrp="1"/>
          </p:cNvSpPr>
          <p:nvPr>
            <p:ph type="dt" sz="half" idx="10"/>
          </p:nvPr>
        </p:nvSpPr>
        <p:spPr/>
        <p:txBody>
          <a:bodyPr/>
          <a:lstStyle/>
          <a:p>
            <a:pPr defTabSz="685800">
              <a:buClrTx/>
            </a:pPr>
            <a:fld id="{8FB643D8-C639-4ED3-927B-9CF422E769F9}" type="datetimeFigureOut">
              <a:rPr lang="en-US" kern="1200" smtClean="0">
                <a:solidFill>
                  <a:prstClr val="black">
                    <a:tint val="75000"/>
                  </a:prstClr>
                </a:solidFill>
                <a:latin typeface="Calibri" panose="020F0502020204030204"/>
                <a:ea typeface="+mn-ea"/>
                <a:cs typeface="+mn-cs"/>
              </a:rPr>
              <a:pPr defTabSz="685800">
                <a:buClrTx/>
              </a:pPr>
              <a:t>11/21/2024</a:t>
            </a:fld>
            <a:endParaRPr lang="en-US" kern="1200">
              <a:solidFill>
                <a:prstClr val="black">
                  <a:tint val="75000"/>
                </a:prstClr>
              </a:solidFill>
              <a:latin typeface="Calibri" panose="020F0502020204030204"/>
              <a:ea typeface="+mn-ea"/>
              <a:cs typeface="+mn-cs"/>
            </a:endParaRPr>
          </a:p>
        </p:txBody>
      </p:sp>
      <p:sp>
        <p:nvSpPr>
          <p:cNvPr id="3" name="Footer Placeholder 2">
            <a:extLst>
              <a:ext uri="{FF2B5EF4-FFF2-40B4-BE49-F238E27FC236}">
                <a16:creationId xmlns:a16="http://schemas.microsoft.com/office/drawing/2014/main" id="{DF7F87E4-66B5-B251-9A5B-FFCE30A9FAD6}"/>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F716C36-2D09-D179-FF2F-01DF467DF553}"/>
              </a:ext>
            </a:extLst>
          </p:cNvPr>
          <p:cNvSpPr>
            <a:spLocks noGrp="1"/>
          </p:cNvSpPr>
          <p:nvPr>
            <p:ph type="sldNum" sz="quarter" idx="12"/>
          </p:nvPr>
        </p:nvSpPr>
        <p:spPr/>
        <p:txBody>
          <a:bodyPr/>
          <a:lstStyle/>
          <a:p>
            <a:pPr defTabSz="685800">
              <a:buClrTx/>
            </a:pPr>
            <a:fld id="{4903B7BF-B94C-448E-A4F3-50F213708E24}"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424917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6CF6B-2C01-4CB8-875B-AD192E4A559F}"/>
              </a:ext>
            </a:extLst>
          </p:cNvPr>
          <p:cNvSpPr>
            <a:spLocks noGrp="1"/>
          </p:cNvSpPr>
          <p:nvPr>
            <p:ph type="title"/>
          </p:nvPr>
        </p:nvSpPr>
        <p:spPr>
          <a:xfrm>
            <a:off x="629842"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7B0B15E-1D99-6BB9-7298-8C491A83F50E}"/>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08A73F-C43F-B6AE-1D00-BFC67ACEC7C8}"/>
              </a:ext>
            </a:extLst>
          </p:cNvPr>
          <p:cNvSpPr>
            <a:spLocks noGrp="1"/>
          </p:cNvSpPr>
          <p:nvPr>
            <p:ph type="body" sz="half" idx="2"/>
          </p:nvPr>
        </p:nvSpPr>
        <p:spPr>
          <a:xfrm>
            <a:off x="629842"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67256C1-A690-8666-5AEC-8B1C8E31ABC9}"/>
              </a:ext>
            </a:extLst>
          </p:cNvPr>
          <p:cNvSpPr>
            <a:spLocks noGrp="1"/>
          </p:cNvSpPr>
          <p:nvPr>
            <p:ph type="dt" sz="half" idx="10"/>
          </p:nvPr>
        </p:nvSpPr>
        <p:spPr/>
        <p:txBody>
          <a:bodyPr/>
          <a:lstStyle/>
          <a:p>
            <a:pPr defTabSz="685800">
              <a:buClrTx/>
            </a:pPr>
            <a:fld id="{8FB643D8-C639-4ED3-927B-9CF422E769F9}" type="datetimeFigureOut">
              <a:rPr lang="en-US" kern="1200" smtClean="0">
                <a:solidFill>
                  <a:prstClr val="black">
                    <a:tint val="75000"/>
                  </a:prstClr>
                </a:solidFill>
                <a:latin typeface="Calibri" panose="020F0502020204030204"/>
                <a:ea typeface="+mn-ea"/>
                <a:cs typeface="+mn-cs"/>
              </a:rPr>
              <a:pPr defTabSz="685800">
                <a:buClrTx/>
              </a:pPr>
              <a:t>11/21/2024</a:t>
            </a:fld>
            <a:endParaRPr lang="en-US" kern="1200">
              <a:solidFill>
                <a:prstClr val="black">
                  <a:tint val="75000"/>
                </a:prstClr>
              </a:solidFill>
              <a:latin typeface="Calibri" panose="020F0502020204030204"/>
              <a:ea typeface="+mn-ea"/>
              <a:cs typeface="+mn-cs"/>
            </a:endParaRPr>
          </a:p>
        </p:txBody>
      </p:sp>
      <p:sp>
        <p:nvSpPr>
          <p:cNvPr id="6" name="Footer Placeholder 5">
            <a:extLst>
              <a:ext uri="{FF2B5EF4-FFF2-40B4-BE49-F238E27FC236}">
                <a16:creationId xmlns:a16="http://schemas.microsoft.com/office/drawing/2014/main" id="{8F72A21C-97AE-0F3E-F3EA-89C881ABA5B2}"/>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2A95BD9-957B-3400-410C-494ED961A07E}"/>
              </a:ext>
            </a:extLst>
          </p:cNvPr>
          <p:cNvSpPr>
            <a:spLocks noGrp="1"/>
          </p:cNvSpPr>
          <p:nvPr>
            <p:ph type="sldNum" sz="quarter" idx="12"/>
          </p:nvPr>
        </p:nvSpPr>
        <p:spPr/>
        <p:txBody>
          <a:bodyPr/>
          <a:lstStyle/>
          <a:p>
            <a:pPr defTabSz="685800">
              <a:buClrTx/>
            </a:pPr>
            <a:fld id="{4903B7BF-B94C-448E-A4F3-50F213708E24}"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542370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11/21/2024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113065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68E90-9902-CC53-9591-27D26155EB85}"/>
              </a:ext>
            </a:extLst>
          </p:cNvPr>
          <p:cNvSpPr>
            <a:spLocks noGrp="1"/>
          </p:cNvSpPr>
          <p:nvPr>
            <p:ph type="title"/>
          </p:nvPr>
        </p:nvSpPr>
        <p:spPr>
          <a:xfrm>
            <a:off x="629842"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839EC14-956E-262E-6830-2EA812C29C17}"/>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4460692-9405-ED82-93C5-CCD609873449}"/>
              </a:ext>
            </a:extLst>
          </p:cNvPr>
          <p:cNvSpPr>
            <a:spLocks noGrp="1"/>
          </p:cNvSpPr>
          <p:nvPr>
            <p:ph type="body" sz="half" idx="2"/>
          </p:nvPr>
        </p:nvSpPr>
        <p:spPr>
          <a:xfrm>
            <a:off x="629842"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61EBC74-1974-7B3A-79DC-4C429946720C}"/>
              </a:ext>
            </a:extLst>
          </p:cNvPr>
          <p:cNvSpPr>
            <a:spLocks noGrp="1"/>
          </p:cNvSpPr>
          <p:nvPr>
            <p:ph type="dt" sz="half" idx="10"/>
          </p:nvPr>
        </p:nvSpPr>
        <p:spPr/>
        <p:txBody>
          <a:bodyPr/>
          <a:lstStyle/>
          <a:p>
            <a:pPr defTabSz="685800">
              <a:buClrTx/>
            </a:pPr>
            <a:fld id="{8FB643D8-C639-4ED3-927B-9CF422E769F9}" type="datetimeFigureOut">
              <a:rPr lang="en-US" kern="1200" smtClean="0">
                <a:solidFill>
                  <a:prstClr val="black">
                    <a:tint val="75000"/>
                  </a:prstClr>
                </a:solidFill>
                <a:latin typeface="Calibri" panose="020F0502020204030204"/>
                <a:ea typeface="+mn-ea"/>
                <a:cs typeface="+mn-cs"/>
              </a:rPr>
              <a:pPr defTabSz="685800">
                <a:buClrTx/>
              </a:pPr>
              <a:t>11/21/2024</a:t>
            </a:fld>
            <a:endParaRPr lang="en-US" kern="1200">
              <a:solidFill>
                <a:prstClr val="black">
                  <a:tint val="75000"/>
                </a:prstClr>
              </a:solidFill>
              <a:latin typeface="Calibri" panose="020F0502020204030204"/>
              <a:ea typeface="+mn-ea"/>
              <a:cs typeface="+mn-cs"/>
            </a:endParaRPr>
          </a:p>
        </p:txBody>
      </p:sp>
      <p:sp>
        <p:nvSpPr>
          <p:cNvPr id="6" name="Footer Placeholder 5">
            <a:extLst>
              <a:ext uri="{FF2B5EF4-FFF2-40B4-BE49-F238E27FC236}">
                <a16:creationId xmlns:a16="http://schemas.microsoft.com/office/drawing/2014/main" id="{67513BD6-4459-D719-AD1A-36891A33FBD7}"/>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6050081B-FF78-36EC-BA39-81DB796DFE48}"/>
              </a:ext>
            </a:extLst>
          </p:cNvPr>
          <p:cNvSpPr>
            <a:spLocks noGrp="1"/>
          </p:cNvSpPr>
          <p:nvPr>
            <p:ph type="sldNum" sz="quarter" idx="12"/>
          </p:nvPr>
        </p:nvSpPr>
        <p:spPr/>
        <p:txBody>
          <a:bodyPr/>
          <a:lstStyle/>
          <a:p>
            <a:pPr defTabSz="685800">
              <a:buClrTx/>
            </a:pPr>
            <a:fld id="{4903B7BF-B94C-448E-A4F3-50F213708E24}"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615997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111C-9B8D-EDDD-2C11-BF1E4F2A8E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A03AD1-1012-EA0F-FBD4-96EA1F3AA1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55FFAA-07C3-F69C-C83F-33C850B530F9}"/>
              </a:ext>
            </a:extLst>
          </p:cNvPr>
          <p:cNvSpPr>
            <a:spLocks noGrp="1"/>
          </p:cNvSpPr>
          <p:nvPr>
            <p:ph type="dt" sz="half" idx="10"/>
          </p:nvPr>
        </p:nvSpPr>
        <p:spPr/>
        <p:txBody>
          <a:bodyPr/>
          <a:lstStyle/>
          <a:p>
            <a:pPr defTabSz="685800">
              <a:buClrTx/>
            </a:pPr>
            <a:fld id="{8FB643D8-C639-4ED3-927B-9CF422E769F9}" type="datetimeFigureOut">
              <a:rPr lang="en-US" kern="1200" smtClean="0">
                <a:solidFill>
                  <a:prstClr val="black">
                    <a:tint val="75000"/>
                  </a:prstClr>
                </a:solidFill>
                <a:latin typeface="Calibri" panose="020F0502020204030204"/>
                <a:ea typeface="+mn-ea"/>
                <a:cs typeface="+mn-cs"/>
              </a:rPr>
              <a:pPr defTabSz="685800">
                <a:buClrTx/>
              </a:pPr>
              <a:t>11/21/2024</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EC57C9F8-168A-950B-5FDE-2C2EDE52BB8A}"/>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07FE656-8D81-F286-4758-9880FA868988}"/>
              </a:ext>
            </a:extLst>
          </p:cNvPr>
          <p:cNvSpPr>
            <a:spLocks noGrp="1"/>
          </p:cNvSpPr>
          <p:nvPr>
            <p:ph type="sldNum" sz="quarter" idx="12"/>
          </p:nvPr>
        </p:nvSpPr>
        <p:spPr/>
        <p:txBody>
          <a:bodyPr/>
          <a:lstStyle/>
          <a:p>
            <a:pPr defTabSz="685800">
              <a:buClrTx/>
            </a:pPr>
            <a:fld id="{4903B7BF-B94C-448E-A4F3-50F213708E24}"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2227413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260296-F461-1A0D-89EC-05369FC396B1}"/>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D61B1B-B262-6044-BE9D-15DDA73BF88E}"/>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BCA61C-C38F-395C-59E2-B0FA722CB5E0}"/>
              </a:ext>
            </a:extLst>
          </p:cNvPr>
          <p:cNvSpPr>
            <a:spLocks noGrp="1"/>
          </p:cNvSpPr>
          <p:nvPr>
            <p:ph type="dt" sz="half" idx="10"/>
          </p:nvPr>
        </p:nvSpPr>
        <p:spPr/>
        <p:txBody>
          <a:bodyPr/>
          <a:lstStyle/>
          <a:p>
            <a:pPr defTabSz="685800">
              <a:buClrTx/>
            </a:pPr>
            <a:fld id="{8FB643D8-C639-4ED3-927B-9CF422E769F9}" type="datetimeFigureOut">
              <a:rPr lang="en-US" kern="1200" smtClean="0">
                <a:solidFill>
                  <a:prstClr val="black">
                    <a:tint val="75000"/>
                  </a:prstClr>
                </a:solidFill>
                <a:latin typeface="Calibri" panose="020F0502020204030204"/>
                <a:ea typeface="+mn-ea"/>
                <a:cs typeface="+mn-cs"/>
              </a:rPr>
              <a:pPr defTabSz="685800">
                <a:buClrTx/>
              </a:pPr>
              <a:t>11/21/2024</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AC9E8A24-9AF7-2661-73CE-9B57656AF0F9}"/>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EBB86F1-9275-2FC3-B268-7E7459210042}"/>
              </a:ext>
            </a:extLst>
          </p:cNvPr>
          <p:cNvSpPr>
            <a:spLocks noGrp="1"/>
          </p:cNvSpPr>
          <p:nvPr>
            <p:ph type="sldNum" sz="quarter" idx="12"/>
          </p:nvPr>
        </p:nvSpPr>
        <p:spPr/>
        <p:txBody>
          <a:bodyPr/>
          <a:lstStyle/>
          <a:p>
            <a:pPr defTabSz="685800">
              <a:buClrTx/>
            </a:pPr>
            <a:fld id="{4903B7BF-B94C-448E-A4F3-50F213708E24}"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06642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11/21/2024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17747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11/21/2024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554601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11/21/2024</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77038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11/21/2024</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564034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11/21/2024</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806952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11/21/2024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555191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11/21/2024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221506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5000"/>
            <a:lum/>
          </a:blip>
          <a:srcRect/>
          <a:stretch>
            <a:fillRect l="-18000" r="-1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11/21/2024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24709023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5A8A30-FEA7-221D-5785-7FD2972E0907}"/>
              </a:ext>
            </a:extLst>
          </p:cNvPr>
          <p:cNvSpPr>
            <a:spLocks noGrp="1"/>
          </p:cNvSpPr>
          <p:nvPr>
            <p:ph type="title"/>
          </p:nvPr>
        </p:nvSpPr>
        <p:spPr>
          <a:xfrm>
            <a:off x="628650" y="273844"/>
            <a:ext cx="7886700" cy="99417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05AF28-EBA7-ED81-78B0-26A5811A360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D6C009-5BC2-B068-D40D-82B057EBB8BB}"/>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8FB643D8-C639-4ED3-927B-9CF422E769F9}" type="datetimeFigureOut">
              <a:rPr lang="en-US" kern="1200" smtClean="0">
                <a:solidFill>
                  <a:prstClr val="black">
                    <a:tint val="75000"/>
                  </a:prstClr>
                </a:solidFill>
                <a:latin typeface="Calibri" panose="020F0502020204030204"/>
                <a:ea typeface="+mn-ea"/>
                <a:cs typeface="+mn-cs"/>
              </a:rPr>
              <a:pPr defTabSz="685800">
                <a:buClrTx/>
              </a:pPr>
              <a:t>11/21/2024</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09B47B7C-D3BD-F893-D974-A565704F161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8448AF5-7B94-F13A-5EDC-3B50D451FE5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4903B7BF-B94C-448E-A4F3-50F213708E24}"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07621449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C34CA30E-A6C8-2C33-0296-5FFA732E4A32}"/>
              </a:ext>
            </a:extLst>
          </p:cNvPr>
          <p:cNvSpPr/>
          <p:nvPr/>
        </p:nvSpPr>
        <p:spPr>
          <a:xfrm>
            <a:off x="394824" y="296176"/>
            <a:ext cx="7524449" cy="4331483"/>
          </a:xfrm>
          <a:custGeom>
            <a:avLst/>
            <a:gdLst/>
            <a:ahLst/>
            <a:cxnLst/>
            <a:rect l="l" t="t" r="r" b="b"/>
            <a:pathLst>
              <a:path w="13807118" h="7272675">
                <a:moveTo>
                  <a:pt x="0" y="0"/>
                </a:moveTo>
                <a:lnTo>
                  <a:pt x="13807118" y="0"/>
                </a:lnTo>
                <a:lnTo>
                  <a:pt x="13807118" y="7272675"/>
                </a:lnTo>
                <a:lnTo>
                  <a:pt x="0" y="7272675"/>
                </a:lnTo>
                <a:lnTo>
                  <a:pt x="0" y="0"/>
                </a:lnTo>
                <a:close/>
              </a:path>
            </a:pathLst>
          </a:custGeom>
          <a:blipFill>
            <a:blip r:embed="rId3"/>
            <a:stretch>
              <a:fillRect l="-16398" t="-59453" r="-8011" b="-77034"/>
            </a:stretch>
          </a:blipFill>
          <a:ln w="38100" cap="sq">
            <a:solidFill>
              <a:srgbClr val="4E4845"/>
            </a:solidFill>
            <a:prstDash val="solid"/>
            <a:miter/>
          </a:ln>
        </p:spPr>
        <p:txBody>
          <a:bodyPr/>
          <a:lstStyle/>
          <a:p>
            <a:endParaRPr lang="en-US" sz="1050"/>
          </a:p>
        </p:txBody>
      </p:sp>
      <p:sp>
        <p:nvSpPr>
          <p:cNvPr id="6" name="TextBox 5">
            <a:extLst>
              <a:ext uri="{FF2B5EF4-FFF2-40B4-BE49-F238E27FC236}">
                <a16:creationId xmlns:a16="http://schemas.microsoft.com/office/drawing/2014/main" id="{0A55E294-B04B-252D-45C5-EEFF1CFE2801}"/>
              </a:ext>
            </a:extLst>
          </p:cNvPr>
          <p:cNvSpPr txBox="1"/>
          <p:nvPr/>
        </p:nvSpPr>
        <p:spPr>
          <a:xfrm>
            <a:off x="598563" y="515841"/>
            <a:ext cx="6818812" cy="1107996"/>
          </a:xfrm>
          <a:prstGeom prst="rect">
            <a:avLst/>
          </a:prstGeom>
          <a:noFill/>
        </p:spPr>
        <p:txBody>
          <a:bodyPr wrap="square" rtlCol="0">
            <a:spAutoFit/>
          </a:bodyPr>
          <a:lstStyle/>
          <a:p>
            <a:pPr algn="ctr"/>
            <a:r>
              <a:rPr lang="en-US" sz="3300" dirty="0" err="1">
                <a:latin typeface="#9Slide07 SVNA Love Of Thunder" panose="02040603050506020204" pitchFamily="18" charset="0"/>
                <a:cs typeface="Times New Roman" panose="02020603050405020304" pitchFamily="18" charset="0"/>
              </a:rPr>
              <a:t>Bài</a:t>
            </a:r>
            <a:r>
              <a:rPr lang="en-US" sz="3300" dirty="0">
                <a:latin typeface="#9Slide07 SVNA Love Of Thunder" panose="02040603050506020204" pitchFamily="18" charset="0"/>
                <a:cs typeface="Times New Roman" panose="02020603050405020304" pitchFamily="18" charset="0"/>
              </a:rPr>
              <a:t> 4: </a:t>
            </a:r>
          </a:p>
          <a:p>
            <a:pPr algn="ctr"/>
            <a:r>
              <a:rPr lang="en-US" sz="3300" dirty="0">
                <a:latin typeface="#9Slide07 SVNA Love Of Thunder" panose="02040603050506020204" pitchFamily="18" charset="0"/>
                <a:cs typeface="Times New Roman" panose="02020603050405020304" pitchFamily="18" charset="0"/>
              </a:rPr>
              <a:t>TRUYỆN NGẮN</a:t>
            </a:r>
          </a:p>
        </p:txBody>
      </p:sp>
      <p:sp>
        <p:nvSpPr>
          <p:cNvPr id="7" name="TextBox 6">
            <a:extLst>
              <a:ext uri="{FF2B5EF4-FFF2-40B4-BE49-F238E27FC236}">
                <a16:creationId xmlns:a16="http://schemas.microsoft.com/office/drawing/2014/main" id="{A27F1B82-7D24-758F-66B7-2A8D89D3F018}"/>
              </a:ext>
            </a:extLst>
          </p:cNvPr>
          <p:cNvSpPr txBox="1"/>
          <p:nvPr/>
        </p:nvSpPr>
        <p:spPr>
          <a:xfrm>
            <a:off x="1169533" y="2214580"/>
            <a:ext cx="5676870" cy="553998"/>
          </a:xfrm>
          <a:prstGeom prst="rect">
            <a:avLst/>
          </a:prstGeom>
          <a:noFill/>
        </p:spPr>
        <p:txBody>
          <a:bodyPr wrap="square" rtlCol="0">
            <a:spAutoFit/>
          </a:bodyPr>
          <a:lstStyle/>
          <a:p>
            <a:pPr algn="ctr"/>
            <a:r>
              <a:rPr lang="en-US" sz="3000" b="1" dirty="0">
                <a:solidFill>
                  <a:srgbClr val="C00000"/>
                </a:solidFill>
                <a:latin typeface="#9Slide07 Pangolin" panose="00000500000000000000" pitchFamily="2" charset="0"/>
                <a:cs typeface="Times New Roman" panose="02020603050405020304" pitchFamily="18" charset="0"/>
              </a:rPr>
              <a:t>THỰC HÀNH TIẾNG VIỆT</a:t>
            </a:r>
          </a:p>
        </p:txBody>
      </p:sp>
      <p:sp>
        <p:nvSpPr>
          <p:cNvPr id="4" name="Freeform 2">
            <a:extLst>
              <a:ext uri="{FF2B5EF4-FFF2-40B4-BE49-F238E27FC236}">
                <a16:creationId xmlns:a16="http://schemas.microsoft.com/office/drawing/2014/main" id="{8B180E6A-FF25-F24B-95E3-3AAD03D6AEE0}"/>
              </a:ext>
            </a:extLst>
          </p:cNvPr>
          <p:cNvSpPr/>
          <p:nvPr/>
        </p:nvSpPr>
        <p:spPr>
          <a:xfrm>
            <a:off x="6199702" y="1375102"/>
            <a:ext cx="3687674" cy="3768398"/>
          </a:xfrm>
          <a:custGeom>
            <a:avLst/>
            <a:gdLst/>
            <a:ahLst/>
            <a:cxnLst/>
            <a:rect l="l" t="t" r="r" b="b"/>
            <a:pathLst>
              <a:path w="8053309" h="8229600">
                <a:moveTo>
                  <a:pt x="0" y="0"/>
                </a:moveTo>
                <a:lnTo>
                  <a:pt x="8053309" y="0"/>
                </a:lnTo>
                <a:lnTo>
                  <a:pt x="8053309" y="8229600"/>
                </a:lnTo>
                <a:lnTo>
                  <a:pt x="0" y="8229600"/>
                </a:lnTo>
                <a:lnTo>
                  <a:pt x="0" y="0"/>
                </a:lnTo>
                <a:close/>
              </a:path>
            </a:pathLst>
          </a:custGeom>
          <a:blipFill>
            <a:blip r:embed="rId4"/>
            <a:stretch>
              <a:fillRect/>
            </a:stretch>
          </a:blipFill>
        </p:spPr>
        <p:txBody>
          <a:bodyPr/>
          <a:lstStyle/>
          <a:p>
            <a:endParaRPr lang="en-US" sz="1050"/>
          </a:p>
        </p:txBody>
      </p:sp>
      <p:sp>
        <p:nvSpPr>
          <p:cNvPr id="10" name="Freeform 3">
            <a:extLst>
              <a:ext uri="{FF2B5EF4-FFF2-40B4-BE49-F238E27FC236}">
                <a16:creationId xmlns:a16="http://schemas.microsoft.com/office/drawing/2014/main" id="{2B6F860D-6E0A-4C90-5610-B78CD1C8C131}"/>
              </a:ext>
            </a:extLst>
          </p:cNvPr>
          <p:cNvSpPr/>
          <p:nvPr/>
        </p:nvSpPr>
        <p:spPr>
          <a:xfrm>
            <a:off x="-324116" y="4211740"/>
            <a:ext cx="4960650" cy="1271167"/>
          </a:xfrm>
          <a:custGeom>
            <a:avLst/>
            <a:gdLst/>
            <a:ahLst/>
            <a:cxnLst/>
            <a:rect l="l" t="t" r="r" b="b"/>
            <a:pathLst>
              <a:path w="8617291" h="2208181">
                <a:moveTo>
                  <a:pt x="0" y="0"/>
                </a:moveTo>
                <a:lnTo>
                  <a:pt x="8617291" y="0"/>
                </a:lnTo>
                <a:lnTo>
                  <a:pt x="8617291" y="2208181"/>
                </a:lnTo>
                <a:lnTo>
                  <a:pt x="0" y="2208181"/>
                </a:lnTo>
                <a:lnTo>
                  <a:pt x="0" y="0"/>
                </a:lnTo>
                <a:close/>
              </a:path>
            </a:pathLst>
          </a:custGeom>
          <a:blipFill>
            <a:blip r:embed="rId5"/>
            <a:stretch>
              <a:fillRect/>
            </a:stretch>
          </a:blipFill>
        </p:spPr>
        <p:txBody>
          <a:bodyPr/>
          <a:lstStyle/>
          <a:p>
            <a:endParaRPr lang="en-US" sz="1050"/>
          </a:p>
        </p:txBody>
      </p:sp>
    </p:spTree>
    <p:extLst>
      <p:ext uri="{BB962C8B-B14F-4D97-AF65-F5344CB8AC3E}">
        <p14:creationId xmlns:p14="http://schemas.microsoft.com/office/powerpoint/2010/main" val="82305711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18000" r="-18000"/>
          </a:stretch>
        </a:blip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960557321"/>
              </p:ext>
            </p:extLst>
          </p:nvPr>
        </p:nvGraphicFramePr>
        <p:xfrm>
          <a:off x="164507" y="194310"/>
          <a:ext cx="8814985" cy="4754880"/>
        </p:xfrm>
        <a:graphic>
          <a:graphicData uri="http://schemas.openxmlformats.org/drawingml/2006/table">
            <a:tbl>
              <a:tblPr firstRow="1" bandRow="1">
                <a:tableStyleId>{3DCDA487-4273-467D-A875-C8748591B622}</a:tableStyleId>
              </a:tblPr>
              <a:tblGrid>
                <a:gridCol w="523041">
                  <a:extLst>
                    <a:ext uri="{9D8B030D-6E8A-4147-A177-3AD203B41FA5}">
                      <a16:colId xmlns:a16="http://schemas.microsoft.com/office/drawing/2014/main" val="3338858551"/>
                    </a:ext>
                  </a:extLst>
                </a:gridCol>
                <a:gridCol w="3345873">
                  <a:extLst>
                    <a:ext uri="{9D8B030D-6E8A-4147-A177-3AD203B41FA5}">
                      <a16:colId xmlns:a16="http://schemas.microsoft.com/office/drawing/2014/main" val="1766736769"/>
                    </a:ext>
                  </a:extLst>
                </a:gridCol>
                <a:gridCol w="1517072">
                  <a:extLst>
                    <a:ext uri="{9D8B030D-6E8A-4147-A177-3AD203B41FA5}">
                      <a16:colId xmlns:a16="http://schemas.microsoft.com/office/drawing/2014/main" val="2696785569"/>
                    </a:ext>
                  </a:extLst>
                </a:gridCol>
                <a:gridCol w="3428999">
                  <a:extLst>
                    <a:ext uri="{9D8B030D-6E8A-4147-A177-3AD203B41FA5}">
                      <a16:colId xmlns:a16="http://schemas.microsoft.com/office/drawing/2014/main" val="1820622092"/>
                    </a:ext>
                  </a:extLst>
                </a:gridCol>
              </a:tblGrid>
              <a:tr h="370840">
                <a:tc>
                  <a:txBody>
                    <a:bodyPr/>
                    <a:lstStyle/>
                    <a:p>
                      <a:pPr algn="ctr"/>
                      <a:r>
                        <a:rPr lang="en-US" sz="1800" b="1" dirty="0" err="1">
                          <a:solidFill>
                            <a:schemeClr val="tx1"/>
                          </a:solidFill>
                          <a:latin typeface="Times New Roman" panose="02020603050405020304" pitchFamily="18" charset="0"/>
                          <a:cs typeface="Times New Roman" panose="02020603050405020304" pitchFamily="18" charset="0"/>
                        </a:rPr>
                        <a:t>Ví</a:t>
                      </a:r>
                      <a:r>
                        <a:rPr lang="en-US" sz="1800" b="1" baseline="0" dirty="0">
                          <a:solidFill>
                            <a:schemeClr val="tx1"/>
                          </a:solidFill>
                          <a:latin typeface="Times New Roman" panose="02020603050405020304" pitchFamily="18" charset="0"/>
                          <a:cs typeface="Times New Roman" panose="02020603050405020304" pitchFamily="18" charset="0"/>
                        </a:rPr>
                        <a:t> </a:t>
                      </a:r>
                      <a:r>
                        <a:rPr lang="en-US" sz="1800" b="1" baseline="0" dirty="0" err="1">
                          <a:solidFill>
                            <a:schemeClr val="tx1"/>
                          </a:solidFill>
                          <a:latin typeface="Times New Roman" panose="02020603050405020304" pitchFamily="18" charset="0"/>
                          <a:cs typeface="Times New Roman" panose="02020603050405020304" pitchFamily="18" charset="0"/>
                        </a:rPr>
                        <a:t>dụ</a:t>
                      </a:r>
                      <a:endParaRPr lang="en-US" sz="1800" b="1"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1800" b="1" dirty="0" err="1">
                          <a:solidFill>
                            <a:schemeClr val="tx1"/>
                          </a:solidFill>
                          <a:latin typeface="Times New Roman" panose="02020603050405020304" pitchFamily="18" charset="0"/>
                          <a:cs typeface="Times New Roman" panose="02020603050405020304" pitchFamily="18" charset="0"/>
                        </a:rPr>
                        <a:t>Lời</a:t>
                      </a:r>
                      <a:r>
                        <a:rPr lang="en-US" sz="1800" b="1" dirty="0">
                          <a:solidFill>
                            <a:schemeClr val="tx1"/>
                          </a:solidFill>
                          <a:latin typeface="Times New Roman" panose="02020603050405020304" pitchFamily="18" charset="0"/>
                          <a:cs typeface="Times New Roman" panose="02020603050405020304" pitchFamily="18" charset="0"/>
                        </a:rPr>
                        <a:t> </a:t>
                      </a:r>
                      <a:r>
                        <a:rPr lang="en-US" sz="1800" b="1" dirty="0" err="1">
                          <a:solidFill>
                            <a:schemeClr val="tx1"/>
                          </a:solidFill>
                          <a:latin typeface="Times New Roman" panose="02020603050405020304" pitchFamily="18" charset="0"/>
                          <a:cs typeface="Times New Roman" panose="02020603050405020304" pitchFamily="18" charset="0"/>
                        </a:rPr>
                        <a:t>dẫn</a:t>
                      </a:r>
                      <a:endParaRPr lang="en-US" sz="1800" b="1"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1800" b="1" dirty="0" err="1">
                          <a:solidFill>
                            <a:schemeClr val="tx1"/>
                          </a:solidFill>
                          <a:latin typeface="Times New Roman" panose="02020603050405020304" pitchFamily="18" charset="0"/>
                          <a:cs typeface="Times New Roman" panose="02020603050405020304" pitchFamily="18" charset="0"/>
                        </a:rPr>
                        <a:t>Cách</a:t>
                      </a:r>
                      <a:r>
                        <a:rPr lang="en-US" sz="1800" b="1" baseline="0" dirty="0">
                          <a:solidFill>
                            <a:schemeClr val="tx1"/>
                          </a:solidFill>
                          <a:latin typeface="Times New Roman" panose="02020603050405020304" pitchFamily="18" charset="0"/>
                          <a:cs typeface="Times New Roman" panose="02020603050405020304" pitchFamily="18" charset="0"/>
                        </a:rPr>
                        <a:t> </a:t>
                      </a:r>
                      <a:r>
                        <a:rPr lang="en-US" sz="1800" b="1" baseline="0" dirty="0" err="1">
                          <a:solidFill>
                            <a:schemeClr val="tx1"/>
                          </a:solidFill>
                          <a:latin typeface="Times New Roman" panose="02020603050405020304" pitchFamily="18" charset="0"/>
                          <a:cs typeface="Times New Roman" panose="02020603050405020304" pitchFamily="18" charset="0"/>
                        </a:rPr>
                        <a:t>dẫn</a:t>
                      </a:r>
                      <a:endParaRPr lang="en-US" sz="1800" b="1"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1800" b="1" dirty="0" err="1">
                          <a:solidFill>
                            <a:schemeClr val="tx1"/>
                          </a:solidFill>
                          <a:latin typeface="Times New Roman" panose="02020603050405020304" pitchFamily="18" charset="0"/>
                          <a:cs typeface="Times New Roman" panose="02020603050405020304" pitchFamily="18" charset="0"/>
                        </a:rPr>
                        <a:t>Dấu</a:t>
                      </a:r>
                      <a:r>
                        <a:rPr lang="en-US" sz="1800" b="1" dirty="0">
                          <a:solidFill>
                            <a:schemeClr val="tx1"/>
                          </a:solidFill>
                          <a:latin typeface="Times New Roman" panose="02020603050405020304" pitchFamily="18" charset="0"/>
                          <a:cs typeface="Times New Roman" panose="02020603050405020304" pitchFamily="18" charset="0"/>
                        </a:rPr>
                        <a:t> </a:t>
                      </a:r>
                      <a:r>
                        <a:rPr lang="en-US" sz="1800" b="1" dirty="0" err="1">
                          <a:solidFill>
                            <a:schemeClr val="tx1"/>
                          </a:solidFill>
                          <a:latin typeface="Times New Roman" panose="02020603050405020304" pitchFamily="18" charset="0"/>
                          <a:cs typeface="Times New Roman" panose="02020603050405020304" pitchFamily="18" charset="0"/>
                        </a:rPr>
                        <a:t>hiệu</a:t>
                      </a:r>
                      <a:r>
                        <a:rPr lang="en-US" sz="1800" b="1" baseline="0" dirty="0">
                          <a:solidFill>
                            <a:schemeClr val="tx1"/>
                          </a:solidFill>
                          <a:latin typeface="Times New Roman" panose="02020603050405020304" pitchFamily="18" charset="0"/>
                          <a:cs typeface="Times New Roman" panose="02020603050405020304" pitchFamily="18" charset="0"/>
                        </a:rPr>
                        <a:t> </a:t>
                      </a:r>
                      <a:r>
                        <a:rPr lang="en-US" sz="1800" b="1" baseline="0" dirty="0" err="1">
                          <a:solidFill>
                            <a:schemeClr val="tx1"/>
                          </a:solidFill>
                          <a:latin typeface="Times New Roman" panose="02020603050405020304" pitchFamily="18" charset="0"/>
                          <a:cs typeface="Times New Roman" panose="02020603050405020304" pitchFamily="18" charset="0"/>
                        </a:rPr>
                        <a:t>nhận</a:t>
                      </a:r>
                      <a:r>
                        <a:rPr lang="en-US" sz="1800" b="1" baseline="0" dirty="0">
                          <a:solidFill>
                            <a:schemeClr val="tx1"/>
                          </a:solidFill>
                          <a:latin typeface="Times New Roman" panose="02020603050405020304" pitchFamily="18" charset="0"/>
                          <a:cs typeface="Times New Roman" panose="02020603050405020304" pitchFamily="18" charset="0"/>
                        </a:rPr>
                        <a:t> </a:t>
                      </a:r>
                      <a:r>
                        <a:rPr lang="en-US" sz="1800" b="1" baseline="0" dirty="0" err="1">
                          <a:solidFill>
                            <a:schemeClr val="tx1"/>
                          </a:solidFill>
                          <a:latin typeface="Times New Roman" panose="02020603050405020304" pitchFamily="18" charset="0"/>
                          <a:cs typeface="Times New Roman" panose="02020603050405020304" pitchFamily="18" charset="0"/>
                        </a:rPr>
                        <a:t>biết</a:t>
                      </a:r>
                      <a:endParaRPr lang="en-US" sz="1800" b="1"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2778772400"/>
                  </a:ext>
                </a:extLst>
              </a:tr>
              <a:tr h="370840">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vi-VN" sz="1800" i="1" dirty="0">
                          <a:solidFill>
                            <a:schemeClr val="tx1"/>
                          </a:solidFill>
                          <a:latin typeface="Times New Roman" panose="02020603050405020304" pitchFamily="18" charset="0"/>
                          <a:cs typeface="Times New Roman" panose="02020603050405020304" pitchFamily="18" charset="0"/>
                        </a:rPr>
                        <a:t>a)</a:t>
                      </a:r>
                      <a:endParaRPr lang="vi-VN" sz="1800"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just"/>
                      <a:r>
                        <a:rPr lang="vi-VN" sz="1800" i="1" dirty="0">
                          <a:solidFill>
                            <a:schemeClr val="tx1"/>
                          </a:solidFill>
                          <a:latin typeface="Times New Roman" panose="02020603050405020304" pitchFamily="18" charset="0"/>
                          <a:cs typeface="Times New Roman" panose="02020603050405020304" pitchFamily="18" charset="0"/>
                        </a:rPr>
                        <a:t>“Người ta sinh ra tự do và bình đẳng về quyền lợi và phải luôn luôn được tự do và bình đẳng về quyền lợi.". </a:t>
                      </a:r>
                      <a:endParaRPr lang="en-US" sz="180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1800" b="1" dirty="0" err="1">
                          <a:solidFill>
                            <a:schemeClr val="tx1"/>
                          </a:solidFill>
                          <a:latin typeface="Times New Roman" panose="02020603050405020304" pitchFamily="18" charset="0"/>
                          <a:cs typeface="Times New Roman" panose="02020603050405020304" pitchFamily="18" charset="0"/>
                        </a:rPr>
                        <a:t>Dẫn</a:t>
                      </a:r>
                      <a:r>
                        <a:rPr lang="en-US" sz="1800" b="1" dirty="0">
                          <a:solidFill>
                            <a:schemeClr val="tx1"/>
                          </a:solidFill>
                          <a:latin typeface="Times New Roman" panose="02020603050405020304" pitchFamily="18" charset="0"/>
                          <a:cs typeface="Times New Roman" panose="02020603050405020304" pitchFamily="18" charset="0"/>
                        </a:rPr>
                        <a:t> </a:t>
                      </a:r>
                      <a:r>
                        <a:rPr lang="en-US" sz="1800" b="1" dirty="0" err="1">
                          <a:solidFill>
                            <a:schemeClr val="tx1"/>
                          </a:solidFill>
                          <a:latin typeface="Times New Roman" panose="02020603050405020304" pitchFamily="18" charset="0"/>
                          <a:cs typeface="Times New Roman" panose="02020603050405020304" pitchFamily="18" charset="0"/>
                        </a:rPr>
                        <a:t>trực</a:t>
                      </a:r>
                      <a:r>
                        <a:rPr lang="en-US" sz="1800" b="1" baseline="0" dirty="0">
                          <a:solidFill>
                            <a:schemeClr val="tx1"/>
                          </a:solidFill>
                          <a:latin typeface="Times New Roman" panose="02020603050405020304" pitchFamily="18" charset="0"/>
                          <a:cs typeface="Times New Roman" panose="02020603050405020304" pitchFamily="18" charset="0"/>
                        </a:rPr>
                        <a:t> </a:t>
                      </a:r>
                      <a:r>
                        <a:rPr lang="en-US" sz="1800" b="1" baseline="0" dirty="0" err="1">
                          <a:solidFill>
                            <a:schemeClr val="tx1"/>
                          </a:solidFill>
                          <a:latin typeface="Times New Roman" panose="02020603050405020304" pitchFamily="18" charset="0"/>
                          <a:cs typeface="Times New Roman" panose="02020603050405020304" pitchFamily="18" charset="0"/>
                        </a:rPr>
                        <a:t>tiếp</a:t>
                      </a:r>
                      <a:r>
                        <a:rPr lang="en-US" sz="1800" b="1" baseline="0" dirty="0">
                          <a:solidFill>
                            <a:schemeClr val="tx1"/>
                          </a:solidFill>
                          <a:latin typeface="Times New Roman" panose="02020603050405020304" pitchFamily="18" charset="0"/>
                          <a:cs typeface="Times New Roman" panose="02020603050405020304" pitchFamily="18" charset="0"/>
                        </a:rPr>
                        <a:t> </a:t>
                      </a:r>
                      <a:r>
                        <a:rPr lang="en-US" sz="1800" b="1" baseline="0" dirty="0" err="1">
                          <a:solidFill>
                            <a:schemeClr val="tx1"/>
                          </a:solidFill>
                          <a:latin typeface="Times New Roman" panose="02020603050405020304" pitchFamily="18" charset="0"/>
                          <a:cs typeface="Times New Roman" panose="02020603050405020304" pitchFamily="18" charset="0"/>
                        </a:rPr>
                        <a:t>lời</a:t>
                      </a:r>
                      <a:r>
                        <a:rPr lang="en-US" sz="1800" b="1" baseline="0" dirty="0">
                          <a:solidFill>
                            <a:schemeClr val="tx1"/>
                          </a:solidFill>
                          <a:latin typeface="Times New Roman" panose="02020603050405020304" pitchFamily="18" charset="0"/>
                          <a:cs typeface="Times New Roman" panose="02020603050405020304" pitchFamily="18" charset="0"/>
                        </a:rPr>
                        <a:t> </a:t>
                      </a:r>
                      <a:r>
                        <a:rPr lang="en-US" sz="1800" b="1" baseline="0" dirty="0" err="1">
                          <a:solidFill>
                            <a:schemeClr val="tx1"/>
                          </a:solidFill>
                          <a:latin typeface="Times New Roman" panose="02020603050405020304" pitchFamily="18" charset="0"/>
                          <a:cs typeface="Times New Roman" panose="02020603050405020304" pitchFamily="18" charset="0"/>
                        </a:rPr>
                        <a:t>văn</a:t>
                      </a:r>
                      <a:r>
                        <a:rPr lang="en-US" sz="1800" b="1" baseline="0" dirty="0">
                          <a:solidFill>
                            <a:schemeClr val="tx1"/>
                          </a:solidFill>
                          <a:latin typeface="Times New Roman" panose="02020603050405020304" pitchFamily="18" charset="0"/>
                          <a:cs typeface="Times New Roman" panose="02020603050405020304" pitchFamily="18" charset="0"/>
                        </a:rPr>
                        <a:t> </a:t>
                      </a:r>
                      <a:r>
                        <a:rPr lang="en-US" sz="1800" baseline="0" dirty="0">
                          <a:solidFill>
                            <a:schemeClr val="tx1"/>
                          </a:solidFill>
                          <a:latin typeface="Times New Roman" panose="02020603050405020304" pitchFamily="18" charset="0"/>
                          <a:cs typeface="Times New Roman" panose="02020603050405020304" pitchFamily="18" charset="0"/>
                        </a:rPr>
                        <a:t>(</a:t>
                      </a:r>
                      <a:r>
                        <a:rPr lang="en-US" sz="1800" baseline="0" dirty="0" err="1">
                          <a:solidFill>
                            <a:schemeClr val="tx1"/>
                          </a:solidFill>
                          <a:latin typeface="Times New Roman" panose="02020603050405020304" pitchFamily="18" charset="0"/>
                          <a:cs typeface="Times New Roman" panose="02020603050405020304" pitchFamily="18" charset="0"/>
                        </a:rPr>
                        <a:t>lời</a:t>
                      </a:r>
                      <a:r>
                        <a:rPr lang="en-US" sz="1800" baseline="0" dirty="0">
                          <a:solidFill>
                            <a:schemeClr val="tx1"/>
                          </a:solidFill>
                          <a:latin typeface="Times New Roman" panose="02020603050405020304" pitchFamily="18" charset="0"/>
                          <a:cs typeface="Times New Roman" panose="02020603050405020304" pitchFamily="18" charset="0"/>
                        </a:rPr>
                        <a:t> </a:t>
                      </a:r>
                      <a:r>
                        <a:rPr lang="en-US" sz="1800" baseline="0" dirty="0" err="1">
                          <a:solidFill>
                            <a:schemeClr val="tx1"/>
                          </a:solidFill>
                          <a:latin typeface="Times New Roman" panose="02020603050405020304" pitchFamily="18" charset="0"/>
                          <a:cs typeface="Times New Roman" panose="02020603050405020304" pitchFamily="18" charset="0"/>
                        </a:rPr>
                        <a:t>nói</a:t>
                      </a:r>
                      <a:r>
                        <a:rPr lang="en-US" sz="1800" baseline="0" dirty="0">
                          <a:solidFill>
                            <a:schemeClr val="tx1"/>
                          </a:solidFill>
                          <a:latin typeface="Times New Roman" panose="02020603050405020304" pitchFamily="18" charset="0"/>
                          <a:cs typeface="Times New Roman" panose="02020603050405020304" pitchFamily="18" charset="0"/>
                        </a:rPr>
                        <a:t> </a:t>
                      </a:r>
                      <a:r>
                        <a:rPr lang="en-US" sz="1800" baseline="0" dirty="0" err="1">
                          <a:solidFill>
                            <a:schemeClr val="tx1"/>
                          </a:solidFill>
                          <a:latin typeface="Times New Roman" panose="02020603050405020304" pitchFamily="18" charset="0"/>
                          <a:cs typeface="Times New Roman" panose="02020603050405020304" pitchFamily="18" charset="0"/>
                        </a:rPr>
                        <a:t>viết</a:t>
                      </a:r>
                      <a:r>
                        <a:rPr lang="en-US" sz="1800" baseline="0" dirty="0">
                          <a:solidFill>
                            <a:schemeClr val="tx1"/>
                          </a:solidFill>
                          <a:latin typeface="Times New Roman" panose="02020603050405020304" pitchFamily="18" charset="0"/>
                          <a:cs typeface="Times New Roman" panose="02020603050405020304" pitchFamily="18" charset="0"/>
                        </a:rPr>
                        <a:t> </a:t>
                      </a:r>
                      <a:r>
                        <a:rPr lang="en-US" sz="1800" baseline="0" dirty="0" err="1">
                          <a:solidFill>
                            <a:schemeClr val="tx1"/>
                          </a:solidFill>
                          <a:latin typeface="Times New Roman" panose="02020603050405020304" pitchFamily="18" charset="0"/>
                          <a:cs typeface="Times New Roman" panose="02020603050405020304" pitchFamily="18" charset="0"/>
                        </a:rPr>
                        <a:t>thành</a:t>
                      </a:r>
                      <a:r>
                        <a:rPr lang="en-US" sz="1800" baseline="0" dirty="0">
                          <a:solidFill>
                            <a:schemeClr val="tx1"/>
                          </a:solidFill>
                          <a:latin typeface="Times New Roman" panose="02020603050405020304" pitchFamily="18" charset="0"/>
                          <a:cs typeface="Times New Roman" panose="02020603050405020304" pitchFamily="18" charset="0"/>
                        </a:rPr>
                        <a:t> </a:t>
                      </a:r>
                      <a:r>
                        <a:rPr lang="en-US" sz="1800" baseline="0" dirty="0" err="1">
                          <a:solidFill>
                            <a:schemeClr val="tx1"/>
                          </a:solidFill>
                          <a:latin typeface="Times New Roman" panose="02020603050405020304" pitchFamily="18" charset="0"/>
                          <a:cs typeface="Times New Roman" panose="02020603050405020304" pitchFamily="18" charset="0"/>
                        </a:rPr>
                        <a:t>chữ</a:t>
                      </a:r>
                      <a:r>
                        <a:rPr lang="en-US" sz="1800" baseline="0" dirty="0">
                          <a:solidFill>
                            <a:schemeClr val="tx1"/>
                          </a:solidFill>
                          <a:latin typeface="Times New Roman" panose="02020603050405020304" pitchFamily="18" charset="0"/>
                          <a:cs typeface="Times New Roman" panose="02020603050405020304" pitchFamily="18" charset="0"/>
                        </a:rPr>
                        <a:t>)</a:t>
                      </a:r>
                      <a:endParaRPr lang="en-US" sz="180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1800" dirty="0" err="1">
                          <a:solidFill>
                            <a:schemeClr val="tx1"/>
                          </a:solidFill>
                          <a:latin typeface="Times New Roman" panose="02020603050405020304" pitchFamily="18" charset="0"/>
                          <a:cs typeface="Times New Roman" panose="02020603050405020304" pitchFamily="18" charset="0"/>
                        </a:rPr>
                        <a:t>Đặt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sau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dấu</a:t>
                      </a:r>
                      <a:r>
                        <a:rPr lang="en-US" sz="1800" baseline="0" dirty="0">
                          <a:solidFill>
                            <a:schemeClr val="tx1"/>
                          </a:solidFill>
                          <a:latin typeface="Times New Roman" panose="02020603050405020304" pitchFamily="18" charset="0"/>
                          <a:cs typeface="Times New Roman" panose="02020603050405020304" pitchFamily="18" charset="0"/>
                        </a:rPr>
                        <a:t> </a:t>
                      </a:r>
                      <a:r>
                        <a:rPr lang="en-US" sz="1800" baseline="0" dirty="0" err="1">
                          <a:solidFill>
                            <a:schemeClr val="tx1"/>
                          </a:solidFill>
                          <a:latin typeface="Times New Roman" panose="02020603050405020304" pitchFamily="18" charset="0"/>
                          <a:cs typeface="Times New Roman" panose="02020603050405020304" pitchFamily="18" charset="0"/>
                        </a:rPr>
                        <a:t>hai</a:t>
                      </a:r>
                      <a:r>
                        <a:rPr lang="en-US" sz="1800" baseline="0" dirty="0">
                          <a:solidFill>
                            <a:schemeClr val="tx1"/>
                          </a:solidFill>
                          <a:latin typeface="Times New Roman" panose="02020603050405020304" pitchFamily="18" charset="0"/>
                          <a:cs typeface="Times New Roman" panose="02020603050405020304" pitchFamily="18" charset="0"/>
                        </a:rPr>
                        <a:t> </a:t>
                      </a:r>
                      <a:r>
                        <a:rPr lang="en-US" sz="1800" baseline="0" dirty="0" err="1">
                          <a:solidFill>
                            <a:schemeClr val="tx1"/>
                          </a:solidFill>
                          <a:latin typeface="Times New Roman" panose="02020603050405020304" pitchFamily="18" charset="0"/>
                          <a:cs typeface="Times New Roman" panose="02020603050405020304" pitchFamily="18" charset="0"/>
                        </a:rPr>
                        <a:t>chấm</a:t>
                      </a:r>
                      <a:r>
                        <a:rPr lang="en-US" sz="1800" baseline="0" dirty="0">
                          <a:solidFill>
                            <a:schemeClr val="tx1"/>
                          </a:solidFill>
                          <a:latin typeface="Times New Roman" panose="02020603050405020304" pitchFamily="18" charset="0"/>
                          <a:cs typeface="Times New Roman" panose="02020603050405020304" pitchFamily="18" charset="0"/>
                        </a:rPr>
                        <a:t> </a:t>
                      </a:r>
                      <a:r>
                        <a:rPr lang="en-US" sz="1800" baseline="0" dirty="0" err="1">
                          <a:solidFill>
                            <a:schemeClr val="tx1"/>
                          </a:solidFill>
                          <a:latin typeface="Times New Roman" panose="02020603050405020304" pitchFamily="18" charset="0"/>
                          <a:cs typeface="Times New Roman" panose="02020603050405020304" pitchFamily="18" charset="0"/>
                        </a:rPr>
                        <a:t>và</a:t>
                      </a:r>
                      <a:r>
                        <a:rPr lang="en-US" sz="1800" baseline="0" dirty="0">
                          <a:solidFill>
                            <a:schemeClr val="tx1"/>
                          </a:solidFill>
                          <a:latin typeface="Times New Roman" panose="02020603050405020304" pitchFamily="18" charset="0"/>
                          <a:cs typeface="Times New Roman" panose="02020603050405020304" pitchFamily="18" charset="0"/>
                        </a:rPr>
                        <a:t> </a:t>
                      </a:r>
                      <a:r>
                        <a:rPr lang="en-US" sz="1800" baseline="0" dirty="0" err="1">
                          <a:solidFill>
                            <a:schemeClr val="tx1"/>
                          </a:solidFill>
                          <a:latin typeface="Times New Roman" panose="02020603050405020304" pitchFamily="18" charset="0"/>
                          <a:cs typeface="Times New Roman" panose="02020603050405020304" pitchFamily="18" charset="0"/>
                        </a:rPr>
                        <a:t>trong</a:t>
                      </a:r>
                      <a:r>
                        <a:rPr lang="en-US" sz="1800" baseline="0" dirty="0">
                          <a:solidFill>
                            <a:schemeClr val="tx1"/>
                          </a:solidFill>
                          <a:latin typeface="Times New Roman" panose="02020603050405020304" pitchFamily="18" charset="0"/>
                          <a:cs typeface="Times New Roman" panose="02020603050405020304" pitchFamily="18" charset="0"/>
                        </a:rPr>
                        <a:t> </a:t>
                      </a:r>
                      <a:r>
                        <a:rPr lang="en-US" sz="1800" baseline="0" dirty="0" err="1">
                          <a:solidFill>
                            <a:schemeClr val="tx1"/>
                          </a:solidFill>
                          <a:latin typeface="Times New Roman" panose="02020603050405020304" pitchFamily="18" charset="0"/>
                          <a:cs typeface="Times New Roman" panose="02020603050405020304" pitchFamily="18" charset="0"/>
                        </a:rPr>
                        <a:t>dấu</a:t>
                      </a:r>
                      <a:r>
                        <a:rPr lang="en-US" sz="1800" baseline="0" dirty="0">
                          <a:solidFill>
                            <a:schemeClr val="tx1"/>
                          </a:solidFill>
                          <a:latin typeface="Times New Roman" panose="02020603050405020304" pitchFamily="18" charset="0"/>
                          <a:cs typeface="Times New Roman" panose="02020603050405020304" pitchFamily="18" charset="0"/>
                        </a:rPr>
                        <a:t> </a:t>
                      </a:r>
                      <a:r>
                        <a:rPr lang="en-US" sz="1800" baseline="0" dirty="0" err="1">
                          <a:solidFill>
                            <a:schemeClr val="tx1"/>
                          </a:solidFill>
                          <a:latin typeface="Times New Roman" panose="02020603050405020304" pitchFamily="18" charset="0"/>
                          <a:cs typeface="Times New Roman" panose="02020603050405020304" pitchFamily="18" charset="0"/>
                        </a:rPr>
                        <a:t>ngoặc</a:t>
                      </a:r>
                      <a:r>
                        <a:rPr lang="en-US" sz="1800" baseline="0" dirty="0">
                          <a:solidFill>
                            <a:schemeClr val="tx1"/>
                          </a:solidFill>
                          <a:latin typeface="Times New Roman" panose="02020603050405020304" pitchFamily="18" charset="0"/>
                          <a:cs typeface="Times New Roman" panose="02020603050405020304" pitchFamily="18" charset="0"/>
                        </a:rPr>
                        <a:t> </a:t>
                      </a:r>
                      <a:r>
                        <a:rPr lang="en-US" sz="1800" baseline="0" dirty="0" err="1">
                          <a:solidFill>
                            <a:schemeClr val="tx1"/>
                          </a:solidFill>
                          <a:latin typeface="Times New Roman" panose="02020603050405020304" pitchFamily="18" charset="0"/>
                          <a:cs typeface="Times New Roman" panose="02020603050405020304" pitchFamily="18" charset="0"/>
                        </a:rPr>
                        <a:t>kép</a:t>
                      </a:r>
                      <a:endParaRPr lang="en-US" sz="1800" baseline="0" dirty="0">
                        <a:solidFill>
                          <a:schemeClr val="tx1"/>
                        </a:solidFill>
                        <a:latin typeface="Times New Roman" panose="02020603050405020304" pitchFamily="18" charset="0"/>
                        <a:cs typeface="Times New Roman" panose="02020603050405020304" pitchFamily="18" charset="0"/>
                      </a:endParaRPr>
                    </a:p>
                    <a:p>
                      <a:pPr algn="just"/>
                      <a:r>
                        <a:rPr lang="en-US" sz="180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Cách</a:t>
                      </a:r>
                      <a:r>
                        <a:rPr lang="en-US" sz="180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dẫn</a:t>
                      </a:r>
                      <a:r>
                        <a:rPr lang="en-US" sz="180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phù</a:t>
                      </a:r>
                      <a:r>
                        <a:rPr lang="en-US" sz="180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hợp</a:t>
                      </a:r>
                      <a:r>
                        <a:rPr lang="en-US" sz="180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với</a:t>
                      </a:r>
                      <a:r>
                        <a:rPr lang="en-US" sz="180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yêu</a:t>
                      </a:r>
                      <a:r>
                        <a:rPr lang="en-US" sz="180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cầu</a:t>
                      </a:r>
                      <a:r>
                        <a:rPr lang="en-US" sz="180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đảm</a:t>
                      </a:r>
                      <a:r>
                        <a:rPr lang="en-US" sz="180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bảo</a:t>
                      </a:r>
                      <a:r>
                        <a:rPr lang="en-US" sz="180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sự</a:t>
                      </a:r>
                      <a:r>
                        <a:rPr lang="en-US" sz="180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chính</a:t>
                      </a:r>
                      <a:r>
                        <a:rPr lang="en-US" sz="180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xác</a:t>
                      </a:r>
                      <a:r>
                        <a:rPr lang="en-US" sz="180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khi</a:t>
                      </a:r>
                      <a:r>
                        <a:rPr lang="en-US" sz="180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trích</a:t>
                      </a:r>
                      <a:r>
                        <a:rPr lang="en-US" sz="180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dẫn</a:t>
                      </a:r>
                      <a:r>
                        <a:rPr lang="en-US" sz="180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từ</a:t>
                      </a:r>
                      <a:r>
                        <a:rPr lang="en-US" sz="180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một</a:t>
                      </a:r>
                      <a:r>
                        <a:rPr lang="en-US" sz="180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VB </a:t>
                      </a:r>
                      <a:r>
                        <a:rPr lang="en-US" sz="180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quan</a:t>
                      </a:r>
                      <a:r>
                        <a:rPr lang="en-US" sz="180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trọng</a:t>
                      </a:r>
                      <a:endParaRPr lang="en-US" sz="180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788858312"/>
                  </a:ext>
                </a:extLst>
              </a:tr>
              <a:tr h="370840">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vi-VN" sz="1800" i="1" dirty="0">
                          <a:solidFill>
                            <a:schemeClr val="tx1"/>
                          </a:solidFill>
                          <a:latin typeface="Times New Roman" panose="02020603050405020304" pitchFamily="18" charset="0"/>
                          <a:cs typeface="Times New Roman" panose="02020603050405020304" pitchFamily="18" charset="0"/>
                        </a:rPr>
                        <a:t>b)</a:t>
                      </a:r>
                      <a:endParaRPr lang="vi-VN" sz="1800"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just"/>
                      <a:r>
                        <a:rPr lang="vi-VN" sz="1800" i="1" dirty="0">
                          <a:solidFill>
                            <a:schemeClr val="tx1"/>
                          </a:solidFill>
                          <a:latin typeface="Times New Roman" panose="02020603050405020304" pitchFamily="18" charset="0"/>
                          <a:cs typeface="Times New Roman" panose="02020603050405020304" pitchFamily="18" charset="0"/>
                        </a:rPr>
                        <a:t>hôm Tây vào khủng bố. Chúng nó </a:t>
                      </a:r>
                      <a:r>
                        <a:rPr lang="en-US" sz="1800" i="1" dirty="0">
                          <a:solidFill>
                            <a:schemeClr val="tx1"/>
                          </a:solidFill>
                          <a:latin typeface="Times New Roman" panose="02020603050405020304" pitchFamily="18" charset="0"/>
                          <a:cs typeface="Times New Roman" panose="02020603050405020304" pitchFamily="18" charset="0"/>
                        </a:rPr>
                        <a:t>…..</a:t>
                      </a:r>
                      <a:r>
                        <a:rPr lang="vi-VN" sz="1800" i="1" dirty="0">
                          <a:solidFill>
                            <a:schemeClr val="tx1"/>
                          </a:solidFill>
                          <a:latin typeface="Times New Roman" panose="02020603050405020304" pitchFamily="18" charset="0"/>
                          <a:cs typeface="Times New Roman" panose="02020603050405020304" pitchFamily="18" charset="0"/>
                        </a:rPr>
                        <a:t>đánh giặc ấy xong thật...</a:t>
                      </a:r>
                      <a:endParaRPr lang="en-US" sz="180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1800" b="1" dirty="0" err="1">
                          <a:solidFill>
                            <a:schemeClr val="tx1"/>
                          </a:solidFill>
                          <a:latin typeface="Times New Roman" panose="02020603050405020304" pitchFamily="18" charset="0"/>
                          <a:cs typeface="Times New Roman" panose="02020603050405020304" pitchFamily="18" charset="0"/>
                        </a:rPr>
                        <a:t>Dẫn</a:t>
                      </a:r>
                      <a:r>
                        <a:rPr lang="en-US" sz="1800" b="1" dirty="0">
                          <a:solidFill>
                            <a:schemeClr val="tx1"/>
                          </a:solidFill>
                          <a:latin typeface="Times New Roman" panose="02020603050405020304" pitchFamily="18" charset="0"/>
                          <a:cs typeface="Times New Roman" panose="02020603050405020304" pitchFamily="18" charset="0"/>
                        </a:rPr>
                        <a:t> </a:t>
                      </a:r>
                      <a:r>
                        <a:rPr lang="en-US" sz="1800" b="1" dirty="0" err="1">
                          <a:solidFill>
                            <a:schemeClr val="tx1"/>
                          </a:solidFill>
                          <a:latin typeface="Times New Roman" panose="02020603050405020304" pitchFamily="18" charset="0"/>
                          <a:cs typeface="Times New Roman" panose="02020603050405020304" pitchFamily="18" charset="0"/>
                        </a:rPr>
                        <a:t>gián</a:t>
                      </a:r>
                      <a:r>
                        <a:rPr lang="en-US" sz="1800" b="1" baseline="0" dirty="0">
                          <a:solidFill>
                            <a:schemeClr val="tx1"/>
                          </a:solidFill>
                          <a:latin typeface="Times New Roman" panose="02020603050405020304" pitchFamily="18" charset="0"/>
                          <a:cs typeface="Times New Roman" panose="02020603050405020304" pitchFamily="18" charset="0"/>
                        </a:rPr>
                        <a:t> </a:t>
                      </a:r>
                      <a:r>
                        <a:rPr lang="en-US" sz="1800" b="1" baseline="0" dirty="0" err="1">
                          <a:solidFill>
                            <a:schemeClr val="tx1"/>
                          </a:solidFill>
                          <a:latin typeface="Times New Roman" panose="02020603050405020304" pitchFamily="18" charset="0"/>
                          <a:cs typeface="Times New Roman" panose="02020603050405020304" pitchFamily="18" charset="0"/>
                        </a:rPr>
                        <a:t>tiếp</a:t>
                      </a:r>
                      <a:r>
                        <a:rPr lang="en-US" sz="1800" b="1" baseline="0" dirty="0">
                          <a:solidFill>
                            <a:schemeClr val="tx1"/>
                          </a:solidFill>
                          <a:latin typeface="Times New Roman" panose="02020603050405020304" pitchFamily="18" charset="0"/>
                          <a:cs typeface="Times New Roman" panose="02020603050405020304" pitchFamily="18" charset="0"/>
                        </a:rPr>
                        <a:t> </a:t>
                      </a:r>
                      <a:r>
                        <a:rPr lang="en-US" sz="1800" b="1" baseline="0" dirty="0" err="1">
                          <a:solidFill>
                            <a:schemeClr val="tx1"/>
                          </a:solidFill>
                          <a:latin typeface="Times New Roman" panose="02020603050405020304" pitchFamily="18" charset="0"/>
                          <a:cs typeface="Times New Roman" panose="02020603050405020304" pitchFamily="18" charset="0"/>
                        </a:rPr>
                        <a:t>lời</a:t>
                      </a:r>
                      <a:r>
                        <a:rPr lang="en-US" sz="1800" b="1" baseline="0" dirty="0">
                          <a:solidFill>
                            <a:schemeClr val="tx1"/>
                          </a:solidFill>
                          <a:latin typeface="Times New Roman" panose="02020603050405020304" pitchFamily="18" charset="0"/>
                          <a:cs typeface="Times New Roman" panose="02020603050405020304" pitchFamily="18" charset="0"/>
                        </a:rPr>
                        <a:t> </a:t>
                      </a:r>
                      <a:r>
                        <a:rPr lang="en-US" sz="1800" b="1" baseline="0" dirty="0" err="1">
                          <a:solidFill>
                            <a:schemeClr val="tx1"/>
                          </a:solidFill>
                          <a:latin typeface="Times New Roman" panose="02020603050405020304" pitchFamily="18" charset="0"/>
                          <a:cs typeface="Times New Roman" panose="02020603050405020304" pitchFamily="18" charset="0"/>
                        </a:rPr>
                        <a:t>nói</a:t>
                      </a:r>
                      <a:r>
                        <a:rPr lang="en-US" sz="1800" b="1" baseline="0" dirty="0">
                          <a:solidFill>
                            <a:schemeClr val="tx1"/>
                          </a:solidFill>
                          <a:latin typeface="Times New Roman" panose="02020603050405020304" pitchFamily="18" charset="0"/>
                          <a:cs typeface="Times New Roman" panose="02020603050405020304" pitchFamily="18" charset="0"/>
                        </a:rPr>
                        <a:t> </a:t>
                      </a:r>
                      <a:r>
                        <a:rPr lang="en-US" sz="1800" b="1" baseline="0" dirty="0" err="1">
                          <a:solidFill>
                            <a:schemeClr val="tx1"/>
                          </a:solidFill>
                          <a:latin typeface="Times New Roman" panose="02020603050405020304" pitchFamily="18" charset="0"/>
                          <a:cs typeface="Times New Roman" panose="02020603050405020304" pitchFamily="18" charset="0"/>
                        </a:rPr>
                        <a:t>thành</a:t>
                      </a:r>
                      <a:r>
                        <a:rPr lang="en-US" sz="1800" b="1" baseline="0" dirty="0">
                          <a:solidFill>
                            <a:schemeClr val="tx1"/>
                          </a:solidFill>
                          <a:latin typeface="Times New Roman" panose="02020603050405020304" pitchFamily="18" charset="0"/>
                          <a:cs typeface="Times New Roman" panose="02020603050405020304" pitchFamily="18" charset="0"/>
                        </a:rPr>
                        <a:t> </a:t>
                      </a:r>
                      <a:r>
                        <a:rPr lang="en-US" sz="1800" b="1" baseline="0" dirty="0" err="1">
                          <a:solidFill>
                            <a:schemeClr val="tx1"/>
                          </a:solidFill>
                          <a:latin typeface="Times New Roman" panose="02020603050405020304" pitchFamily="18" charset="0"/>
                          <a:cs typeface="Times New Roman" panose="02020603050405020304" pitchFamily="18" charset="0"/>
                        </a:rPr>
                        <a:t>tiếng</a:t>
                      </a:r>
                      <a:r>
                        <a:rPr lang="en-US" sz="1800" b="1" baseline="0" dirty="0">
                          <a:solidFill>
                            <a:schemeClr val="tx1"/>
                          </a:solidFill>
                          <a:latin typeface="Times New Roman" panose="02020603050405020304" pitchFamily="18" charset="0"/>
                          <a:cs typeface="Times New Roman" panose="02020603050405020304" pitchFamily="18" charset="0"/>
                        </a:rPr>
                        <a:t> </a:t>
                      </a:r>
                      <a:r>
                        <a:rPr lang="en-US" sz="1800" b="1" baseline="0" dirty="0" err="1">
                          <a:solidFill>
                            <a:schemeClr val="tx1"/>
                          </a:solidFill>
                          <a:latin typeface="Times New Roman" panose="02020603050405020304" pitchFamily="18" charset="0"/>
                          <a:cs typeface="Times New Roman" panose="02020603050405020304" pitchFamily="18" charset="0"/>
                        </a:rPr>
                        <a:t>của</a:t>
                      </a:r>
                      <a:r>
                        <a:rPr lang="en-US" sz="1800" b="1" baseline="0" dirty="0">
                          <a:solidFill>
                            <a:schemeClr val="tx1"/>
                          </a:solidFill>
                          <a:latin typeface="Times New Roman" panose="02020603050405020304" pitchFamily="18" charset="0"/>
                          <a:cs typeface="Times New Roman" panose="02020603050405020304" pitchFamily="18" charset="0"/>
                        </a:rPr>
                        <a:t> </a:t>
                      </a:r>
                      <a:r>
                        <a:rPr lang="en-US" sz="1800" b="1" baseline="0" dirty="0" err="1">
                          <a:solidFill>
                            <a:schemeClr val="tx1"/>
                          </a:solidFill>
                          <a:latin typeface="Times New Roman" panose="02020603050405020304" pitchFamily="18" charset="0"/>
                          <a:cs typeface="Times New Roman" panose="02020603050405020304" pitchFamily="18" charset="0"/>
                        </a:rPr>
                        <a:t>nhân</a:t>
                      </a:r>
                      <a:r>
                        <a:rPr lang="en-US" sz="1800" b="1" baseline="0" dirty="0">
                          <a:solidFill>
                            <a:schemeClr val="tx1"/>
                          </a:solidFill>
                          <a:latin typeface="Times New Roman" panose="02020603050405020304" pitchFamily="18" charset="0"/>
                          <a:cs typeface="Times New Roman" panose="02020603050405020304" pitchFamily="18" charset="0"/>
                        </a:rPr>
                        <a:t> </a:t>
                      </a:r>
                      <a:r>
                        <a:rPr lang="en-US" sz="1800" b="1" baseline="0" dirty="0" err="1">
                          <a:solidFill>
                            <a:schemeClr val="tx1"/>
                          </a:solidFill>
                          <a:latin typeface="Times New Roman" panose="02020603050405020304" pitchFamily="18" charset="0"/>
                          <a:cs typeface="Times New Roman" panose="02020603050405020304" pitchFamily="18" charset="0"/>
                        </a:rPr>
                        <a:t>vật</a:t>
                      </a:r>
                      <a:r>
                        <a:rPr lang="en-US" sz="1800" b="1" baseline="0" dirty="0">
                          <a:solidFill>
                            <a:schemeClr val="tx1"/>
                          </a:solidFill>
                          <a:latin typeface="Times New Roman" panose="02020603050405020304" pitchFamily="18" charset="0"/>
                          <a:cs typeface="Times New Roman" panose="02020603050405020304" pitchFamily="18" charset="0"/>
                        </a:rPr>
                        <a:t>.</a:t>
                      </a:r>
                      <a:endParaRPr lang="en-US" sz="1800" b="1"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800" dirty="0" err="1">
                          <a:solidFill>
                            <a:schemeClr val="tx1"/>
                          </a:solidFill>
                          <a:latin typeface="Times New Roman" panose="02020603050405020304" pitchFamily="18" charset="0"/>
                          <a:cs typeface="Times New Roman" panose="02020603050405020304" pitchFamily="18" charset="0"/>
                        </a:rPr>
                        <a:t>Không</a:t>
                      </a:r>
                      <a:r>
                        <a:rPr lang="en-US" sz="1800" baseline="0" dirty="0">
                          <a:solidFill>
                            <a:schemeClr val="tx1"/>
                          </a:solidFill>
                          <a:latin typeface="Times New Roman" panose="02020603050405020304" pitchFamily="18" charset="0"/>
                          <a:cs typeface="Times New Roman" panose="02020603050405020304" pitchFamily="18" charset="0"/>
                        </a:rPr>
                        <a:t> </a:t>
                      </a:r>
                      <a:r>
                        <a:rPr lang="en-US" sz="1800" baseline="0" dirty="0" err="1">
                          <a:solidFill>
                            <a:schemeClr val="tx1"/>
                          </a:solidFill>
                          <a:latin typeface="Times New Roman" panose="02020603050405020304" pitchFamily="18" charset="0"/>
                          <a:cs typeface="Times New Roman" panose="02020603050405020304" pitchFamily="18" charset="0"/>
                        </a:rPr>
                        <a:t>đ</a:t>
                      </a:r>
                      <a:r>
                        <a:rPr lang="en-US" sz="1800" dirty="0" err="1">
                          <a:solidFill>
                            <a:schemeClr val="tx1"/>
                          </a:solidFill>
                          <a:latin typeface="Times New Roman" panose="02020603050405020304" pitchFamily="18" charset="0"/>
                          <a:cs typeface="Times New Roman" panose="02020603050405020304" pitchFamily="18" charset="0"/>
                        </a:rPr>
                        <a:t>ặt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sau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dấu</a:t>
                      </a:r>
                      <a:r>
                        <a:rPr lang="en-US" sz="1800" baseline="0" dirty="0">
                          <a:solidFill>
                            <a:schemeClr val="tx1"/>
                          </a:solidFill>
                          <a:latin typeface="Times New Roman" panose="02020603050405020304" pitchFamily="18" charset="0"/>
                          <a:cs typeface="Times New Roman" panose="02020603050405020304" pitchFamily="18" charset="0"/>
                        </a:rPr>
                        <a:t> </a:t>
                      </a:r>
                      <a:r>
                        <a:rPr lang="en-US" sz="1800" baseline="0" dirty="0" err="1">
                          <a:solidFill>
                            <a:schemeClr val="tx1"/>
                          </a:solidFill>
                          <a:latin typeface="Times New Roman" panose="02020603050405020304" pitchFamily="18" charset="0"/>
                          <a:cs typeface="Times New Roman" panose="02020603050405020304" pitchFamily="18" charset="0"/>
                        </a:rPr>
                        <a:t>hai</a:t>
                      </a:r>
                      <a:r>
                        <a:rPr lang="en-US" sz="1800" baseline="0" dirty="0">
                          <a:solidFill>
                            <a:schemeClr val="tx1"/>
                          </a:solidFill>
                          <a:latin typeface="Times New Roman" panose="02020603050405020304" pitchFamily="18" charset="0"/>
                          <a:cs typeface="Times New Roman" panose="02020603050405020304" pitchFamily="18" charset="0"/>
                        </a:rPr>
                        <a:t> </a:t>
                      </a:r>
                      <a:r>
                        <a:rPr lang="en-US" sz="1800" baseline="0" dirty="0" err="1">
                          <a:solidFill>
                            <a:schemeClr val="tx1"/>
                          </a:solidFill>
                          <a:latin typeface="Times New Roman" panose="02020603050405020304" pitchFamily="18" charset="0"/>
                          <a:cs typeface="Times New Roman" panose="02020603050405020304" pitchFamily="18" charset="0"/>
                        </a:rPr>
                        <a:t>chấm</a:t>
                      </a:r>
                      <a:r>
                        <a:rPr lang="en-US" sz="1800" baseline="0" dirty="0">
                          <a:solidFill>
                            <a:schemeClr val="tx1"/>
                          </a:solidFill>
                          <a:latin typeface="Times New Roman" panose="02020603050405020304" pitchFamily="18" charset="0"/>
                          <a:cs typeface="Times New Roman" panose="02020603050405020304" pitchFamily="18" charset="0"/>
                        </a:rPr>
                        <a:t> </a:t>
                      </a:r>
                      <a:r>
                        <a:rPr lang="en-US" sz="1800" baseline="0" dirty="0" err="1">
                          <a:solidFill>
                            <a:schemeClr val="tx1"/>
                          </a:solidFill>
                          <a:latin typeface="Times New Roman" panose="02020603050405020304" pitchFamily="18" charset="0"/>
                          <a:cs typeface="Times New Roman" panose="02020603050405020304" pitchFamily="18" charset="0"/>
                        </a:rPr>
                        <a:t>và</a:t>
                      </a:r>
                      <a:r>
                        <a:rPr lang="en-US" sz="1800" baseline="0" dirty="0">
                          <a:solidFill>
                            <a:schemeClr val="tx1"/>
                          </a:solidFill>
                          <a:latin typeface="Times New Roman" panose="02020603050405020304" pitchFamily="18" charset="0"/>
                          <a:cs typeface="Times New Roman" panose="02020603050405020304" pitchFamily="18" charset="0"/>
                        </a:rPr>
                        <a:t> </a:t>
                      </a:r>
                      <a:r>
                        <a:rPr lang="en-US" sz="1800" baseline="0" dirty="0" err="1">
                          <a:solidFill>
                            <a:schemeClr val="tx1"/>
                          </a:solidFill>
                          <a:latin typeface="Times New Roman" panose="02020603050405020304" pitchFamily="18" charset="0"/>
                          <a:cs typeface="Times New Roman" panose="02020603050405020304" pitchFamily="18" charset="0"/>
                        </a:rPr>
                        <a:t>trong</a:t>
                      </a:r>
                      <a:r>
                        <a:rPr lang="en-US" sz="1800" baseline="0" dirty="0">
                          <a:solidFill>
                            <a:schemeClr val="tx1"/>
                          </a:solidFill>
                          <a:latin typeface="Times New Roman" panose="02020603050405020304" pitchFamily="18" charset="0"/>
                          <a:cs typeface="Times New Roman" panose="02020603050405020304" pitchFamily="18" charset="0"/>
                        </a:rPr>
                        <a:t> </a:t>
                      </a:r>
                      <a:r>
                        <a:rPr lang="en-US" sz="1800" baseline="0" dirty="0" err="1">
                          <a:solidFill>
                            <a:schemeClr val="tx1"/>
                          </a:solidFill>
                          <a:latin typeface="Times New Roman" panose="02020603050405020304" pitchFamily="18" charset="0"/>
                          <a:cs typeface="Times New Roman" panose="02020603050405020304" pitchFamily="18" charset="0"/>
                        </a:rPr>
                        <a:t>dấu</a:t>
                      </a:r>
                      <a:r>
                        <a:rPr lang="en-US" sz="1800" baseline="0" dirty="0">
                          <a:solidFill>
                            <a:schemeClr val="tx1"/>
                          </a:solidFill>
                          <a:latin typeface="Times New Roman" panose="02020603050405020304" pitchFamily="18" charset="0"/>
                          <a:cs typeface="Times New Roman" panose="02020603050405020304" pitchFamily="18" charset="0"/>
                        </a:rPr>
                        <a:t> </a:t>
                      </a:r>
                      <a:r>
                        <a:rPr lang="en-US" sz="1800" baseline="0" dirty="0" err="1">
                          <a:solidFill>
                            <a:schemeClr val="tx1"/>
                          </a:solidFill>
                          <a:latin typeface="Times New Roman" panose="02020603050405020304" pitchFamily="18" charset="0"/>
                          <a:cs typeface="Times New Roman" panose="02020603050405020304" pitchFamily="18" charset="0"/>
                        </a:rPr>
                        <a:t>ngoặc</a:t>
                      </a:r>
                      <a:r>
                        <a:rPr lang="en-US" sz="1800" baseline="0" dirty="0">
                          <a:solidFill>
                            <a:schemeClr val="tx1"/>
                          </a:solidFill>
                          <a:latin typeface="Times New Roman" panose="02020603050405020304" pitchFamily="18" charset="0"/>
                          <a:cs typeface="Times New Roman" panose="02020603050405020304" pitchFamily="18" charset="0"/>
                        </a:rPr>
                        <a:t> </a:t>
                      </a:r>
                      <a:r>
                        <a:rPr lang="en-US" sz="1800" baseline="0" dirty="0" err="1">
                          <a:solidFill>
                            <a:schemeClr val="tx1"/>
                          </a:solidFill>
                          <a:latin typeface="Times New Roman" panose="02020603050405020304" pitchFamily="18" charset="0"/>
                          <a:cs typeface="Times New Roman" panose="02020603050405020304" pitchFamily="18" charset="0"/>
                        </a:rPr>
                        <a:t>kép</a:t>
                      </a:r>
                      <a:endParaRPr lang="en-US" sz="1800" baseline="0" dirty="0">
                        <a:solidFill>
                          <a:schemeClr val="tx1"/>
                        </a:solidFill>
                        <a:latin typeface="Times New Roman" panose="02020603050405020304" pitchFamily="18" charset="0"/>
                        <a:cs typeface="Times New Roman" panose="02020603050405020304" pitchFamily="18" charset="0"/>
                      </a:endParaRPr>
                    </a:p>
                    <a:p>
                      <a:pPr algn="just"/>
                      <a:r>
                        <a:rPr lang="en-US" sz="180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Cách</a:t>
                      </a:r>
                      <a:r>
                        <a:rPr lang="en-US" sz="180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dẫn</a:t>
                      </a:r>
                      <a:r>
                        <a:rPr lang="en-US" sz="180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phù</a:t>
                      </a:r>
                      <a:r>
                        <a:rPr lang="en-US" sz="180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hợp</a:t>
                      </a:r>
                      <a:r>
                        <a:rPr lang="en-US" sz="180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với</a:t>
                      </a:r>
                      <a:r>
                        <a:rPr lang="en-US" sz="180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mục</a:t>
                      </a:r>
                      <a:r>
                        <a:rPr lang="en-US" sz="180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đích</a:t>
                      </a:r>
                      <a:r>
                        <a:rPr lang="en-US" sz="180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và</a:t>
                      </a:r>
                      <a:r>
                        <a:rPr lang="en-US" sz="180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nội</a:t>
                      </a:r>
                      <a:r>
                        <a:rPr lang="en-US" sz="180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dung </a:t>
                      </a:r>
                      <a:r>
                        <a:rPr lang="en-US" sz="180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lời</a:t>
                      </a:r>
                      <a:r>
                        <a:rPr lang="en-US" sz="180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dẫn</a:t>
                      </a:r>
                      <a:endParaRPr lang="en-US" sz="180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472780176"/>
                  </a:ext>
                </a:extLst>
              </a:tr>
              <a:tr h="370840">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vi-VN" sz="1800" i="1" dirty="0">
                          <a:solidFill>
                            <a:schemeClr val="tx1"/>
                          </a:solidFill>
                          <a:latin typeface="Times New Roman" panose="02020603050405020304" pitchFamily="18" charset="0"/>
                          <a:cs typeface="Times New Roman" panose="02020603050405020304" pitchFamily="18" charset="0"/>
                        </a:rPr>
                        <a:t>c)</a:t>
                      </a:r>
                      <a:endParaRPr lang="vi-VN" sz="1800"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just"/>
                      <a:r>
                        <a:rPr lang="vi-VN" sz="1800" i="1" dirty="0">
                          <a:solidFill>
                            <a:schemeClr val="tx1"/>
                          </a:solidFill>
                          <a:latin typeface="Times New Roman" panose="02020603050405020304" pitchFamily="18" charset="0"/>
                          <a:cs typeface="Times New Roman" panose="02020603050405020304" pitchFamily="18" charset="0"/>
                        </a:rPr>
                        <a:t>“Khách tới bất ngờ, chắc cu cậu chưa kịp quét tước dọn dẹp, chưa kịp gấp chăn chẳng hạn". </a:t>
                      </a:r>
                      <a:endParaRPr lang="en-US" sz="180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1800" b="1" dirty="0" err="1">
                          <a:solidFill>
                            <a:schemeClr val="tx1"/>
                          </a:solidFill>
                          <a:latin typeface="Times New Roman" panose="02020603050405020304" pitchFamily="18" charset="0"/>
                          <a:cs typeface="Times New Roman" panose="02020603050405020304" pitchFamily="18" charset="0"/>
                        </a:rPr>
                        <a:t>Dẫn</a:t>
                      </a:r>
                      <a:r>
                        <a:rPr lang="en-US" sz="1800" b="1" dirty="0">
                          <a:solidFill>
                            <a:schemeClr val="tx1"/>
                          </a:solidFill>
                          <a:latin typeface="Times New Roman" panose="02020603050405020304" pitchFamily="18" charset="0"/>
                          <a:cs typeface="Times New Roman" panose="02020603050405020304" pitchFamily="18" charset="0"/>
                        </a:rPr>
                        <a:t> </a:t>
                      </a:r>
                      <a:r>
                        <a:rPr lang="en-US" sz="1800" b="1" dirty="0" err="1">
                          <a:solidFill>
                            <a:schemeClr val="tx1"/>
                          </a:solidFill>
                          <a:latin typeface="Times New Roman" panose="02020603050405020304" pitchFamily="18" charset="0"/>
                          <a:cs typeface="Times New Roman" panose="02020603050405020304" pitchFamily="18" charset="0"/>
                        </a:rPr>
                        <a:t>trực</a:t>
                      </a:r>
                      <a:r>
                        <a:rPr lang="en-US" sz="1800" b="1" baseline="0" dirty="0">
                          <a:solidFill>
                            <a:schemeClr val="tx1"/>
                          </a:solidFill>
                          <a:latin typeface="Times New Roman" panose="02020603050405020304" pitchFamily="18" charset="0"/>
                          <a:cs typeface="Times New Roman" panose="02020603050405020304" pitchFamily="18" charset="0"/>
                        </a:rPr>
                        <a:t> </a:t>
                      </a:r>
                      <a:r>
                        <a:rPr lang="en-US" sz="1800" b="1" baseline="0" dirty="0" err="1">
                          <a:solidFill>
                            <a:schemeClr val="tx1"/>
                          </a:solidFill>
                          <a:latin typeface="Times New Roman" panose="02020603050405020304" pitchFamily="18" charset="0"/>
                          <a:cs typeface="Times New Roman" panose="02020603050405020304" pitchFamily="18" charset="0"/>
                        </a:rPr>
                        <a:t>tiếp</a:t>
                      </a:r>
                      <a:r>
                        <a:rPr lang="en-US" sz="1800" b="1" baseline="0" dirty="0">
                          <a:solidFill>
                            <a:schemeClr val="tx1"/>
                          </a:solidFill>
                          <a:latin typeface="Times New Roman" panose="02020603050405020304" pitchFamily="18" charset="0"/>
                          <a:cs typeface="Times New Roman" panose="02020603050405020304" pitchFamily="18" charset="0"/>
                        </a:rPr>
                        <a:t> ý </a:t>
                      </a:r>
                      <a:r>
                        <a:rPr lang="en-US" sz="1800" b="1" baseline="0" dirty="0" err="1">
                          <a:solidFill>
                            <a:schemeClr val="tx1"/>
                          </a:solidFill>
                          <a:latin typeface="Times New Roman" panose="02020603050405020304" pitchFamily="18" charset="0"/>
                          <a:cs typeface="Times New Roman" panose="02020603050405020304" pitchFamily="18" charset="0"/>
                        </a:rPr>
                        <a:t>nghĩ</a:t>
                      </a:r>
                      <a:r>
                        <a:rPr lang="en-US" sz="1800" b="1" baseline="0" dirty="0">
                          <a:solidFill>
                            <a:schemeClr val="tx1"/>
                          </a:solidFill>
                          <a:latin typeface="Times New Roman" panose="02020603050405020304" pitchFamily="18" charset="0"/>
                          <a:cs typeface="Times New Roman" panose="02020603050405020304" pitchFamily="18" charset="0"/>
                        </a:rPr>
                        <a:t> </a:t>
                      </a:r>
                      <a:r>
                        <a:rPr lang="en-US" sz="1800" b="1" baseline="0" dirty="0" err="1">
                          <a:solidFill>
                            <a:schemeClr val="tx1"/>
                          </a:solidFill>
                          <a:latin typeface="Times New Roman" panose="02020603050405020304" pitchFamily="18" charset="0"/>
                          <a:cs typeface="Times New Roman" panose="02020603050405020304" pitchFamily="18" charset="0"/>
                        </a:rPr>
                        <a:t>của</a:t>
                      </a:r>
                      <a:r>
                        <a:rPr lang="en-US" sz="1800" b="1" baseline="0" dirty="0">
                          <a:solidFill>
                            <a:schemeClr val="tx1"/>
                          </a:solidFill>
                          <a:latin typeface="Times New Roman" panose="02020603050405020304" pitchFamily="18" charset="0"/>
                          <a:cs typeface="Times New Roman" panose="02020603050405020304" pitchFamily="18" charset="0"/>
                        </a:rPr>
                        <a:t> </a:t>
                      </a:r>
                      <a:r>
                        <a:rPr lang="en-US" sz="1800" b="1" baseline="0" dirty="0" err="1">
                          <a:solidFill>
                            <a:schemeClr val="tx1"/>
                          </a:solidFill>
                          <a:latin typeface="Times New Roman" panose="02020603050405020304" pitchFamily="18" charset="0"/>
                          <a:cs typeface="Times New Roman" panose="02020603050405020304" pitchFamily="18" charset="0"/>
                        </a:rPr>
                        <a:t>nhân</a:t>
                      </a:r>
                      <a:r>
                        <a:rPr lang="en-US" sz="1800" b="1" baseline="0" dirty="0">
                          <a:solidFill>
                            <a:schemeClr val="tx1"/>
                          </a:solidFill>
                          <a:latin typeface="Times New Roman" panose="02020603050405020304" pitchFamily="18" charset="0"/>
                          <a:cs typeface="Times New Roman" panose="02020603050405020304" pitchFamily="18" charset="0"/>
                        </a:rPr>
                        <a:t> </a:t>
                      </a:r>
                      <a:r>
                        <a:rPr lang="en-US" sz="1800" b="1" baseline="0" dirty="0" err="1">
                          <a:solidFill>
                            <a:schemeClr val="tx1"/>
                          </a:solidFill>
                          <a:latin typeface="Times New Roman" panose="02020603050405020304" pitchFamily="18" charset="0"/>
                          <a:cs typeface="Times New Roman" panose="02020603050405020304" pitchFamily="18" charset="0"/>
                        </a:rPr>
                        <a:t>vật</a:t>
                      </a:r>
                      <a:endParaRPr lang="en-US" sz="1800" b="1"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Đặt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sau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cụm</a:t>
                      </a:r>
                      <a:r>
                        <a:rPr lang="en-US" sz="1800" baseline="0" dirty="0">
                          <a:solidFill>
                            <a:schemeClr val="tx1"/>
                          </a:solidFill>
                          <a:latin typeface="Times New Roman" panose="02020603050405020304" pitchFamily="18" charset="0"/>
                          <a:cs typeface="Times New Roman" panose="02020603050405020304" pitchFamily="18" charset="0"/>
                        </a:rPr>
                        <a:t> </a:t>
                      </a:r>
                      <a:r>
                        <a:rPr lang="en-US" sz="1800" baseline="0" dirty="0" err="1">
                          <a:solidFill>
                            <a:schemeClr val="tx1"/>
                          </a:solidFill>
                          <a:latin typeface="Times New Roman" panose="02020603050405020304" pitchFamily="18" charset="0"/>
                          <a:cs typeface="Times New Roman" panose="02020603050405020304" pitchFamily="18" charset="0"/>
                        </a:rPr>
                        <a:t>từ</a:t>
                      </a:r>
                      <a:r>
                        <a:rPr lang="en-US" sz="1800" baseline="0" dirty="0">
                          <a:solidFill>
                            <a:schemeClr val="tx1"/>
                          </a:solidFill>
                          <a:latin typeface="Times New Roman" panose="02020603050405020304" pitchFamily="18" charset="0"/>
                          <a:cs typeface="Times New Roman" panose="02020603050405020304" pitchFamily="18" charset="0"/>
                        </a:rPr>
                        <a:t> </a:t>
                      </a:r>
                      <a:r>
                        <a:rPr lang="en-US" sz="1800" i="1" baseline="0" dirty="0" err="1">
                          <a:solidFill>
                            <a:schemeClr val="tx1"/>
                          </a:solidFill>
                          <a:latin typeface="Times New Roman" panose="02020603050405020304" pitchFamily="18" charset="0"/>
                          <a:cs typeface="Times New Roman" panose="02020603050405020304" pitchFamily="18" charset="0"/>
                        </a:rPr>
                        <a:t>nghĩ</a:t>
                      </a:r>
                      <a:r>
                        <a:rPr lang="en-US" sz="1800" i="1" baseline="0" dirty="0">
                          <a:solidFill>
                            <a:schemeClr val="tx1"/>
                          </a:solidFill>
                          <a:latin typeface="Times New Roman" panose="02020603050405020304" pitchFamily="18" charset="0"/>
                          <a:cs typeface="Times New Roman" panose="02020603050405020304" pitchFamily="18" charset="0"/>
                        </a:rPr>
                        <a:t> </a:t>
                      </a:r>
                      <a:r>
                        <a:rPr lang="en-US" sz="1800" i="1" baseline="0" dirty="0" err="1">
                          <a:solidFill>
                            <a:schemeClr val="tx1"/>
                          </a:solidFill>
                          <a:latin typeface="Times New Roman" panose="02020603050405020304" pitchFamily="18" charset="0"/>
                          <a:cs typeface="Times New Roman" panose="02020603050405020304" pitchFamily="18" charset="0"/>
                        </a:rPr>
                        <a:t>thầm</a:t>
                      </a:r>
                      <a:endParaRPr lang="en-US" sz="1800" baseline="0" dirty="0">
                        <a:solidFill>
                          <a:schemeClr val="tx1"/>
                        </a:solidFill>
                        <a:latin typeface="Times New Roman" panose="02020603050405020304" pitchFamily="18" charset="0"/>
                        <a:cs typeface="Times New Roman" panose="02020603050405020304" pitchFamily="18" charset="0"/>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Đặt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sau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dấu</a:t>
                      </a:r>
                      <a:r>
                        <a:rPr lang="en-US" sz="1800" baseline="0" dirty="0">
                          <a:solidFill>
                            <a:schemeClr val="tx1"/>
                          </a:solidFill>
                          <a:latin typeface="Times New Roman" panose="02020603050405020304" pitchFamily="18" charset="0"/>
                          <a:cs typeface="Times New Roman" panose="02020603050405020304" pitchFamily="18" charset="0"/>
                        </a:rPr>
                        <a:t> </a:t>
                      </a:r>
                      <a:r>
                        <a:rPr lang="en-US" sz="1800" baseline="0" dirty="0" err="1">
                          <a:solidFill>
                            <a:schemeClr val="tx1"/>
                          </a:solidFill>
                          <a:latin typeface="Times New Roman" panose="02020603050405020304" pitchFamily="18" charset="0"/>
                          <a:cs typeface="Times New Roman" panose="02020603050405020304" pitchFamily="18" charset="0"/>
                        </a:rPr>
                        <a:t>hai</a:t>
                      </a:r>
                      <a:r>
                        <a:rPr lang="en-US" sz="1800" baseline="0" dirty="0">
                          <a:solidFill>
                            <a:schemeClr val="tx1"/>
                          </a:solidFill>
                          <a:latin typeface="Times New Roman" panose="02020603050405020304" pitchFamily="18" charset="0"/>
                          <a:cs typeface="Times New Roman" panose="02020603050405020304" pitchFamily="18" charset="0"/>
                        </a:rPr>
                        <a:t> </a:t>
                      </a:r>
                      <a:r>
                        <a:rPr lang="en-US" sz="1800" baseline="0" dirty="0" err="1">
                          <a:solidFill>
                            <a:schemeClr val="tx1"/>
                          </a:solidFill>
                          <a:latin typeface="Times New Roman" panose="02020603050405020304" pitchFamily="18" charset="0"/>
                          <a:cs typeface="Times New Roman" panose="02020603050405020304" pitchFamily="18" charset="0"/>
                        </a:rPr>
                        <a:t>chấm</a:t>
                      </a:r>
                      <a:r>
                        <a:rPr lang="en-US" sz="1800" baseline="0" dirty="0">
                          <a:solidFill>
                            <a:schemeClr val="tx1"/>
                          </a:solidFill>
                          <a:latin typeface="Times New Roman" panose="02020603050405020304" pitchFamily="18" charset="0"/>
                          <a:cs typeface="Times New Roman" panose="02020603050405020304" pitchFamily="18" charset="0"/>
                        </a:rPr>
                        <a:t> </a:t>
                      </a:r>
                      <a:r>
                        <a:rPr lang="en-US" sz="1800" baseline="0" dirty="0" err="1">
                          <a:solidFill>
                            <a:schemeClr val="tx1"/>
                          </a:solidFill>
                          <a:latin typeface="Times New Roman" panose="02020603050405020304" pitchFamily="18" charset="0"/>
                          <a:cs typeface="Times New Roman" panose="02020603050405020304" pitchFamily="18" charset="0"/>
                        </a:rPr>
                        <a:t>và</a:t>
                      </a:r>
                      <a:r>
                        <a:rPr lang="en-US" sz="1800" baseline="0" dirty="0">
                          <a:solidFill>
                            <a:schemeClr val="tx1"/>
                          </a:solidFill>
                          <a:latin typeface="Times New Roman" panose="02020603050405020304" pitchFamily="18" charset="0"/>
                          <a:cs typeface="Times New Roman" panose="02020603050405020304" pitchFamily="18" charset="0"/>
                        </a:rPr>
                        <a:t> </a:t>
                      </a:r>
                      <a:r>
                        <a:rPr lang="en-US" sz="1800" baseline="0" dirty="0" err="1">
                          <a:solidFill>
                            <a:schemeClr val="tx1"/>
                          </a:solidFill>
                          <a:latin typeface="Times New Roman" panose="02020603050405020304" pitchFamily="18" charset="0"/>
                          <a:cs typeface="Times New Roman" panose="02020603050405020304" pitchFamily="18" charset="0"/>
                        </a:rPr>
                        <a:t>trong</a:t>
                      </a:r>
                      <a:r>
                        <a:rPr lang="en-US" sz="1800" baseline="0" dirty="0">
                          <a:solidFill>
                            <a:schemeClr val="tx1"/>
                          </a:solidFill>
                          <a:latin typeface="Times New Roman" panose="02020603050405020304" pitchFamily="18" charset="0"/>
                          <a:cs typeface="Times New Roman" panose="02020603050405020304" pitchFamily="18" charset="0"/>
                        </a:rPr>
                        <a:t> </a:t>
                      </a:r>
                      <a:r>
                        <a:rPr lang="en-US" sz="1800" baseline="0" dirty="0" err="1">
                          <a:solidFill>
                            <a:schemeClr val="tx1"/>
                          </a:solidFill>
                          <a:latin typeface="Times New Roman" panose="02020603050405020304" pitchFamily="18" charset="0"/>
                          <a:cs typeface="Times New Roman" panose="02020603050405020304" pitchFamily="18" charset="0"/>
                        </a:rPr>
                        <a:t>dấu</a:t>
                      </a:r>
                      <a:r>
                        <a:rPr lang="en-US" sz="1800" baseline="0" dirty="0">
                          <a:solidFill>
                            <a:schemeClr val="tx1"/>
                          </a:solidFill>
                          <a:latin typeface="Times New Roman" panose="02020603050405020304" pitchFamily="18" charset="0"/>
                          <a:cs typeface="Times New Roman" panose="02020603050405020304" pitchFamily="18" charset="0"/>
                        </a:rPr>
                        <a:t> </a:t>
                      </a:r>
                      <a:r>
                        <a:rPr lang="en-US" sz="1800" baseline="0" dirty="0" err="1">
                          <a:solidFill>
                            <a:schemeClr val="tx1"/>
                          </a:solidFill>
                          <a:latin typeface="Times New Roman" panose="02020603050405020304" pitchFamily="18" charset="0"/>
                          <a:cs typeface="Times New Roman" panose="02020603050405020304" pitchFamily="18" charset="0"/>
                        </a:rPr>
                        <a:t>ngoặc</a:t>
                      </a:r>
                      <a:r>
                        <a:rPr lang="en-US" sz="1800" baseline="0" dirty="0">
                          <a:solidFill>
                            <a:schemeClr val="tx1"/>
                          </a:solidFill>
                          <a:latin typeface="Times New Roman" panose="02020603050405020304" pitchFamily="18" charset="0"/>
                          <a:cs typeface="Times New Roman" panose="02020603050405020304" pitchFamily="18" charset="0"/>
                        </a:rPr>
                        <a:t> </a:t>
                      </a:r>
                      <a:r>
                        <a:rPr lang="en-US" sz="1800" baseline="0" dirty="0" err="1">
                          <a:solidFill>
                            <a:schemeClr val="tx1"/>
                          </a:solidFill>
                          <a:latin typeface="Times New Roman" panose="02020603050405020304" pitchFamily="18" charset="0"/>
                          <a:cs typeface="Times New Roman" panose="02020603050405020304" pitchFamily="18" charset="0"/>
                        </a:rPr>
                        <a:t>kép</a:t>
                      </a:r>
                      <a:endParaRPr lang="en-US" sz="1800" baseline="0" dirty="0">
                        <a:solidFill>
                          <a:schemeClr val="tx1"/>
                        </a:solidFill>
                        <a:latin typeface="Times New Roman" panose="02020603050405020304" pitchFamily="18" charset="0"/>
                        <a:cs typeface="Times New Roman" panose="02020603050405020304" pitchFamily="18" charset="0"/>
                      </a:endParaRPr>
                    </a:p>
                    <a:p>
                      <a:pPr algn="just"/>
                      <a:r>
                        <a:rPr lang="en-US" sz="180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Cách</a:t>
                      </a:r>
                      <a:r>
                        <a:rPr lang="en-US" sz="180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dẫn</a:t>
                      </a:r>
                      <a:r>
                        <a:rPr lang="en-US" sz="180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phù</a:t>
                      </a:r>
                      <a:r>
                        <a:rPr lang="en-US" sz="180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hợp</a:t>
                      </a:r>
                      <a:r>
                        <a:rPr lang="en-US" sz="180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với</a:t>
                      </a:r>
                      <a:r>
                        <a:rPr lang="en-US" sz="180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mục</a:t>
                      </a:r>
                      <a:r>
                        <a:rPr lang="en-US" sz="180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đích</a:t>
                      </a:r>
                      <a:r>
                        <a:rPr lang="en-US" sz="180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và</a:t>
                      </a:r>
                      <a:r>
                        <a:rPr lang="en-US" sz="180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nội</a:t>
                      </a:r>
                      <a:r>
                        <a:rPr lang="en-US" sz="180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dung </a:t>
                      </a:r>
                      <a:r>
                        <a:rPr lang="en-US" sz="180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lời</a:t>
                      </a:r>
                      <a:r>
                        <a:rPr lang="en-US" sz="180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dẫn</a:t>
                      </a:r>
                      <a:endParaRPr lang="en-US" sz="180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183859049"/>
                  </a:ext>
                </a:extLst>
              </a:tr>
            </a:tbl>
          </a:graphicData>
        </a:graphic>
      </p:graphicFrame>
    </p:spTree>
    <p:extLst>
      <p:ext uri="{BB962C8B-B14F-4D97-AF65-F5344CB8AC3E}">
        <p14:creationId xmlns:p14="http://schemas.microsoft.com/office/powerpoint/2010/main" val="257326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18000" r="-18000"/>
          </a:stretch>
        </a:blipFill>
        <a:effectLst/>
      </p:bgPr>
    </p:bg>
    <p:spTree>
      <p:nvGrpSpPr>
        <p:cNvPr id="1" name=""/>
        <p:cNvGrpSpPr/>
        <p:nvPr/>
      </p:nvGrpSpPr>
      <p:grpSpPr>
        <a:xfrm>
          <a:off x="0" y="0"/>
          <a:ext cx="0" cy="0"/>
          <a:chOff x="0" y="0"/>
          <a:chExt cx="0" cy="0"/>
        </a:xfrm>
      </p:grpSpPr>
      <p:sp>
        <p:nvSpPr>
          <p:cNvPr id="2" name="Rectangle 1"/>
          <p:cNvSpPr/>
          <p:nvPr/>
        </p:nvSpPr>
        <p:spPr>
          <a:xfrm>
            <a:off x="382744" y="588866"/>
            <a:ext cx="8102434" cy="400110"/>
          </a:xfrm>
          <a:prstGeom prst="rect">
            <a:avLst/>
          </a:prstGeom>
        </p:spPr>
        <p:txBody>
          <a:bodyPr wrap="square">
            <a:spAutoFit/>
          </a:bodyPr>
          <a:lstStyle/>
          <a:p>
            <a:pPr algn="just" latinLnBrk="0"/>
            <a:r>
              <a:rPr lang="vi-VN" sz="2000" dirty="0">
                <a:solidFill>
                  <a:schemeClr val="tx1"/>
                </a:solidFill>
                <a:latin typeface="+mj-lt"/>
              </a:rPr>
              <a:t>Chuyển lời dẫn trực tiếp dưới đây thành lời dẫn gián tiếp:</a:t>
            </a:r>
          </a:p>
        </p:txBody>
      </p:sp>
      <p:graphicFrame>
        <p:nvGraphicFramePr>
          <p:cNvPr id="3" name="Table 2"/>
          <p:cNvGraphicFramePr>
            <a:graphicFrameLocks noGrp="1"/>
          </p:cNvGraphicFramePr>
          <p:nvPr>
            <p:extLst>
              <p:ext uri="{D42A27DB-BD31-4B8C-83A1-F6EECF244321}">
                <p14:modId xmlns:p14="http://schemas.microsoft.com/office/powerpoint/2010/main" val="2617354372"/>
              </p:ext>
            </p:extLst>
          </p:nvPr>
        </p:nvGraphicFramePr>
        <p:xfrm>
          <a:off x="325949" y="1050531"/>
          <a:ext cx="8335293" cy="3961720"/>
        </p:xfrm>
        <a:graphic>
          <a:graphicData uri="http://schemas.openxmlformats.org/drawingml/2006/table">
            <a:tbl>
              <a:tblPr firstRow="1" bandRow="1">
                <a:tableStyleId>{3DCDA487-4273-467D-A875-C8748591B622}</a:tableStyleId>
              </a:tblPr>
              <a:tblGrid>
                <a:gridCol w="4376680">
                  <a:extLst>
                    <a:ext uri="{9D8B030D-6E8A-4147-A177-3AD203B41FA5}">
                      <a16:colId xmlns:a16="http://schemas.microsoft.com/office/drawing/2014/main" val="4231816965"/>
                    </a:ext>
                  </a:extLst>
                </a:gridCol>
                <a:gridCol w="2095736">
                  <a:extLst>
                    <a:ext uri="{9D8B030D-6E8A-4147-A177-3AD203B41FA5}">
                      <a16:colId xmlns:a16="http://schemas.microsoft.com/office/drawing/2014/main" val="833380287"/>
                    </a:ext>
                  </a:extLst>
                </a:gridCol>
                <a:gridCol w="1862877">
                  <a:extLst>
                    <a:ext uri="{9D8B030D-6E8A-4147-A177-3AD203B41FA5}">
                      <a16:colId xmlns:a16="http://schemas.microsoft.com/office/drawing/2014/main" val="1965505619"/>
                    </a:ext>
                  </a:extLst>
                </a:gridCol>
              </a:tblGrid>
              <a:tr h="444797">
                <a:tc>
                  <a:txBody>
                    <a:bodyPr/>
                    <a:lstStyle/>
                    <a:p>
                      <a:pPr algn="ctr"/>
                      <a:r>
                        <a:rPr lang="en-US" sz="1400" b="1" dirty="0" err="1">
                          <a:latin typeface="Times New Roman" panose="02020603050405020304" pitchFamily="18" charset="0"/>
                          <a:cs typeface="Times New Roman" panose="02020603050405020304" pitchFamily="18" charset="0"/>
                        </a:rPr>
                        <a:t>Cách</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dẫn</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trực</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tiếp</a:t>
                      </a:r>
                      <a:endParaRPr lang="en-US" sz="14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1400" b="1" dirty="0" err="1">
                          <a:latin typeface="Times New Roman" panose="02020603050405020304" pitchFamily="18" charset="0"/>
                          <a:cs typeface="Times New Roman" panose="02020603050405020304" pitchFamily="18" charset="0"/>
                        </a:rPr>
                        <a:t>Cách</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dẫn</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gián</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tiếp</a:t>
                      </a:r>
                      <a:endParaRPr lang="en-US" sz="14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1400" b="1" dirty="0" err="1">
                          <a:latin typeface="Times New Roman" panose="02020603050405020304" pitchFamily="18" charset="0"/>
                          <a:cs typeface="Times New Roman" panose="02020603050405020304" pitchFamily="18" charset="0"/>
                        </a:rPr>
                        <a:t>Cách</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chuyển</a:t>
                      </a:r>
                      <a:endParaRPr lang="en-US" sz="14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2205771974"/>
                  </a:ext>
                </a:extLst>
              </a:tr>
              <a:tr h="1425787">
                <a:tc>
                  <a:txBody>
                    <a:bodyPr/>
                    <a:lstStyle/>
                    <a:p>
                      <a:pPr algn="just" latinLnBrk="0"/>
                      <a:r>
                        <a:rPr lang="vi-VN" sz="1400" i="1" kern="1200" dirty="0">
                          <a:solidFill>
                            <a:schemeClr val="tx1"/>
                          </a:solidFill>
                          <a:latin typeface="Times New Roman" panose="02020603050405020304" pitchFamily="18" charset="0"/>
                          <a:ea typeface="Arial"/>
                          <a:cs typeface="Times New Roman" panose="02020603050405020304" pitchFamily="18" charset="0"/>
                        </a:rPr>
                        <a:t>a) Hôm sau, Linh Phi lấy một cái túi bằng lụa tía, đựng mười hạt minh châu, sai sứ giả Xích Hỗn đưa Phan ra khỏi nước. Vũ Nương nhân đó cũng đưa gửi một chiếc hoa vàng mà dặn:</a:t>
                      </a:r>
                      <a:endParaRPr lang="vi-VN" sz="1400" kern="1200" dirty="0">
                        <a:solidFill>
                          <a:schemeClr val="tx1"/>
                        </a:solidFill>
                        <a:latin typeface="Times New Roman" panose="02020603050405020304" pitchFamily="18" charset="0"/>
                        <a:ea typeface="Arial"/>
                        <a:cs typeface="Times New Roman" panose="02020603050405020304" pitchFamily="18" charset="0"/>
                      </a:endParaRPr>
                    </a:p>
                    <a:p>
                      <a:pPr algn="just" latinLnBrk="0"/>
                      <a:r>
                        <a:rPr lang="vi-VN" sz="1400" i="1" kern="1200" dirty="0">
                          <a:solidFill>
                            <a:schemeClr val="tx1"/>
                          </a:solidFill>
                          <a:latin typeface="Times New Roman" panose="02020603050405020304" pitchFamily="18" charset="0"/>
                          <a:ea typeface="Arial"/>
                          <a:cs typeface="Times New Roman" panose="02020603050405020304" pitchFamily="18" charset="0"/>
                        </a:rPr>
                        <a:t>- Nhờ nói hộ với chàng Trương, nếu còn nhớ chút tình xưa nghĩa cũ, xin lập một đàn giải oan ở bến sông, đốt cây đèn thần chiếu xuống nước, tôi sẽ trở về. (Nguyễn Dữ)</a:t>
                      </a:r>
                      <a:endParaRPr lang="vi-VN" sz="1400" kern="1200" dirty="0">
                        <a:solidFill>
                          <a:schemeClr val="tx1"/>
                        </a:solidFill>
                        <a:latin typeface="Times New Roman" panose="02020603050405020304" pitchFamily="18" charset="0"/>
                        <a:ea typeface="Arial"/>
                        <a:cs typeface="Times New Roman" panose="02020603050405020304" pitchFamily="18" charset="0"/>
                      </a:endParaRPr>
                    </a:p>
                  </a:txBody>
                  <a:tcPr>
                    <a:solidFill>
                      <a:schemeClr val="accent1">
                        <a:lumMod val="20000"/>
                        <a:lumOff val="80000"/>
                      </a:schemeClr>
                    </a:solidFill>
                  </a:tcPr>
                </a:tc>
                <a:tc>
                  <a:txBody>
                    <a:bodyPr/>
                    <a:lstStyle/>
                    <a:p>
                      <a:pPr algn="just"/>
                      <a:endParaRPr lang="en-US" sz="1400" dirty="0">
                        <a:latin typeface="Times New Roman" panose="02020603050405020304" pitchFamily="18" charset="0"/>
                        <a:cs typeface="Times New Roman" panose="02020603050405020304" pitchFamily="18" charset="0"/>
                      </a:endParaRPr>
                    </a:p>
                  </a:txBody>
                  <a:tcPr/>
                </a:tc>
                <a:tc>
                  <a:txBody>
                    <a:bodyPr/>
                    <a:lstStyle/>
                    <a:p>
                      <a:pPr algn="just"/>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14702090"/>
                  </a:ext>
                </a:extLst>
              </a:tr>
              <a:tr h="840849">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vi-VN" sz="1400" i="1" kern="1200" dirty="0">
                          <a:solidFill>
                            <a:schemeClr val="tx1"/>
                          </a:solidFill>
                          <a:latin typeface="Times New Roman" panose="02020603050405020304" pitchFamily="18" charset="0"/>
                          <a:ea typeface="Arial"/>
                          <a:cs typeface="Times New Roman" panose="02020603050405020304" pitchFamily="18" charset="0"/>
                        </a:rPr>
                        <a:t>b) Sau khi thằng con đi, lão tự bảo rằng: "Cái vườn là của con ta. Hồi còn mồ ma mẹ nó, mẹ nó cổ thắt lưng buộc bụng, dè sẻn mãi, mới để ra được năm mươi đồng bạc tậu". (Nam Cao)</a:t>
                      </a:r>
                      <a:endParaRPr lang="vi-VN" sz="1400" kern="1200" dirty="0">
                        <a:solidFill>
                          <a:schemeClr val="tx1"/>
                        </a:solidFill>
                        <a:latin typeface="Times New Roman" panose="02020603050405020304" pitchFamily="18" charset="0"/>
                        <a:ea typeface="Arial"/>
                        <a:cs typeface="Times New Roman" panose="02020603050405020304" pitchFamily="18" charset="0"/>
                      </a:endParaRPr>
                    </a:p>
                  </a:txBody>
                  <a:tcPr>
                    <a:solidFill>
                      <a:schemeClr val="accent1">
                        <a:lumMod val="20000"/>
                        <a:lumOff val="80000"/>
                      </a:schemeClr>
                    </a:solidFill>
                  </a:tcPr>
                </a:tc>
                <a:tc>
                  <a:txBody>
                    <a:bodyPr/>
                    <a:lstStyle/>
                    <a:p>
                      <a:pPr algn="just"/>
                      <a:endParaRPr lang="en-US" sz="1400">
                        <a:latin typeface="Times New Roman" panose="02020603050405020304" pitchFamily="18" charset="0"/>
                        <a:cs typeface="Times New Roman" panose="02020603050405020304" pitchFamily="18" charset="0"/>
                      </a:endParaRPr>
                    </a:p>
                  </a:txBody>
                  <a:tcPr/>
                </a:tc>
                <a:tc>
                  <a:txBody>
                    <a:bodyPr/>
                    <a:lstStyle/>
                    <a:p>
                      <a:pPr algn="just"/>
                      <a:endParaRPr lang="en-US" sz="1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80503578"/>
                  </a:ext>
                </a:extLst>
              </a:tr>
              <a:tr h="987083">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vi-VN" sz="1400" i="1" kern="1200" dirty="0">
                          <a:solidFill>
                            <a:schemeClr val="tx1"/>
                          </a:solidFill>
                          <a:latin typeface="Times New Roman" panose="02020603050405020304" pitchFamily="18" charset="0"/>
                          <a:ea typeface="Arial"/>
                          <a:cs typeface="Times New Roman" panose="02020603050405020304" pitchFamily="18" charset="0"/>
                        </a:rPr>
                        <a:t>c) Nhà văn Xu-khôm-lin-xki (Sukhomlynsky) đã nói: "Con người sinh ra không phải để tiêu biến như một hạt cát vô danh. Họ sinh ra để in dấu lại trên mặt đất, in dấu lại trong trái tim người khác". (Theo Trần Thị Ngọc Luyến)</a:t>
                      </a:r>
                      <a:endParaRPr lang="vi-VN" sz="1400" kern="1200" dirty="0">
                        <a:solidFill>
                          <a:schemeClr val="tx1"/>
                        </a:solidFill>
                        <a:latin typeface="Times New Roman" panose="02020603050405020304" pitchFamily="18" charset="0"/>
                        <a:ea typeface="Arial"/>
                        <a:cs typeface="Times New Roman" panose="02020603050405020304" pitchFamily="18" charset="0"/>
                      </a:endParaRPr>
                    </a:p>
                  </a:txBody>
                  <a:tcPr>
                    <a:solidFill>
                      <a:schemeClr val="accent1">
                        <a:lumMod val="20000"/>
                        <a:lumOff val="80000"/>
                      </a:schemeClr>
                    </a:solidFill>
                  </a:tcPr>
                </a:tc>
                <a:tc>
                  <a:txBody>
                    <a:bodyPr/>
                    <a:lstStyle/>
                    <a:p>
                      <a:pPr algn="just"/>
                      <a:endParaRPr lang="en-US" sz="1400">
                        <a:latin typeface="Times New Roman" panose="02020603050405020304" pitchFamily="18" charset="0"/>
                        <a:cs typeface="Times New Roman" panose="02020603050405020304" pitchFamily="18" charset="0"/>
                      </a:endParaRPr>
                    </a:p>
                  </a:txBody>
                  <a:tcPr/>
                </a:tc>
                <a:tc>
                  <a:txBody>
                    <a:bodyPr/>
                    <a:lstStyle/>
                    <a:p>
                      <a:pPr algn="just"/>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41539727"/>
                  </a:ext>
                </a:extLst>
              </a:tr>
            </a:tbl>
          </a:graphicData>
        </a:graphic>
      </p:graphicFrame>
      <p:sp>
        <p:nvSpPr>
          <p:cNvPr id="4" name="Rectangle 3"/>
          <p:cNvSpPr/>
          <p:nvPr/>
        </p:nvSpPr>
        <p:spPr>
          <a:xfrm>
            <a:off x="723869" y="127201"/>
            <a:ext cx="7453747" cy="461665"/>
          </a:xfrm>
          <a:prstGeom prst="rect">
            <a:avLst/>
          </a:prstGeom>
        </p:spPr>
        <p:txBody>
          <a:bodyPr wrap="square">
            <a:spAutoFit/>
          </a:bodyPr>
          <a:lstStyle/>
          <a:p>
            <a:pPr algn="ctr" latinLnBrk="0"/>
            <a:r>
              <a:rPr lang="en-US" sz="2400" b="1" dirty="0" err="1">
                <a:solidFill>
                  <a:schemeClr val="tx1"/>
                </a:solidFill>
                <a:latin typeface="Times New Roman" panose="02020603050405020304" pitchFamily="18" charset="0"/>
                <a:cs typeface="Times New Roman" panose="02020603050405020304" pitchFamily="18" charset="0"/>
              </a:rPr>
              <a:t>Bài</a:t>
            </a:r>
            <a:r>
              <a:rPr lang="en-US" sz="2400" b="1" dirty="0">
                <a:solidFill>
                  <a:schemeClr val="tx1"/>
                </a:solidFill>
                <a:latin typeface="Times New Roman" panose="02020603050405020304" pitchFamily="18" charset="0"/>
                <a:cs typeface="Times New Roman" panose="02020603050405020304" pitchFamily="18" charset="0"/>
              </a:rPr>
              <a:t> 3</a:t>
            </a:r>
          </a:p>
        </p:txBody>
      </p:sp>
    </p:spTree>
    <p:extLst>
      <p:ext uri="{BB962C8B-B14F-4D97-AF65-F5344CB8AC3E}">
        <p14:creationId xmlns:p14="http://schemas.microsoft.com/office/powerpoint/2010/main" val="781686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F3FCE9-07F8-3BFA-8E4D-338FED8D3B8D}"/>
              </a:ext>
            </a:extLst>
          </p:cNvPr>
          <p:cNvPicPr>
            <a:picLocks noChangeAspect="1"/>
          </p:cNvPicPr>
          <p:nvPr/>
        </p:nvPicPr>
        <p:blipFill>
          <a:blip r:embed="rId3"/>
          <a:stretch>
            <a:fillRect/>
          </a:stretch>
        </p:blipFill>
        <p:spPr>
          <a:xfrm>
            <a:off x="904644" y="0"/>
            <a:ext cx="3608957" cy="5143500"/>
          </a:xfrm>
          <a:prstGeom prst="rect">
            <a:avLst/>
          </a:prstGeom>
        </p:spPr>
      </p:pic>
      <p:pic>
        <p:nvPicPr>
          <p:cNvPr id="5" name="Picture 4">
            <a:extLst>
              <a:ext uri="{FF2B5EF4-FFF2-40B4-BE49-F238E27FC236}">
                <a16:creationId xmlns:a16="http://schemas.microsoft.com/office/drawing/2014/main" id="{9660C28D-CDA3-5573-74D8-56DAAEBCCF54}"/>
              </a:ext>
            </a:extLst>
          </p:cNvPr>
          <p:cNvPicPr>
            <a:picLocks noChangeAspect="1"/>
          </p:cNvPicPr>
          <p:nvPr/>
        </p:nvPicPr>
        <p:blipFill>
          <a:blip r:embed="rId4"/>
          <a:stretch>
            <a:fillRect/>
          </a:stretch>
        </p:blipFill>
        <p:spPr>
          <a:xfrm>
            <a:off x="4936573" y="0"/>
            <a:ext cx="3609993" cy="5143500"/>
          </a:xfrm>
          <a:prstGeom prst="rect">
            <a:avLst/>
          </a:prstGeom>
        </p:spPr>
      </p:pic>
    </p:spTree>
    <p:extLst>
      <p:ext uri="{BB962C8B-B14F-4D97-AF65-F5344CB8AC3E}">
        <p14:creationId xmlns:p14="http://schemas.microsoft.com/office/powerpoint/2010/main" val="2426470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18000" r="-18000"/>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46940675"/>
              </p:ext>
            </p:extLst>
          </p:nvPr>
        </p:nvGraphicFramePr>
        <p:xfrm>
          <a:off x="162791" y="248805"/>
          <a:ext cx="8721435" cy="4450080"/>
        </p:xfrm>
        <a:graphic>
          <a:graphicData uri="http://schemas.openxmlformats.org/drawingml/2006/table">
            <a:tbl>
              <a:tblPr firstRow="1" bandRow="1">
                <a:tableStyleId>{3DCDA487-4273-467D-A875-C8748591B622}</a:tableStyleId>
              </a:tblPr>
              <a:tblGrid>
                <a:gridCol w="3661064">
                  <a:extLst>
                    <a:ext uri="{9D8B030D-6E8A-4147-A177-3AD203B41FA5}">
                      <a16:colId xmlns:a16="http://schemas.microsoft.com/office/drawing/2014/main" val="4231816965"/>
                    </a:ext>
                  </a:extLst>
                </a:gridCol>
                <a:gridCol w="3023754">
                  <a:extLst>
                    <a:ext uri="{9D8B030D-6E8A-4147-A177-3AD203B41FA5}">
                      <a16:colId xmlns:a16="http://schemas.microsoft.com/office/drawing/2014/main" val="833380287"/>
                    </a:ext>
                  </a:extLst>
                </a:gridCol>
                <a:gridCol w="2036617">
                  <a:extLst>
                    <a:ext uri="{9D8B030D-6E8A-4147-A177-3AD203B41FA5}">
                      <a16:colId xmlns:a16="http://schemas.microsoft.com/office/drawing/2014/main" val="1965505619"/>
                    </a:ext>
                  </a:extLst>
                </a:gridCol>
              </a:tblGrid>
              <a:tr h="370840">
                <a:tc>
                  <a:txBody>
                    <a:bodyPr/>
                    <a:lstStyle/>
                    <a:p>
                      <a:pPr algn="ctr"/>
                      <a:r>
                        <a:rPr lang="en-US" sz="2000" b="1" dirty="0" err="1">
                          <a:latin typeface="Times New Roman" panose="02020603050405020304" pitchFamily="18" charset="0"/>
                          <a:cs typeface="Times New Roman" panose="02020603050405020304" pitchFamily="18" charset="0"/>
                        </a:rPr>
                        <a:t>Cách</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dẫn</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trực</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tiếp</a:t>
                      </a:r>
                      <a:endParaRPr lang="en-US" sz="20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2000" b="1" dirty="0" err="1">
                          <a:latin typeface="Times New Roman" panose="02020603050405020304" pitchFamily="18" charset="0"/>
                          <a:cs typeface="Times New Roman" panose="02020603050405020304" pitchFamily="18" charset="0"/>
                        </a:rPr>
                        <a:t>Cách</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dẫn</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gián</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tiếp</a:t>
                      </a:r>
                      <a:endParaRPr lang="en-US" sz="20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2000" b="1" dirty="0" err="1">
                          <a:latin typeface="Times New Roman" panose="02020603050405020304" pitchFamily="18" charset="0"/>
                          <a:cs typeface="Times New Roman" panose="02020603050405020304" pitchFamily="18" charset="0"/>
                        </a:rPr>
                        <a:t>Cách</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chuyển</a:t>
                      </a:r>
                      <a:endParaRPr lang="en-US" sz="20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2205771974"/>
                  </a:ext>
                </a:extLst>
              </a:tr>
              <a:tr h="370840">
                <a:tc>
                  <a:txBody>
                    <a:bodyPr/>
                    <a:lstStyle/>
                    <a:p>
                      <a:pPr algn="just" latinLnBrk="0"/>
                      <a:r>
                        <a:rPr lang="vi-VN" sz="2000" i="1" kern="1200" dirty="0">
                          <a:solidFill>
                            <a:schemeClr val="tx1"/>
                          </a:solidFill>
                          <a:latin typeface="Times New Roman" panose="02020603050405020304" pitchFamily="18" charset="0"/>
                          <a:ea typeface="Arial"/>
                          <a:cs typeface="Times New Roman" panose="02020603050405020304" pitchFamily="18" charset="0"/>
                        </a:rPr>
                        <a:t>a) Hôm sau, Linh Phi lấy một cái túi bằng lụa tía, đựng mười hạt minh châu, sai sứ giả Xích Hỗn đưa Phan ra khỏi nước. Vũ Nương nhân đó cũng đưa gửi một chiếc hoa vàng mà dặn:</a:t>
                      </a:r>
                      <a:endParaRPr lang="vi-VN" sz="2000" kern="1200" dirty="0">
                        <a:solidFill>
                          <a:schemeClr val="tx1"/>
                        </a:solidFill>
                        <a:latin typeface="Times New Roman" panose="02020603050405020304" pitchFamily="18" charset="0"/>
                        <a:ea typeface="Arial"/>
                        <a:cs typeface="Times New Roman" panose="02020603050405020304" pitchFamily="18" charset="0"/>
                      </a:endParaRPr>
                    </a:p>
                    <a:p>
                      <a:pPr algn="just" latinLnBrk="0"/>
                      <a:r>
                        <a:rPr lang="vi-VN" sz="2000" i="1" kern="1200" dirty="0">
                          <a:solidFill>
                            <a:schemeClr val="tx1"/>
                          </a:solidFill>
                          <a:latin typeface="Times New Roman" panose="02020603050405020304" pitchFamily="18" charset="0"/>
                          <a:ea typeface="Arial"/>
                          <a:cs typeface="Times New Roman" panose="02020603050405020304" pitchFamily="18" charset="0"/>
                        </a:rPr>
                        <a:t>- Nhờ nói hộ với chàng Trương, nếu còn nhớ chút tình xưa nghĩa cũ, xin lập một đàn giải oan ở bến sông, đốt cây đèn thần chiếu xuống nước, tôi sẽ trở về. (Nguyễn Dữ)</a:t>
                      </a:r>
                      <a:endParaRPr lang="vi-VN" sz="2000" kern="1200" dirty="0">
                        <a:solidFill>
                          <a:schemeClr val="tx1"/>
                        </a:solidFill>
                        <a:latin typeface="Times New Roman" panose="02020603050405020304" pitchFamily="18" charset="0"/>
                        <a:ea typeface="Arial"/>
                        <a:cs typeface="Times New Roman" panose="02020603050405020304" pitchFamily="18" charset="0"/>
                      </a:endParaRPr>
                    </a:p>
                  </a:txBody>
                  <a:tcPr/>
                </a:tc>
                <a:tc>
                  <a:txBody>
                    <a:bodyPr/>
                    <a:lstStyle/>
                    <a:p>
                      <a:pPr algn="just" latinLnBrk="0"/>
                      <a:r>
                        <a:rPr lang="vi-VN" sz="2000" i="1" kern="1200" dirty="0">
                          <a:solidFill>
                            <a:schemeClr val="tx1"/>
                          </a:solidFill>
                          <a:latin typeface="Times New Roman" panose="02020603050405020304" pitchFamily="18" charset="0"/>
                          <a:ea typeface="Arial"/>
                          <a:cs typeface="Times New Roman" panose="02020603050405020304" pitchFamily="18" charset="0"/>
                        </a:rPr>
                        <a:t>Hôm sau, Linh Phi lấy một cái túi bằng lụa tía, đựng mười hạt minh châu, sai sứ giả Xích Hỗn đưa Phan ra khỏi nước. Vũ Nương nhân đó cũng đưa gửi một chiếc hoa vàng mà dặ</a:t>
                      </a:r>
                      <a:r>
                        <a:rPr lang="en-US" sz="2000" i="1" kern="1200" dirty="0">
                          <a:solidFill>
                            <a:schemeClr val="tx1"/>
                          </a:solidFill>
                          <a:latin typeface="Times New Roman" panose="02020603050405020304" pitchFamily="18" charset="0"/>
                          <a:ea typeface="Arial"/>
                          <a:cs typeface="Times New Roman" panose="02020603050405020304" pitchFamily="18" charset="0"/>
                        </a:rPr>
                        <a:t>n</a:t>
                      </a:r>
                      <a:r>
                        <a:rPr lang="en-US" sz="2000" i="0" kern="1200" baseline="0" dirty="0">
                          <a:solidFill>
                            <a:schemeClr val="tx1"/>
                          </a:solidFill>
                          <a:latin typeface="Times New Roman" panose="02020603050405020304" pitchFamily="18" charset="0"/>
                          <a:ea typeface="Arial"/>
                          <a:cs typeface="Times New Roman" panose="02020603050405020304" pitchFamily="18" charset="0"/>
                        </a:rPr>
                        <a:t> </a:t>
                      </a:r>
                      <a:r>
                        <a:rPr lang="vi-VN" sz="2000" i="1" kern="1200" dirty="0">
                          <a:solidFill>
                            <a:schemeClr val="tx1"/>
                          </a:solidFill>
                          <a:latin typeface="Times New Roman" panose="02020603050405020304" pitchFamily="18" charset="0"/>
                          <a:ea typeface="Arial"/>
                          <a:cs typeface="Times New Roman" panose="02020603050405020304" pitchFamily="18" charset="0"/>
                        </a:rPr>
                        <a:t>nói hộ với chàng Trương, nếu còn nhớ chút tình xưa nghĩa cũ, xin lập một đàn giải oan ở bến sông, đốt cây đèn thần chiếu xuống nước, tôi sẽ trở về. (Nguyễn Dữ)</a:t>
                      </a:r>
                      <a:endParaRPr lang="vi-VN" sz="2000" kern="1200" dirty="0">
                        <a:solidFill>
                          <a:schemeClr val="tx1"/>
                        </a:solidFill>
                        <a:latin typeface="Times New Roman" panose="02020603050405020304" pitchFamily="18" charset="0"/>
                        <a:ea typeface="Arial"/>
                        <a:cs typeface="Times New Roman" panose="02020603050405020304" pitchFamily="18" charset="0"/>
                      </a:endParaRPr>
                    </a:p>
                  </a:txBody>
                  <a:tcPr/>
                </a:tc>
                <a:tc>
                  <a:txBody>
                    <a:bodyPr/>
                    <a:lstStyle/>
                    <a:p>
                      <a:pPr marL="0" indent="0" algn="just">
                        <a:buFontTx/>
                        <a:buNone/>
                      </a:pP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Bỏ</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dấu</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hai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chấm</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sau</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từ</a:t>
                      </a:r>
                      <a:r>
                        <a:rPr lang="en-US" sz="2000" baseline="0" dirty="0">
                          <a:latin typeface="Times New Roman" panose="02020603050405020304" pitchFamily="18" charset="0"/>
                          <a:cs typeface="Times New Roman" panose="02020603050405020304" pitchFamily="18" charset="0"/>
                        </a:rPr>
                        <a:t> </a:t>
                      </a:r>
                      <a:r>
                        <a:rPr lang="en-US" sz="2000" i="1" baseline="0" dirty="0" err="1">
                          <a:latin typeface="Times New Roman" panose="02020603050405020304" pitchFamily="18" charset="0"/>
                          <a:cs typeface="Times New Roman" panose="02020603050405020304" pitchFamily="18" charset="0"/>
                        </a:rPr>
                        <a:t>dặn</a:t>
                      </a:r>
                      <a:endParaRPr lang="en-US" sz="2000" i="1" baseline="0" dirty="0">
                        <a:latin typeface="Times New Roman" panose="02020603050405020304" pitchFamily="18" charset="0"/>
                        <a:cs typeface="Times New Roman" panose="02020603050405020304" pitchFamily="18" charset="0"/>
                      </a:endParaRPr>
                    </a:p>
                    <a:p>
                      <a:pPr marL="0" indent="0" algn="just">
                        <a:buFontTx/>
                        <a:buNone/>
                      </a:pP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Bỏ</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dấu</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gạch</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ngang</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và</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từ</a:t>
                      </a:r>
                      <a:r>
                        <a:rPr lang="en-US" sz="2000" baseline="0" dirty="0">
                          <a:latin typeface="Times New Roman" panose="02020603050405020304" pitchFamily="18" charset="0"/>
                          <a:cs typeface="Times New Roman" panose="02020603050405020304" pitchFamily="18" charset="0"/>
                        </a:rPr>
                        <a:t> </a:t>
                      </a:r>
                      <a:r>
                        <a:rPr lang="en-US" sz="2000" i="1" baseline="0" dirty="0" err="1">
                          <a:latin typeface="Times New Roman" panose="02020603050405020304" pitchFamily="18" charset="0"/>
                          <a:cs typeface="Times New Roman" panose="02020603050405020304" pitchFamily="18" charset="0"/>
                        </a:rPr>
                        <a:t>nhờ</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và</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chuyển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câu</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này</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lên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nối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liền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với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từ</a:t>
                      </a:r>
                      <a:r>
                        <a:rPr lang="en-US" sz="2000" baseline="0" dirty="0">
                          <a:latin typeface="Times New Roman" panose="02020603050405020304" pitchFamily="18" charset="0"/>
                          <a:cs typeface="Times New Roman" panose="02020603050405020304" pitchFamily="18" charset="0"/>
                        </a:rPr>
                        <a:t> </a:t>
                      </a:r>
                      <a:r>
                        <a:rPr lang="en-US" sz="2000" i="1" baseline="0" dirty="0" err="1">
                          <a:latin typeface="Times New Roman" panose="02020603050405020304" pitchFamily="18" charset="0"/>
                          <a:cs typeface="Times New Roman" panose="02020603050405020304" pitchFamily="18" charset="0"/>
                        </a:rPr>
                        <a:t>dặn</a:t>
                      </a:r>
                      <a:r>
                        <a:rPr lang="en-US" sz="2000" baseline="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3914702090"/>
                  </a:ext>
                </a:extLst>
              </a:tr>
            </a:tbl>
          </a:graphicData>
        </a:graphic>
      </p:graphicFrame>
    </p:spTree>
    <p:extLst>
      <p:ext uri="{BB962C8B-B14F-4D97-AF65-F5344CB8AC3E}">
        <p14:creationId xmlns:p14="http://schemas.microsoft.com/office/powerpoint/2010/main" val="181175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18000" r="-18000"/>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39286502"/>
              </p:ext>
            </p:extLst>
          </p:nvPr>
        </p:nvGraphicFramePr>
        <p:xfrm>
          <a:off x="140073" y="61382"/>
          <a:ext cx="8901695" cy="5048687"/>
        </p:xfrm>
        <a:graphic>
          <a:graphicData uri="http://schemas.openxmlformats.org/drawingml/2006/table">
            <a:tbl>
              <a:tblPr firstRow="1" bandRow="1">
                <a:tableStyleId>{3DCDA487-4273-467D-A875-C8748591B622}</a:tableStyleId>
              </a:tblPr>
              <a:tblGrid>
                <a:gridCol w="3484947">
                  <a:extLst>
                    <a:ext uri="{9D8B030D-6E8A-4147-A177-3AD203B41FA5}">
                      <a16:colId xmlns:a16="http://schemas.microsoft.com/office/drawing/2014/main" val="4231816965"/>
                    </a:ext>
                  </a:extLst>
                </a:gridCol>
                <a:gridCol w="3326692">
                  <a:extLst>
                    <a:ext uri="{9D8B030D-6E8A-4147-A177-3AD203B41FA5}">
                      <a16:colId xmlns:a16="http://schemas.microsoft.com/office/drawing/2014/main" val="833380287"/>
                    </a:ext>
                  </a:extLst>
                </a:gridCol>
                <a:gridCol w="2090056">
                  <a:extLst>
                    <a:ext uri="{9D8B030D-6E8A-4147-A177-3AD203B41FA5}">
                      <a16:colId xmlns:a16="http://schemas.microsoft.com/office/drawing/2014/main" val="1965505619"/>
                    </a:ext>
                  </a:extLst>
                </a:gridCol>
              </a:tblGrid>
              <a:tr h="381921">
                <a:tc>
                  <a:txBody>
                    <a:bodyPr/>
                    <a:lstStyle/>
                    <a:p>
                      <a:pPr algn="ctr"/>
                      <a:r>
                        <a:rPr lang="en-US" sz="2000" b="1" dirty="0" err="1">
                          <a:latin typeface="Times New Roman" panose="02020603050405020304" pitchFamily="18" charset="0"/>
                          <a:cs typeface="Times New Roman" panose="02020603050405020304" pitchFamily="18" charset="0"/>
                        </a:rPr>
                        <a:t>Cách</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dẫn</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trực</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tiếp</a:t>
                      </a:r>
                      <a:endParaRPr lang="en-US" sz="20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2000" b="1" dirty="0" err="1">
                          <a:latin typeface="Times New Roman" panose="02020603050405020304" pitchFamily="18" charset="0"/>
                          <a:cs typeface="Times New Roman" panose="02020603050405020304" pitchFamily="18" charset="0"/>
                        </a:rPr>
                        <a:t>Cách</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dẫn</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gián</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tiếp</a:t>
                      </a:r>
                      <a:endParaRPr lang="en-US" sz="20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2000" b="1" dirty="0" err="1">
                          <a:latin typeface="Times New Roman" panose="02020603050405020304" pitchFamily="18" charset="0"/>
                          <a:cs typeface="Times New Roman" panose="02020603050405020304" pitchFamily="18" charset="0"/>
                        </a:rPr>
                        <a:t>Cách</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chuyển</a:t>
                      </a:r>
                      <a:endParaRPr lang="en-US" sz="20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2205771974"/>
                  </a:ext>
                </a:extLst>
              </a:tr>
              <a:tr h="1850850">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vi-VN" sz="2000" i="1" kern="1200" dirty="0">
                          <a:solidFill>
                            <a:schemeClr val="tx1"/>
                          </a:solidFill>
                          <a:latin typeface="Times New Roman" panose="02020603050405020304" pitchFamily="18" charset="0"/>
                          <a:ea typeface="Arial"/>
                          <a:cs typeface="Times New Roman" panose="02020603050405020304" pitchFamily="18" charset="0"/>
                        </a:rPr>
                        <a:t>b) Sau khi thằng con đi, lão tự bảo rằng: "Cái vườn là của con ta. Hồi còn mồ ma mẹ nó, mẹ nó cổ thắt lưng buộc bụng, dè sẻn mãi, mới để ra được năm mươi đồng bạc tậu". </a:t>
                      </a:r>
                      <a:r>
                        <a:rPr lang="vi-VN" sz="1800" i="1" kern="1200" dirty="0">
                          <a:solidFill>
                            <a:schemeClr val="tx1"/>
                          </a:solidFill>
                          <a:latin typeface="Times New Roman" panose="02020603050405020304" pitchFamily="18" charset="0"/>
                          <a:ea typeface="Arial"/>
                          <a:cs typeface="Times New Roman" panose="02020603050405020304" pitchFamily="18" charset="0"/>
                        </a:rPr>
                        <a:t>(Nam Cao)</a:t>
                      </a:r>
                      <a:endParaRPr lang="vi-VN" sz="2000" kern="1200" dirty="0">
                        <a:solidFill>
                          <a:schemeClr val="tx1"/>
                        </a:solidFill>
                        <a:latin typeface="Times New Roman" panose="02020603050405020304" pitchFamily="18" charset="0"/>
                        <a:ea typeface="Arial"/>
                        <a:cs typeface="Times New Roman" panose="02020603050405020304" pitchFamily="18"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vi-VN" sz="2000" i="1" kern="1200" dirty="0">
                          <a:solidFill>
                            <a:schemeClr val="tx1"/>
                          </a:solidFill>
                          <a:latin typeface="Times New Roman" panose="02020603050405020304" pitchFamily="18" charset="0"/>
                          <a:ea typeface="Arial"/>
                          <a:cs typeface="Times New Roman" panose="02020603050405020304" pitchFamily="18" charset="0"/>
                        </a:rPr>
                        <a:t>Sau khi thằng con đi, lão tự bảo rằng </a:t>
                      </a:r>
                      <a:r>
                        <a:rPr lang="en-US" sz="2000" i="1" kern="1200" dirty="0">
                          <a:solidFill>
                            <a:schemeClr val="tx1"/>
                          </a:solidFill>
                          <a:latin typeface="Times New Roman" panose="02020603050405020304" pitchFamily="18" charset="0"/>
                          <a:ea typeface="Arial"/>
                          <a:cs typeface="Times New Roman" panose="02020603050405020304" pitchFamily="18" charset="0"/>
                        </a:rPr>
                        <a:t>c</a:t>
                      </a:r>
                      <a:r>
                        <a:rPr lang="vi-VN" sz="2000" i="1" kern="1200" dirty="0">
                          <a:solidFill>
                            <a:schemeClr val="tx1"/>
                          </a:solidFill>
                          <a:latin typeface="Times New Roman" panose="02020603050405020304" pitchFamily="18" charset="0"/>
                          <a:ea typeface="Arial"/>
                          <a:cs typeface="Times New Roman" panose="02020603050405020304" pitchFamily="18" charset="0"/>
                        </a:rPr>
                        <a:t>ái vườn là của con ta. Hồi còn mồ ma mẹ nó, mẹ nó cổ thắt lưng buộc bụng, dè sẻn mãi, mới để ra được năm mươi đồng bạc tậu</a:t>
                      </a:r>
                      <a:r>
                        <a:rPr lang="en-US" sz="2000" i="1" kern="1200" dirty="0">
                          <a:solidFill>
                            <a:schemeClr val="tx1"/>
                          </a:solidFill>
                          <a:latin typeface="Times New Roman" panose="02020603050405020304" pitchFamily="18" charset="0"/>
                          <a:ea typeface="Arial"/>
                          <a:cs typeface="Times New Roman" panose="02020603050405020304" pitchFamily="18" charset="0"/>
                        </a:rPr>
                        <a:t>.</a:t>
                      </a:r>
                      <a:r>
                        <a:rPr lang="vi-VN" sz="2000" i="1" kern="1200" dirty="0">
                          <a:solidFill>
                            <a:schemeClr val="tx1"/>
                          </a:solidFill>
                          <a:latin typeface="Times New Roman" panose="02020603050405020304" pitchFamily="18" charset="0"/>
                          <a:ea typeface="Arial"/>
                          <a:cs typeface="Times New Roman" panose="02020603050405020304" pitchFamily="18" charset="0"/>
                        </a:rPr>
                        <a:t> </a:t>
                      </a:r>
                      <a:r>
                        <a:rPr lang="vi-VN" sz="1800" i="1" kern="1200" dirty="0">
                          <a:solidFill>
                            <a:schemeClr val="tx1"/>
                          </a:solidFill>
                          <a:latin typeface="Times New Roman" panose="02020603050405020304" pitchFamily="18" charset="0"/>
                          <a:ea typeface="Arial"/>
                          <a:cs typeface="Times New Roman" panose="02020603050405020304" pitchFamily="18" charset="0"/>
                        </a:rPr>
                        <a:t>(Nam Cao)</a:t>
                      </a:r>
                      <a:endParaRPr lang="vi-VN" sz="2000" kern="1200" dirty="0">
                        <a:solidFill>
                          <a:schemeClr val="tx1"/>
                        </a:solidFill>
                        <a:latin typeface="Times New Roman" panose="02020603050405020304" pitchFamily="18" charset="0"/>
                        <a:ea typeface="Arial"/>
                        <a:cs typeface="Times New Roman" panose="02020603050405020304" pitchFamily="18"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Bỏ</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dấu</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hai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chấm</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sau</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từ</a:t>
                      </a:r>
                      <a:r>
                        <a:rPr lang="en-US" sz="2000" baseline="0" dirty="0">
                          <a:latin typeface="Times New Roman" panose="02020603050405020304" pitchFamily="18" charset="0"/>
                          <a:cs typeface="Times New Roman" panose="02020603050405020304" pitchFamily="18" charset="0"/>
                        </a:rPr>
                        <a:t> </a:t>
                      </a:r>
                      <a:r>
                        <a:rPr lang="en-US" sz="2000" i="1" baseline="0" dirty="0" err="1">
                          <a:latin typeface="Times New Roman" panose="02020603050405020304" pitchFamily="18" charset="0"/>
                          <a:cs typeface="Times New Roman" panose="02020603050405020304" pitchFamily="18" charset="0"/>
                        </a:rPr>
                        <a:t>rằng</a:t>
                      </a:r>
                      <a:endParaRPr lang="en-US" sz="2000" i="1" baseline="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Bỏ</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dấu</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ngoặc</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kép</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và</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không</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viết</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hoa</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từ</a:t>
                      </a:r>
                      <a:r>
                        <a:rPr lang="en-US" sz="2000" baseline="0" dirty="0">
                          <a:latin typeface="Times New Roman" panose="02020603050405020304" pitchFamily="18" charset="0"/>
                          <a:cs typeface="Times New Roman" panose="02020603050405020304" pitchFamily="18" charset="0"/>
                        </a:rPr>
                        <a:t> </a:t>
                      </a:r>
                      <a:r>
                        <a:rPr lang="en-US" sz="2000" i="1" baseline="0" dirty="0" err="1">
                          <a:latin typeface="Times New Roman" panose="02020603050405020304" pitchFamily="18" charset="0"/>
                          <a:cs typeface="Times New Roman" panose="02020603050405020304" pitchFamily="18" charset="0"/>
                        </a:rPr>
                        <a:t>cái</a:t>
                      </a:r>
                      <a:r>
                        <a:rPr lang="en-US" sz="2000" i="1" baseline="0" dirty="0">
                          <a:latin typeface="Times New Roman" panose="02020603050405020304" pitchFamily="18" charset="0"/>
                          <a:cs typeface="Times New Roman" panose="02020603050405020304" pitchFamily="18" charset="0"/>
                        </a:rPr>
                        <a:t> </a:t>
                      </a:r>
                      <a:r>
                        <a:rPr lang="en-US" sz="2000" i="0" baseline="0" dirty="0">
                          <a:latin typeface="Times New Roman" panose="02020603050405020304" pitchFamily="18" charset="0"/>
                          <a:cs typeface="Times New Roman" panose="02020603050405020304" pitchFamily="18" charset="0"/>
                        </a:rPr>
                        <a:t>ở </a:t>
                      </a:r>
                      <a:r>
                        <a:rPr lang="en-US" sz="2000" i="0" baseline="0" dirty="0" err="1">
                          <a:latin typeface="Times New Roman" panose="02020603050405020304" pitchFamily="18" charset="0"/>
                          <a:cs typeface="Times New Roman" panose="02020603050405020304" pitchFamily="18" charset="0"/>
                        </a:rPr>
                        <a:t>đầu</a:t>
                      </a:r>
                      <a:r>
                        <a:rPr lang="en-US" sz="2000" i="0" baseline="0" dirty="0">
                          <a:latin typeface="Times New Roman" panose="02020603050405020304" pitchFamily="18" charset="0"/>
                          <a:cs typeface="Times New Roman" panose="02020603050405020304" pitchFamily="18" charset="0"/>
                        </a:rPr>
                        <a:t> </a:t>
                      </a:r>
                      <a:r>
                        <a:rPr lang="en-US" sz="2000" i="0" baseline="0" dirty="0" err="1">
                          <a:latin typeface="Times New Roman" panose="02020603050405020304" pitchFamily="18" charset="0"/>
                          <a:cs typeface="Times New Roman" panose="02020603050405020304" pitchFamily="18" charset="0"/>
                        </a:rPr>
                        <a:t>lời</a:t>
                      </a:r>
                      <a:r>
                        <a:rPr lang="en-US" sz="2000" i="0" baseline="0" dirty="0">
                          <a:latin typeface="Times New Roman" panose="02020603050405020304" pitchFamily="18" charset="0"/>
                          <a:cs typeface="Times New Roman" panose="02020603050405020304" pitchFamily="18" charset="0"/>
                        </a:rPr>
                        <a:t> </a:t>
                      </a:r>
                      <a:r>
                        <a:rPr lang="en-US" sz="2000" i="0" baseline="0" dirty="0" err="1">
                          <a:latin typeface="Times New Roman" panose="02020603050405020304" pitchFamily="18" charset="0"/>
                          <a:cs typeface="Times New Roman" panose="02020603050405020304" pitchFamily="18" charset="0"/>
                        </a:rPr>
                        <a:t>dẫn</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80503578"/>
                  </a:ext>
                </a:extLst>
              </a:tr>
              <a:tr h="2732207">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vi-VN" sz="2000" i="1" kern="1200" dirty="0">
                          <a:solidFill>
                            <a:schemeClr val="tx1"/>
                          </a:solidFill>
                          <a:latin typeface="Times New Roman" panose="02020603050405020304" pitchFamily="18" charset="0"/>
                          <a:ea typeface="Arial"/>
                          <a:cs typeface="Times New Roman" panose="02020603050405020304" pitchFamily="18" charset="0"/>
                        </a:rPr>
                        <a:t>c) Nhà văn Xu-khôm-lin-xki (Sukhomlynsky) đã nói: "Con người sinh ra không phải để tiêu biến như một hạt cát vô danh. Họ sinh ra để in dấu lại trên mặt đất, in dấu lại trong trái tim người khác". </a:t>
                      </a:r>
                      <a:r>
                        <a:rPr lang="vi-VN" sz="1800" i="1" kern="1200" dirty="0">
                          <a:solidFill>
                            <a:schemeClr val="tx1"/>
                          </a:solidFill>
                          <a:latin typeface="Times New Roman" panose="02020603050405020304" pitchFamily="18" charset="0"/>
                          <a:ea typeface="Arial"/>
                          <a:cs typeface="Times New Roman" panose="02020603050405020304" pitchFamily="18" charset="0"/>
                        </a:rPr>
                        <a:t>(Theo Trần Thị Ngọc Luyến)</a:t>
                      </a:r>
                      <a:endParaRPr lang="vi-VN" sz="2000" kern="1200" dirty="0">
                        <a:solidFill>
                          <a:schemeClr val="tx1"/>
                        </a:solidFill>
                        <a:latin typeface="Times New Roman" panose="02020603050405020304" pitchFamily="18" charset="0"/>
                        <a:ea typeface="Arial"/>
                        <a:cs typeface="Times New Roman" panose="02020603050405020304" pitchFamily="18"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vi-VN" sz="2000" i="1" kern="1200" dirty="0">
                          <a:solidFill>
                            <a:schemeClr val="tx1"/>
                          </a:solidFill>
                          <a:latin typeface="Times New Roman" panose="02020603050405020304" pitchFamily="18" charset="0"/>
                          <a:ea typeface="Arial"/>
                          <a:cs typeface="Times New Roman" panose="02020603050405020304" pitchFamily="18" charset="0"/>
                        </a:rPr>
                        <a:t>Nhà văn Xu-khôm-lin-xki (Sukhomlynsky) đã nói</a:t>
                      </a:r>
                      <a:r>
                        <a:rPr lang="en-US" sz="2000" i="1" kern="1200" baseline="0" dirty="0">
                          <a:solidFill>
                            <a:schemeClr val="tx1"/>
                          </a:solidFill>
                          <a:latin typeface="Times New Roman" panose="02020603050405020304" pitchFamily="18" charset="0"/>
                          <a:ea typeface="Arial"/>
                          <a:cs typeface="Times New Roman" panose="02020603050405020304" pitchFamily="18" charset="0"/>
                        </a:rPr>
                        <a:t> </a:t>
                      </a:r>
                      <a:r>
                        <a:rPr lang="en-US" sz="2000" i="1" kern="1200" baseline="0" dirty="0" err="1">
                          <a:solidFill>
                            <a:schemeClr val="tx1"/>
                          </a:solidFill>
                          <a:latin typeface="Times New Roman" panose="02020603050405020304" pitchFamily="18" charset="0"/>
                          <a:ea typeface="Arial"/>
                          <a:cs typeface="Times New Roman" panose="02020603050405020304" pitchFamily="18" charset="0"/>
                        </a:rPr>
                        <a:t>rằng</a:t>
                      </a:r>
                      <a:r>
                        <a:rPr lang="vi-VN" sz="2000" i="1" kern="1200" dirty="0">
                          <a:solidFill>
                            <a:schemeClr val="tx1"/>
                          </a:solidFill>
                          <a:latin typeface="Times New Roman" panose="02020603050405020304" pitchFamily="18" charset="0"/>
                          <a:ea typeface="Arial"/>
                          <a:cs typeface="Times New Roman" panose="02020603050405020304" pitchFamily="18" charset="0"/>
                        </a:rPr>
                        <a:t> </a:t>
                      </a:r>
                      <a:r>
                        <a:rPr lang="en-US" sz="2000" i="1" kern="1200" dirty="0">
                          <a:solidFill>
                            <a:schemeClr val="tx1"/>
                          </a:solidFill>
                          <a:latin typeface="Times New Roman" panose="02020603050405020304" pitchFamily="18" charset="0"/>
                          <a:ea typeface="Arial"/>
                          <a:cs typeface="Times New Roman" panose="02020603050405020304" pitchFamily="18" charset="0"/>
                        </a:rPr>
                        <a:t>c</a:t>
                      </a:r>
                      <a:r>
                        <a:rPr lang="vi-VN" sz="2000" i="1" kern="1200" dirty="0">
                          <a:solidFill>
                            <a:schemeClr val="tx1"/>
                          </a:solidFill>
                          <a:latin typeface="Times New Roman" panose="02020603050405020304" pitchFamily="18" charset="0"/>
                          <a:ea typeface="Arial"/>
                          <a:cs typeface="Times New Roman" panose="02020603050405020304" pitchFamily="18" charset="0"/>
                        </a:rPr>
                        <a:t>on người sinh ra không phải để tiêu biến như một hạt cát vô danh. Họ sinh ra để in dấu lại trên mặt đất, in dấu lại trong trái tim người khác</a:t>
                      </a:r>
                      <a:r>
                        <a:rPr lang="en-US" sz="2000" i="1" kern="1200" dirty="0">
                          <a:solidFill>
                            <a:schemeClr val="tx1"/>
                          </a:solidFill>
                          <a:latin typeface="Times New Roman" panose="02020603050405020304" pitchFamily="18" charset="0"/>
                          <a:ea typeface="Arial"/>
                          <a:cs typeface="Times New Roman" panose="02020603050405020304" pitchFamily="18" charset="0"/>
                        </a:rPr>
                        <a:t>.</a:t>
                      </a:r>
                      <a:r>
                        <a:rPr lang="vi-VN" sz="2000" i="1" kern="1200" dirty="0">
                          <a:solidFill>
                            <a:schemeClr val="tx1"/>
                          </a:solidFill>
                          <a:latin typeface="Times New Roman" panose="02020603050405020304" pitchFamily="18" charset="0"/>
                          <a:ea typeface="Arial"/>
                          <a:cs typeface="Times New Roman" panose="02020603050405020304" pitchFamily="18" charset="0"/>
                        </a:rPr>
                        <a:t> </a:t>
                      </a:r>
                      <a:r>
                        <a:rPr lang="vi-VN" sz="1800" i="1" kern="1200" dirty="0">
                          <a:solidFill>
                            <a:schemeClr val="tx1"/>
                          </a:solidFill>
                          <a:latin typeface="Times New Roman" panose="02020603050405020304" pitchFamily="18" charset="0"/>
                          <a:ea typeface="Arial"/>
                          <a:cs typeface="Times New Roman" panose="02020603050405020304" pitchFamily="18" charset="0"/>
                        </a:rPr>
                        <a:t>(Theo Trần Thị Ngọc Luyến)</a:t>
                      </a:r>
                      <a:endParaRPr lang="vi-VN" sz="2000" kern="1200" dirty="0">
                        <a:solidFill>
                          <a:schemeClr val="tx1"/>
                        </a:solidFill>
                        <a:latin typeface="Times New Roman" panose="02020603050405020304" pitchFamily="18" charset="0"/>
                        <a:ea typeface="Arial"/>
                        <a:cs typeface="Times New Roman" panose="02020603050405020304" pitchFamily="18"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Bỏ</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dấu</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hai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chấm</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sau</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từ</a:t>
                      </a:r>
                      <a:r>
                        <a:rPr lang="en-US" sz="2000" baseline="0" dirty="0">
                          <a:latin typeface="Times New Roman" panose="02020603050405020304" pitchFamily="18" charset="0"/>
                          <a:cs typeface="Times New Roman" panose="02020603050405020304" pitchFamily="18" charset="0"/>
                        </a:rPr>
                        <a:t> </a:t>
                      </a:r>
                      <a:r>
                        <a:rPr lang="en-US" sz="2000" i="1" baseline="0" dirty="0" err="1">
                          <a:latin typeface="Times New Roman" panose="02020603050405020304" pitchFamily="18" charset="0"/>
                          <a:cs typeface="Times New Roman" panose="02020603050405020304" pitchFamily="18" charset="0"/>
                        </a:rPr>
                        <a:t>nói</a:t>
                      </a:r>
                      <a:endParaRPr lang="en-US" sz="2000" i="1" baseline="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Thêm</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từ</a:t>
                      </a:r>
                      <a:r>
                        <a:rPr lang="en-US" sz="2000" baseline="0" dirty="0">
                          <a:latin typeface="Times New Roman" panose="02020603050405020304" pitchFamily="18" charset="0"/>
                          <a:cs typeface="Times New Roman" panose="02020603050405020304" pitchFamily="18" charset="0"/>
                        </a:rPr>
                        <a:t> </a:t>
                      </a:r>
                      <a:r>
                        <a:rPr lang="en-US" sz="2000" i="1" baseline="0" dirty="0" err="1">
                          <a:latin typeface="Times New Roman" panose="02020603050405020304" pitchFamily="18" charset="0"/>
                          <a:cs typeface="Times New Roman" panose="02020603050405020304" pitchFamily="18" charset="0"/>
                        </a:rPr>
                        <a:t>rằng</a:t>
                      </a:r>
                      <a:r>
                        <a:rPr lang="en-US" sz="2000" i="1" baseline="0" dirty="0">
                          <a:latin typeface="Times New Roman" panose="02020603050405020304" pitchFamily="18" charset="0"/>
                          <a:cs typeface="Times New Roman" panose="02020603050405020304" pitchFamily="18" charset="0"/>
                        </a:rPr>
                        <a:t> </a:t>
                      </a:r>
                      <a:r>
                        <a:rPr lang="en-US" sz="2000" i="0" baseline="0" dirty="0" err="1">
                          <a:latin typeface="Times New Roman" panose="02020603050405020304" pitchFamily="18" charset="0"/>
                          <a:cs typeface="Times New Roman" panose="02020603050405020304" pitchFamily="18" charset="0"/>
                        </a:rPr>
                        <a:t>vào</a:t>
                      </a:r>
                      <a:r>
                        <a:rPr lang="en-US" sz="2000" i="0" baseline="0" dirty="0">
                          <a:latin typeface="Times New Roman" panose="02020603050405020304" pitchFamily="18" charset="0"/>
                          <a:cs typeface="Times New Roman" panose="02020603050405020304" pitchFamily="18" charset="0"/>
                        </a:rPr>
                        <a:t> </a:t>
                      </a:r>
                      <a:r>
                        <a:rPr lang="en-US" sz="2000" i="0" baseline="0" dirty="0" err="1">
                          <a:latin typeface="Times New Roman" panose="02020603050405020304" pitchFamily="18" charset="0"/>
                          <a:cs typeface="Times New Roman" panose="02020603050405020304" pitchFamily="18" charset="0"/>
                        </a:rPr>
                        <a:t>sau</a:t>
                      </a:r>
                      <a:r>
                        <a:rPr lang="en-US" sz="2000" i="0" baseline="0" dirty="0">
                          <a:latin typeface="Times New Roman" panose="02020603050405020304" pitchFamily="18" charset="0"/>
                          <a:cs typeface="Times New Roman" panose="02020603050405020304" pitchFamily="18" charset="0"/>
                        </a:rPr>
                        <a:t> </a:t>
                      </a:r>
                      <a:r>
                        <a:rPr lang="en-US" sz="2000" i="0" baseline="0" dirty="0" err="1">
                          <a:latin typeface="Times New Roman" panose="02020603050405020304" pitchFamily="18" charset="0"/>
                          <a:cs typeface="Times New Roman" panose="02020603050405020304" pitchFamily="18" charset="0"/>
                        </a:rPr>
                        <a:t>từ</a:t>
                      </a:r>
                      <a:r>
                        <a:rPr lang="en-US" sz="2000" i="0" baseline="0" dirty="0">
                          <a:latin typeface="Times New Roman" panose="02020603050405020304" pitchFamily="18" charset="0"/>
                          <a:cs typeface="Times New Roman" panose="02020603050405020304" pitchFamily="18" charset="0"/>
                        </a:rPr>
                        <a:t> </a:t>
                      </a:r>
                      <a:r>
                        <a:rPr lang="en-US" sz="2000" i="1" baseline="0" dirty="0" err="1">
                          <a:latin typeface="Times New Roman" panose="02020603050405020304" pitchFamily="18" charset="0"/>
                          <a:cs typeface="Times New Roman" panose="02020603050405020304" pitchFamily="18" charset="0"/>
                        </a:rPr>
                        <a:t>nói</a:t>
                      </a:r>
                      <a:endParaRPr lang="en-US" sz="2000" i="1" baseline="0" dirty="0">
                        <a:latin typeface="Times New Roman" panose="02020603050405020304" pitchFamily="18" charset="0"/>
                        <a:cs typeface="Times New Roman" panose="02020603050405020304" pitchFamily="18" charset="0"/>
                      </a:endParaRPr>
                    </a:p>
                    <a:p>
                      <a:pPr algn="just"/>
                      <a:r>
                        <a:rPr lang="en-US" sz="2000" i="0" baseline="0" dirty="0">
                          <a:latin typeface="Times New Roman" panose="02020603050405020304" pitchFamily="18" charset="0"/>
                          <a:cs typeface="Times New Roman" panose="02020603050405020304" pitchFamily="18" charset="0"/>
                        </a:rPr>
                        <a:t>- </a:t>
                      </a:r>
                      <a:r>
                        <a:rPr lang="en-US" sz="2000" i="0" baseline="0" dirty="0" err="1">
                          <a:latin typeface="Times New Roman" panose="02020603050405020304" pitchFamily="18" charset="0"/>
                          <a:cs typeface="Times New Roman" panose="02020603050405020304" pitchFamily="18" charset="0"/>
                        </a:rPr>
                        <a:t>Bỏ</a:t>
                      </a:r>
                      <a:r>
                        <a:rPr lang="en-US" sz="2000" i="0" baseline="0" dirty="0">
                          <a:latin typeface="Times New Roman" panose="02020603050405020304" pitchFamily="18" charset="0"/>
                          <a:cs typeface="Times New Roman" panose="02020603050405020304" pitchFamily="18" charset="0"/>
                        </a:rPr>
                        <a:t> </a:t>
                      </a:r>
                      <a:r>
                        <a:rPr lang="en-US" sz="2000" i="0" baseline="0" dirty="0" err="1">
                          <a:latin typeface="Times New Roman" panose="02020603050405020304" pitchFamily="18" charset="0"/>
                          <a:cs typeface="Times New Roman" panose="02020603050405020304" pitchFamily="18" charset="0"/>
                        </a:rPr>
                        <a:t>dấu</a:t>
                      </a:r>
                      <a:r>
                        <a:rPr lang="en-US" sz="2000" i="0" baseline="0" dirty="0">
                          <a:latin typeface="Times New Roman" panose="02020603050405020304" pitchFamily="18" charset="0"/>
                          <a:cs typeface="Times New Roman" panose="02020603050405020304" pitchFamily="18" charset="0"/>
                        </a:rPr>
                        <a:t> </a:t>
                      </a:r>
                      <a:r>
                        <a:rPr lang="en-US" sz="2000" i="0" baseline="0" dirty="0" err="1">
                          <a:latin typeface="Times New Roman" panose="02020603050405020304" pitchFamily="18" charset="0"/>
                          <a:cs typeface="Times New Roman" panose="02020603050405020304" pitchFamily="18" charset="0"/>
                        </a:rPr>
                        <a:t>ngoặc</a:t>
                      </a:r>
                      <a:r>
                        <a:rPr lang="en-US" sz="2000" i="0" baseline="0" dirty="0">
                          <a:latin typeface="Times New Roman" panose="02020603050405020304" pitchFamily="18" charset="0"/>
                          <a:cs typeface="Times New Roman" panose="02020603050405020304" pitchFamily="18" charset="0"/>
                        </a:rPr>
                        <a:t> </a:t>
                      </a:r>
                      <a:r>
                        <a:rPr lang="en-US" sz="2000" i="0" baseline="0" dirty="0" err="1">
                          <a:latin typeface="Times New Roman" panose="02020603050405020304" pitchFamily="18" charset="0"/>
                          <a:cs typeface="Times New Roman" panose="02020603050405020304" pitchFamily="18" charset="0"/>
                        </a:rPr>
                        <a:t>kép</a:t>
                      </a:r>
                      <a:r>
                        <a:rPr lang="en-US" sz="2000" i="0" baseline="0" dirty="0">
                          <a:latin typeface="Times New Roman" panose="02020603050405020304" pitchFamily="18" charset="0"/>
                          <a:cs typeface="Times New Roman" panose="02020603050405020304" pitchFamily="18" charset="0"/>
                        </a:rPr>
                        <a:t> </a:t>
                      </a:r>
                      <a:r>
                        <a:rPr lang="en-US" sz="2000" i="0" baseline="0" dirty="0" err="1">
                          <a:latin typeface="Times New Roman" panose="02020603050405020304" pitchFamily="18" charset="0"/>
                          <a:cs typeface="Times New Roman" panose="02020603050405020304" pitchFamily="18" charset="0"/>
                        </a:rPr>
                        <a:t>và</a:t>
                      </a:r>
                      <a:r>
                        <a:rPr lang="en-US" sz="2000" i="0" baseline="0" dirty="0">
                          <a:latin typeface="Times New Roman" panose="02020603050405020304" pitchFamily="18" charset="0"/>
                          <a:cs typeface="Times New Roman" panose="02020603050405020304" pitchFamily="18" charset="0"/>
                        </a:rPr>
                        <a:t> </a:t>
                      </a:r>
                      <a:r>
                        <a:rPr lang="en-US" sz="2000" i="0" baseline="0" dirty="0" err="1">
                          <a:latin typeface="Times New Roman" panose="02020603050405020304" pitchFamily="18" charset="0"/>
                          <a:cs typeface="Times New Roman" panose="02020603050405020304" pitchFamily="18" charset="0"/>
                        </a:rPr>
                        <a:t>không</a:t>
                      </a:r>
                      <a:r>
                        <a:rPr lang="en-US" sz="2000" i="0" baseline="0" dirty="0">
                          <a:latin typeface="Times New Roman" panose="02020603050405020304" pitchFamily="18" charset="0"/>
                          <a:cs typeface="Times New Roman" panose="02020603050405020304" pitchFamily="18" charset="0"/>
                        </a:rPr>
                        <a:t> </a:t>
                      </a:r>
                      <a:r>
                        <a:rPr lang="en-US" sz="2000" i="0" baseline="0" dirty="0" err="1">
                          <a:latin typeface="Times New Roman" panose="02020603050405020304" pitchFamily="18" charset="0"/>
                          <a:cs typeface="Times New Roman" panose="02020603050405020304" pitchFamily="18" charset="0"/>
                        </a:rPr>
                        <a:t>viết</a:t>
                      </a:r>
                      <a:r>
                        <a:rPr lang="en-US" sz="2000" i="0" baseline="0" dirty="0">
                          <a:latin typeface="Times New Roman" panose="02020603050405020304" pitchFamily="18" charset="0"/>
                          <a:cs typeface="Times New Roman" panose="02020603050405020304" pitchFamily="18" charset="0"/>
                        </a:rPr>
                        <a:t> </a:t>
                      </a:r>
                      <a:r>
                        <a:rPr lang="en-US" sz="2000" i="0" baseline="0" dirty="0" err="1">
                          <a:latin typeface="Times New Roman" panose="02020603050405020304" pitchFamily="18" charset="0"/>
                          <a:cs typeface="Times New Roman" panose="02020603050405020304" pitchFamily="18" charset="0"/>
                        </a:rPr>
                        <a:t>hoa</a:t>
                      </a:r>
                      <a:r>
                        <a:rPr lang="en-US" sz="2000" i="0" baseline="0" dirty="0">
                          <a:latin typeface="Times New Roman" panose="02020603050405020304" pitchFamily="18" charset="0"/>
                          <a:cs typeface="Times New Roman" panose="02020603050405020304" pitchFamily="18" charset="0"/>
                        </a:rPr>
                        <a:t> </a:t>
                      </a:r>
                      <a:r>
                        <a:rPr lang="en-US" sz="2000" i="0" baseline="0" dirty="0" err="1">
                          <a:latin typeface="Times New Roman" panose="02020603050405020304" pitchFamily="18" charset="0"/>
                          <a:cs typeface="Times New Roman" panose="02020603050405020304" pitchFamily="18" charset="0"/>
                        </a:rPr>
                        <a:t>tiếng</a:t>
                      </a:r>
                      <a:r>
                        <a:rPr lang="en-US" sz="2000" i="0" baseline="0" dirty="0">
                          <a:latin typeface="Times New Roman" panose="02020603050405020304" pitchFamily="18" charset="0"/>
                          <a:cs typeface="Times New Roman" panose="02020603050405020304" pitchFamily="18" charset="0"/>
                        </a:rPr>
                        <a:t> </a:t>
                      </a:r>
                      <a:r>
                        <a:rPr lang="en-US" sz="2000" i="1" baseline="0" dirty="0">
                          <a:latin typeface="Times New Roman" panose="02020603050405020304" pitchFamily="18" charset="0"/>
                          <a:cs typeface="Times New Roman" panose="02020603050405020304" pitchFamily="18" charset="0"/>
                        </a:rPr>
                        <a:t>con </a:t>
                      </a:r>
                      <a:r>
                        <a:rPr lang="en-US" sz="2000" i="0" baseline="0" dirty="0">
                          <a:latin typeface="Times New Roman" panose="02020603050405020304" pitchFamily="18" charset="0"/>
                          <a:cs typeface="Times New Roman" panose="02020603050405020304" pitchFamily="18" charset="0"/>
                        </a:rPr>
                        <a:t>ở </a:t>
                      </a:r>
                      <a:r>
                        <a:rPr lang="en-US" sz="2000" i="0" baseline="0" dirty="0" err="1">
                          <a:latin typeface="Times New Roman" panose="02020603050405020304" pitchFamily="18" charset="0"/>
                          <a:cs typeface="Times New Roman" panose="02020603050405020304" pitchFamily="18" charset="0"/>
                        </a:rPr>
                        <a:t>đầu</a:t>
                      </a:r>
                      <a:r>
                        <a:rPr lang="en-US" sz="2000" i="0" baseline="0" dirty="0">
                          <a:latin typeface="Times New Roman" panose="02020603050405020304" pitchFamily="18" charset="0"/>
                          <a:cs typeface="Times New Roman" panose="02020603050405020304" pitchFamily="18" charset="0"/>
                        </a:rPr>
                        <a:t> </a:t>
                      </a:r>
                      <a:r>
                        <a:rPr lang="en-US" sz="2000" i="0" baseline="0" dirty="0" err="1">
                          <a:latin typeface="Times New Roman" panose="02020603050405020304" pitchFamily="18" charset="0"/>
                          <a:cs typeface="Times New Roman" panose="02020603050405020304" pitchFamily="18" charset="0"/>
                        </a:rPr>
                        <a:t>lời</a:t>
                      </a:r>
                      <a:r>
                        <a:rPr lang="en-US" sz="2000" i="0" baseline="0" dirty="0">
                          <a:latin typeface="Times New Roman" panose="02020603050405020304" pitchFamily="18" charset="0"/>
                          <a:cs typeface="Times New Roman" panose="02020603050405020304" pitchFamily="18" charset="0"/>
                        </a:rPr>
                        <a:t> </a:t>
                      </a:r>
                      <a:r>
                        <a:rPr lang="en-US" sz="2000" i="0" baseline="0" dirty="0" err="1">
                          <a:latin typeface="Times New Roman" panose="02020603050405020304" pitchFamily="18" charset="0"/>
                          <a:cs typeface="Times New Roman" panose="02020603050405020304" pitchFamily="18" charset="0"/>
                        </a:rPr>
                        <a:t>dẫn</a:t>
                      </a:r>
                      <a:r>
                        <a:rPr lang="en-US" sz="2000" i="0" baseline="0" dirty="0">
                          <a:latin typeface="Times New Roman" panose="02020603050405020304" pitchFamily="18" charset="0"/>
                          <a:cs typeface="Times New Roman" panose="02020603050405020304" pitchFamily="18" charset="0"/>
                        </a:rPr>
                        <a:t>.</a:t>
                      </a:r>
                      <a:endParaRPr lang="en-US" sz="200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55704519"/>
                  </a:ext>
                </a:extLst>
              </a:tr>
            </a:tbl>
          </a:graphicData>
        </a:graphic>
      </p:graphicFrame>
    </p:spTree>
    <p:extLst>
      <p:ext uri="{BB962C8B-B14F-4D97-AF65-F5344CB8AC3E}">
        <p14:creationId xmlns:p14="http://schemas.microsoft.com/office/powerpoint/2010/main" val="71292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18000" r="-18000"/>
          </a:stretch>
        </a:blipFill>
        <a:effectLst/>
      </p:bgPr>
    </p:bg>
    <p:spTree>
      <p:nvGrpSpPr>
        <p:cNvPr id="1" name=""/>
        <p:cNvGrpSpPr/>
        <p:nvPr/>
      </p:nvGrpSpPr>
      <p:grpSpPr>
        <a:xfrm>
          <a:off x="0" y="0"/>
          <a:ext cx="0" cy="0"/>
          <a:chOff x="0" y="0"/>
          <a:chExt cx="0" cy="0"/>
        </a:xfrm>
      </p:grpSpPr>
      <p:sp>
        <p:nvSpPr>
          <p:cNvPr id="2" name="Rectangle 1"/>
          <p:cNvSpPr/>
          <p:nvPr/>
        </p:nvSpPr>
        <p:spPr>
          <a:xfrm>
            <a:off x="318310" y="615093"/>
            <a:ext cx="6440300" cy="3477875"/>
          </a:xfrm>
          <a:prstGeom prst="rect">
            <a:avLst/>
          </a:prstGeom>
        </p:spPr>
        <p:txBody>
          <a:bodyPr wrap="square">
            <a:spAutoFit/>
          </a:bodyPr>
          <a:lstStyle/>
          <a:p>
            <a:pPr algn="just" latinLnBrk="0"/>
            <a:r>
              <a:rPr lang="vi-VN" sz="2000" dirty="0">
                <a:solidFill>
                  <a:schemeClr val="tx1"/>
                </a:solidFill>
                <a:latin typeface="+mj-lt"/>
              </a:rPr>
              <a:t>Viết một đoạn văn (khoảng 8 - 10 dòng) về chủ đề </a:t>
            </a:r>
            <a:r>
              <a:rPr lang="vi-VN" sz="2000" i="1" dirty="0">
                <a:solidFill>
                  <a:schemeClr val="tx1"/>
                </a:solidFill>
                <a:latin typeface="+mj-lt"/>
              </a:rPr>
              <a:t>tinh thần yêu nước của nhân dân ta</a:t>
            </a:r>
            <a:r>
              <a:rPr lang="vi-VN" sz="2000" dirty="0">
                <a:solidFill>
                  <a:schemeClr val="tx1"/>
                </a:solidFill>
                <a:latin typeface="+mj-lt"/>
              </a:rPr>
              <a:t>, trong đó có dẫn trực tiếp một trong các ý kiến dưới đây của Chủ tịch Hồ Chí Minh:</a:t>
            </a:r>
          </a:p>
          <a:p>
            <a:pPr algn="just" latinLnBrk="0"/>
            <a:r>
              <a:rPr lang="vi-VN" sz="2000" i="1" dirty="0">
                <a:solidFill>
                  <a:schemeClr val="tx1"/>
                </a:solidFill>
                <a:latin typeface="+mj-lt"/>
              </a:rPr>
              <a:t>a) Dân ta có một lòng nồng nàn yêu nước. Đó là một truyền thống quý báu của ta.</a:t>
            </a:r>
            <a:endParaRPr lang="vi-VN" sz="2000" dirty="0">
              <a:solidFill>
                <a:schemeClr val="tx1"/>
              </a:solidFill>
              <a:latin typeface="+mj-lt"/>
            </a:endParaRPr>
          </a:p>
          <a:p>
            <a:pPr algn="just" latinLnBrk="0"/>
            <a:r>
              <a:rPr lang="vi-VN" sz="2000" i="1" dirty="0">
                <a:solidFill>
                  <a:schemeClr val="tx1"/>
                </a:solidFill>
                <a:latin typeface="+mj-lt"/>
              </a:rPr>
              <a:t>b) Lịch sử ta đã có nhiều cuộc kháng chiến vĩ đại ch</a:t>
            </a:r>
            <a:r>
              <a:rPr lang="en-US" sz="2000" i="1" dirty="0">
                <a:solidFill>
                  <a:schemeClr val="tx1"/>
                </a:solidFill>
                <a:latin typeface="+mj-lt"/>
              </a:rPr>
              <a:t>ứ</a:t>
            </a:r>
            <a:r>
              <a:rPr lang="vi-VN" sz="2000" i="1" dirty="0">
                <a:solidFill>
                  <a:schemeClr val="tx1"/>
                </a:solidFill>
                <a:latin typeface="+mj-lt"/>
              </a:rPr>
              <a:t>ng tỏ tinh thần yêu nước của dân ta. Chúng ta có quyền tự hào vì những trang lịch sử vẻ vang thời đại Bà Trưng, Bà Triệu, Trần Hưng Đạo, Lê Lợi, Quang Trung.... Chúng ta phải ghi nhớ công lao của các vị anh hùng dân tộc, vì các vị ấy là tiêu biểu của một dân tộc anh hùng.</a:t>
            </a:r>
            <a:endParaRPr lang="vi-VN" sz="2000" dirty="0">
              <a:solidFill>
                <a:schemeClr val="tx1"/>
              </a:solidFill>
              <a:latin typeface="+mj-lt"/>
            </a:endParaRPr>
          </a:p>
        </p:txBody>
      </p:sp>
      <p:sp>
        <p:nvSpPr>
          <p:cNvPr id="3" name="Rectangle 2"/>
          <p:cNvSpPr/>
          <p:nvPr/>
        </p:nvSpPr>
        <p:spPr>
          <a:xfrm>
            <a:off x="723869" y="127201"/>
            <a:ext cx="7453747" cy="461665"/>
          </a:xfrm>
          <a:prstGeom prst="rect">
            <a:avLst/>
          </a:prstGeom>
        </p:spPr>
        <p:txBody>
          <a:bodyPr wrap="square">
            <a:spAutoFit/>
          </a:bodyPr>
          <a:lstStyle/>
          <a:p>
            <a:pPr algn="ctr" latinLnBrk="0"/>
            <a:r>
              <a:rPr lang="en-US" sz="2400" b="1" dirty="0" err="1">
                <a:solidFill>
                  <a:schemeClr val="tx1"/>
                </a:solidFill>
                <a:latin typeface="Times New Roman" panose="02020603050405020304" pitchFamily="18" charset="0"/>
                <a:cs typeface="Times New Roman" panose="02020603050405020304" pitchFamily="18" charset="0"/>
              </a:rPr>
              <a:t>Bài</a:t>
            </a:r>
            <a:r>
              <a:rPr lang="en-US" sz="2400" b="1" dirty="0">
                <a:solidFill>
                  <a:schemeClr val="tx1"/>
                </a:solidFill>
                <a:latin typeface="Times New Roman" panose="02020603050405020304" pitchFamily="18" charset="0"/>
                <a:cs typeface="Times New Roman" panose="02020603050405020304" pitchFamily="18" charset="0"/>
              </a:rPr>
              <a:t> 4</a:t>
            </a:r>
          </a:p>
        </p:txBody>
      </p:sp>
      <p:sp>
        <p:nvSpPr>
          <p:cNvPr id="6" name="Freeform 5">
            <a:extLst>
              <a:ext uri="{FF2B5EF4-FFF2-40B4-BE49-F238E27FC236}">
                <a16:creationId xmlns:a16="http://schemas.microsoft.com/office/drawing/2014/main" id="{5C7BBC9D-7DB7-482C-87DB-2004040744FB}"/>
              </a:ext>
            </a:extLst>
          </p:cNvPr>
          <p:cNvSpPr/>
          <p:nvPr/>
        </p:nvSpPr>
        <p:spPr>
          <a:xfrm>
            <a:off x="6084048" y="859985"/>
            <a:ext cx="4187136" cy="4283515"/>
          </a:xfrm>
          <a:custGeom>
            <a:avLst/>
            <a:gdLst/>
            <a:ahLst/>
            <a:cxnLst/>
            <a:rect l="l" t="t" r="r" b="b"/>
            <a:pathLst>
              <a:path w="8044434" h="8229600">
                <a:moveTo>
                  <a:pt x="0" y="0"/>
                </a:moveTo>
                <a:lnTo>
                  <a:pt x="8044434" y="0"/>
                </a:lnTo>
                <a:lnTo>
                  <a:pt x="8044434" y="8229600"/>
                </a:lnTo>
                <a:lnTo>
                  <a:pt x="0" y="8229600"/>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1204325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18000" r="-18000"/>
          </a:stretch>
        </a:blipFill>
        <a:effectLst/>
      </p:bgPr>
    </p:bg>
    <p:spTree>
      <p:nvGrpSpPr>
        <p:cNvPr id="1" name=""/>
        <p:cNvGrpSpPr/>
        <p:nvPr/>
      </p:nvGrpSpPr>
      <p:grpSpPr>
        <a:xfrm>
          <a:off x="0" y="0"/>
          <a:ext cx="0" cy="0"/>
          <a:chOff x="0" y="0"/>
          <a:chExt cx="0" cy="0"/>
        </a:xfrm>
      </p:grpSpPr>
      <p:sp>
        <p:nvSpPr>
          <p:cNvPr id="2" name="Rectangle 1"/>
          <p:cNvSpPr/>
          <p:nvPr/>
        </p:nvSpPr>
        <p:spPr>
          <a:xfrm>
            <a:off x="492116" y="1298295"/>
            <a:ext cx="5783734" cy="3170099"/>
          </a:xfrm>
          <a:prstGeom prst="rect">
            <a:avLst/>
          </a:prstGeom>
        </p:spPr>
        <p:txBody>
          <a:bodyPr wrap="square">
            <a:spAutoFit/>
          </a:bodyPr>
          <a:lstStyle/>
          <a:p>
            <a:pPr algn="just"/>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Yêu</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nước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truyền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thống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vô</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cùng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quý</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báu</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dân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tộc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Việt</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Nam.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Chứng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minh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truyền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thống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đáng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tự</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hào</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Tinh</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thần</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yêu</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nước</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nhân</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dân</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ta,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Chủ</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tịch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Hồ</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Chí</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Minh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đã</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viết</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2000" i="1" dirty="0">
                <a:solidFill>
                  <a:schemeClr val="tx1">
                    <a:lumMod val="95000"/>
                    <a:lumOff val="5000"/>
                  </a:schemeClr>
                </a:solidFill>
                <a:latin typeface="Times New Roman" panose="02020603050405020304" pitchFamily="18" charset="0"/>
                <a:cs typeface="Times New Roman" panose="02020603050405020304" pitchFamily="18" charset="0"/>
              </a:rPr>
              <a:t>Lịch sử ta đã có nhiều cuộc kháng chiến vĩ đại ch</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ứ</a:t>
            </a:r>
            <a:r>
              <a:rPr lang="vi-VN" sz="2000" i="1" dirty="0">
                <a:solidFill>
                  <a:schemeClr val="tx1">
                    <a:lumMod val="95000"/>
                    <a:lumOff val="5000"/>
                  </a:schemeClr>
                </a:solidFill>
                <a:latin typeface="Times New Roman" panose="02020603050405020304" pitchFamily="18" charset="0"/>
                <a:cs typeface="Times New Roman" panose="02020603050405020304" pitchFamily="18" charset="0"/>
              </a:rPr>
              <a:t>ng tỏ tinh thần yêu nước của dân ta. Chúng ta có quyền tự hào vì những trang lịch sử vẻ vang thời đại Bà Trưng, Bà Triệu, Trần Hưng Đạo, Lê Lợi, Quang Trung.... Chúng ta phải ghi nhớ công lao của các vị anh hùng dân tộc, vì các vị ấy là tiêu biểu của một dân tộc anh hùng</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vi-VN"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Freeform 6">
            <a:extLst>
              <a:ext uri="{FF2B5EF4-FFF2-40B4-BE49-F238E27FC236}">
                <a16:creationId xmlns:a16="http://schemas.microsoft.com/office/drawing/2014/main" id="{31A600F7-D3B1-F7DB-8CAA-33192C85E78D}"/>
              </a:ext>
            </a:extLst>
          </p:cNvPr>
          <p:cNvSpPr/>
          <p:nvPr/>
        </p:nvSpPr>
        <p:spPr>
          <a:xfrm>
            <a:off x="5430393" y="0"/>
            <a:ext cx="3713607" cy="4114800"/>
          </a:xfrm>
          <a:custGeom>
            <a:avLst/>
            <a:gdLst/>
            <a:ahLst/>
            <a:cxnLst/>
            <a:rect l="l" t="t" r="r" b="b"/>
            <a:pathLst>
              <a:path w="3713607" h="4114800">
                <a:moveTo>
                  <a:pt x="0" y="0"/>
                </a:moveTo>
                <a:lnTo>
                  <a:pt x="3713607" y="0"/>
                </a:lnTo>
                <a:lnTo>
                  <a:pt x="371360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41509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EC9CC42E-060A-1595-C9A4-3AC00D431C18}"/>
              </a:ext>
            </a:extLst>
          </p:cNvPr>
          <p:cNvSpPr txBox="1"/>
          <p:nvPr/>
        </p:nvSpPr>
        <p:spPr>
          <a:xfrm>
            <a:off x="3669668" y="1852214"/>
            <a:ext cx="4389538" cy="1107996"/>
          </a:xfrm>
          <a:prstGeom prst="rect">
            <a:avLst/>
          </a:prstGeom>
        </p:spPr>
        <p:txBody>
          <a:bodyPr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3600" b="0" i="0" u="none" strike="noStrike" kern="1200" cap="none" spc="0" normalizeH="0" baseline="0" noProof="0" dirty="0">
                <a:ln>
                  <a:noFill/>
                </a:ln>
                <a:solidFill>
                  <a:schemeClr val="tx1"/>
                </a:solidFill>
                <a:effectLst/>
                <a:uLnTx/>
                <a:uFillTx/>
                <a:latin typeface="#9Slide07 Baloo Tamma" panose="03080902040302020200" pitchFamily="66" charset="0"/>
                <a:ea typeface="+mn-ea"/>
                <a:cs typeface="#9Slide07 Baloo Tamma" panose="03080902040302020200" pitchFamily="66" charset="0"/>
                <a:sym typeface="Arial"/>
              </a:rPr>
              <a:t>I. </a:t>
            </a:r>
          </a:p>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3600" b="0" i="0" u="none" strike="noStrike" kern="1200" cap="none" spc="0" normalizeH="0" baseline="0" noProof="0" dirty="0">
                <a:ln>
                  <a:noFill/>
                </a:ln>
                <a:solidFill>
                  <a:schemeClr val="tx1"/>
                </a:solidFill>
                <a:effectLst/>
                <a:uLnTx/>
                <a:uFillTx/>
                <a:latin typeface="#9Slide07 Baloo Tamma" panose="03080902040302020200" pitchFamily="66" charset="0"/>
                <a:ea typeface="+mn-ea"/>
                <a:cs typeface="#9Slide07 Baloo Tamma" panose="03080902040302020200" pitchFamily="66" charset="0"/>
                <a:sym typeface="Arial"/>
              </a:rPr>
              <a:t>LÝ</a:t>
            </a:r>
            <a:r>
              <a:rPr kumimoji="0" lang="en-US" sz="3600" b="0" i="0" u="none" strike="noStrike" kern="1200" cap="none" spc="0" normalizeH="0" noProof="0" dirty="0">
                <a:ln>
                  <a:noFill/>
                </a:ln>
                <a:solidFill>
                  <a:schemeClr val="tx1"/>
                </a:solidFill>
                <a:effectLst/>
                <a:uLnTx/>
                <a:uFillTx/>
                <a:latin typeface="#9Slide07 Baloo Tamma" panose="03080902040302020200" pitchFamily="66" charset="0"/>
                <a:ea typeface="+mn-ea"/>
                <a:cs typeface="#9Slide07 Baloo Tamma" panose="03080902040302020200" pitchFamily="66" charset="0"/>
                <a:sym typeface="Arial"/>
              </a:rPr>
              <a:t> THUYẾT</a:t>
            </a:r>
            <a:endParaRPr kumimoji="0" lang="en-US" sz="3600" b="0" i="0" u="none" strike="noStrike" kern="1200" cap="none" spc="0" normalizeH="0" baseline="0" noProof="0" dirty="0">
              <a:ln>
                <a:noFill/>
              </a:ln>
              <a:solidFill>
                <a:schemeClr val="tx1"/>
              </a:solidFill>
              <a:effectLst/>
              <a:uLnTx/>
              <a:uFillTx/>
              <a:latin typeface="#9Slide07 Baloo Tamma" panose="03080902040302020200" pitchFamily="66" charset="0"/>
              <a:ea typeface="+mn-ea"/>
              <a:cs typeface="#9Slide07 Baloo Tamma" panose="03080902040302020200" pitchFamily="66" charset="0"/>
              <a:sym typeface="Arial"/>
            </a:endParaRPr>
          </a:p>
        </p:txBody>
      </p:sp>
      <p:sp>
        <p:nvSpPr>
          <p:cNvPr id="2" name="Freeform 3">
            <a:extLst>
              <a:ext uri="{FF2B5EF4-FFF2-40B4-BE49-F238E27FC236}">
                <a16:creationId xmlns:a16="http://schemas.microsoft.com/office/drawing/2014/main" id="{79AA3741-0E90-981A-D2E5-640A7FC7BF12}"/>
              </a:ext>
            </a:extLst>
          </p:cNvPr>
          <p:cNvSpPr/>
          <p:nvPr/>
        </p:nvSpPr>
        <p:spPr>
          <a:xfrm>
            <a:off x="751568" y="792035"/>
            <a:ext cx="3037412" cy="3628566"/>
          </a:xfrm>
          <a:custGeom>
            <a:avLst/>
            <a:gdLst/>
            <a:ahLst/>
            <a:cxnLst/>
            <a:rect l="l" t="t" r="r" b="b"/>
            <a:pathLst>
              <a:path w="2794575" h="3338467">
                <a:moveTo>
                  <a:pt x="0" y="0"/>
                </a:moveTo>
                <a:lnTo>
                  <a:pt x="2794575" y="0"/>
                </a:lnTo>
                <a:lnTo>
                  <a:pt x="2794575" y="3338467"/>
                </a:lnTo>
                <a:lnTo>
                  <a:pt x="0" y="3338467"/>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338752892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EC9CC42E-060A-1595-C9A4-3AC00D431C18}"/>
              </a:ext>
            </a:extLst>
          </p:cNvPr>
          <p:cNvSpPr txBox="1"/>
          <p:nvPr/>
        </p:nvSpPr>
        <p:spPr>
          <a:xfrm>
            <a:off x="4697950" y="1679233"/>
            <a:ext cx="4389538" cy="738664"/>
          </a:xfrm>
          <a:prstGeom prst="rect">
            <a:avLst/>
          </a:prstGeom>
        </p:spPr>
        <p:txBody>
          <a:bodyPr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lang="en-US" sz="4800" kern="1200" dirty="0" err="1">
                <a:solidFill>
                  <a:srgbClr val="FF0000"/>
                </a:solidFill>
                <a:latin typeface="#9Slide07 Baloo Tamma" panose="03080902040302020200" pitchFamily="66" charset="0"/>
                <a:ea typeface="+mn-ea"/>
                <a:cs typeface="#9Slide07 Baloo Tamma" panose="03080902040302020200" pitchFamily="66" charset="0"/>
              </a:rPr>
              <a:t>Thẻ</a:t>
            </a:r>
            <a:r>
              <a:rPr lang="en-US" sz="4800" kern="1200" dirty="0">
                <a:solidFill>
                  <a:srgbClr val="FF0000"/>
                </a:solidFill>
                <a:latin typeface="#9Slide07 Baloo Tamma" panose="03080902040302020200" pitchFamily="66" charset="0"/>
                <a:ea typeface="+mn-ea"/>
                <a:cs typeface="#9Slide07 Baloo Tamma" panose="03080902040302020200" pitchFamily="66" charset="0"/>
              </a:rPr>
              <a:t> </a:t>
            </a:r>
            <a:r>
              <a:rPr lang="en-US" sz="4800" kern="1200" dirty="0" err="1">
                <a:solidFill>
                  <a:srgbClr val="FF0000"/>
                </a:solidFill>
                <a:latin typeface="#9Slide07 Baloo Tamma" panose="03080902040302020200" pitchFamily="66" charset="0"/>
                <a:ea typeface="+mn-ea"/>
                <a:cs typeface="#9Slide07 Baloo Tamma" panose="03080902040302020200" pitchFamily="66" charset="0"/>
              </a:rPr>
              <a:t>thông</a:t>
            </a:r>
            <a:r>
              <a:rPr lang="en-US" sz="4800" kern="1200" dirty="0">
                <a:solidFill>
                  <a:srgbClr val="FF0000"/>
                </a:solidFill>
                <a:latin typeface="#9Slide07 Baloo Tamma" panose="03080902040302020200" pitchFamily="66" charset="0"/>
                <a:ea typeface="+mn-ea"/>
                <a:cs typeface="#9Slide07 Baloo Tamma" panose="03080902040302020200" pitchFamily="66" charset="0"/>
              </a:rPr>
              <a:t> tin</a:t>
            </a:r>
            <a:endParaRPr kumimoji="0" lang="en-US" sz="4800" b="0" i="0" u="none" strike="noStrike" kern="1200" cap="none" spc="0" normalizeH="0" baseline="0" noProof="0" dirty="0">
              <a:ln>
                <a:noFill/>
              </a:ln>
              <a:solidFill>
                <a:srgbClr val="FF0000"/>
              </a:solidFill>
              <a:effectLst/>
              <a:uLnTx/>
              <a:uFillTx/>
              <a:latin typeface="#9Slide07 Baloo Tamma" panose="03080902040302020200" pitchFamily="66" charset="0"/>
              <a:ea typeface="+mn-ea"/>
              <a:cs typeface="#9Slide07 Baloo Tamma" panose="03080902040302020200" pitchFamily="66" charset="0"/>
              <a:sym typeface="Arial"/>
            </a:endParaRPr>
          </a:p>
        </p:txBody>
      </p:sp>
      <p:grpSp>
        <p:nvGrpSpPr>
          <p:cNvPr id="5" name="Group 4">
            <a:extLst>
              <a:ext uri="{FF2B5EF4-FFF2-40B4-BE49-F238E27FC236}">
                <a16:creationId xmlns:a16="http://schemas.microsoft.com/office/drawing/2014/main" id="{73ECCCC4-50B0-653C-ACD7-1A2A3114D0BB}"/>
              </a:ext>
            </a:extLst>
          </p:cNvPr>
          <p:cNvGrpSpPr/>
          <p:nvPr/>
        </p:nvGrpSpPr>
        <p:grpSpPr>
          <a:xfrm>
            <a:off x="56512" y="983549"/>
            <a:ext cx="4669815" cy="4114800"/>
            <a:chOff x="56512" y="983549"/>
            <a:chExt cx="4669815" cy="4114800"/>
          </a:xfrm>
        </p:grpSpPr>
        <p:sp>
          <p:nvSpPr>
            <p:cNvPr id="2" name="Freeform 4">
              <a:extLst>
                <a:ext uri="{FF2B5EF4-FFF2-40B4-BE49-F238E27FC236}">
                  <a16:creationId xmlns:a16="http://schemas.microsoft.com/office/drawing/2014/main" id="{0A971EFB-F63A-D7B3-E219-DD547FAAC522}"/>
                </a:ext>
              </a:extLst>
            </p:cNvPr>
            <p:cNvSpPr/>
            <p:nvPr/>
          </p:nvSpPr>
          <p:spPr>
            <a:xfrm>
              <a:off x="56512" y="983549"/>
              <a:ext cx="4527978" cy="4114800"/>
            </a:xfrm>
            <a:custGeom>
              <a:avLst/>
              <a:gdLst/>
              <a:ahLst/>
              <a:cxnLst/>
              <a:rect l="l" t="t" r="r" b="b"/>
              <a:pathLst>
                <a:path w="4527978" h="4114800">
                  <a:moveTo>
                    <a:pt x="0" y="0"/>
                  </a:moveTo>
                  <a:lnTo>
                    <a:pt x="4527978" y="0"/>
                  </a:lnTo>
                  <a:lnTo>
                    <a:pt x="452797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04DA3F4F-5C45-3DF6-5118-A0012CDA3723}"/>
                </a:ext>
              </a:extLst>
            </p:cNvPr>
            <p:cNvSpPr/>
            <p:nvPr/>
          </p:nvSpPr>
          <p:spPr>
            <a:xfrm>
              <a:off x="2088369" y="1197676"/>
              <a:ext cx="2637958" cy="1843273"/>
            </a:xfrm>
            <a:custGeom>
              <a:avLst/>
              <a:gdLst/>
              <a:ahLst/>
              <a:cxnLst/>
              <a:rect l="l" t="t" r="r" b="b"/>
              <a:pathLst>
                <a:path w="5888801" h="4114800">
                  <a:moveTo>
                    <a:pt x="0" y="0"/>
                  </a:moveTo>
                  <a:lnTo>
                    <a:pt x="5888801" y="0"/>
                  </a:lnTo>
                  <a:lnTo>
                    <a:pt x="5888801"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spTree>
    <p:extLst>
      <p:ext uri="{BB962C8B-B14F-4D97-AF65-F5344CB8AC3E}">
        <p14:creationId xmlns:p14="http://schemas.microsoft.com/office/powerpoint/2010/main" val="1350854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67861894"/>
              </p:ext>
            </p:extLst>
          </p:nvPr>
        </p:nvGraphicFramePr>
        <p:xfrm>
          <a:off x="257190" y="2235516"/>
          <a:ext cx="4561610" cy="2644652"/>
        </p:xfrm>
        <a:graphic>
          <a:graphicData uri="http://schemas.openxmlformats.org/drawingml/2006/table">
            <a:tbl>
              <a:tblPr firstRow="1" bandRow="1">
                <a:tableStyleId>{5940675A-B579-460E-94D1-54222C63F5DA}</a:tableStyleId>
              </a:tblPr>
              <a:tblGrid>
                <a:gridCol w="789711">
                  <a:extLst>
                    <a:ext uri="{9D8B030D-6E8A-4147-A177-3AD203B41FA5}">
                      <a16:colId xmlns:a16="http://schemas.microsoft.com/office/drawing/2014/main" val="1361759067"/>
                    </a:ext>
                  </a:extLst>
                </a:gridCol>
                <a:gridCol w="862445">
                  <a:extLst>
                    <a:ext uri="{9D8B030D-6E8A-4147-A177-3AD203B41FA5}">
                      <a16:colId xmlns:a16="http://schemas.microsoft.com/office/drawing/2014/main" val="1370474424"/>
                    </a:ext>
                  </a:extLst>
                </a:gridCol>
                <a:gridCol w="966355">
                  <a:extLst>
                    <a:ext uri="{9D8B030D-6E8A-4147-A177-3AD203B41FA5}">
                      <a16:colId xmlns:a16="http://schemas.microsoft.com/office/drawing/2014/main" val="3291696061"/>
                    </a:ext>
                  </a:extLst>
                </a:gridCol>
                <a:gridCol w="1943099">
                  <a:extLst>
                    <a:ext uri="{9D8B030D-6E8A-4147-A177-3AD203B41FA5}">
                      <a16:colId xmlns:a16="http://schemas.microsoft.com/office/drawing/2014/main" val="3071959509"/>
                    </a:ext>
                  </a:extLst>
                </a:gridCol>
              </a:tblGrid>
              <a:tr h="566895">
                <a:tc>
                  <a:txBody>
                    <a:bodyPr/>
                    <a:lstStyle/>
                    <a:p>
                      <a:pPr algn="ctr">
                        <a:lnSpc>
                          <a:spcPct val="100000"/>
                        </a:lnSpc>
                      </a:pPr>
                      <a:endParaRPr lang="en-US" sz="1600" b="1" dirty="0">
                        <a:solidFill>
                          <a:schemeClr val="tx1"/>
                        </a:solidFill>
                        <a:latin typeface="Times New Roman" panose="02020603050405020304" pitchFamily="18" charset="0"/>
                        <a:cs typeface="Times New Roman" panose="02020603050405020304" pitchFamily="18" charset="0"/>
                      </a:endParaRPr>
                    </a:p>
                  </a:txBody>
                  <a:tcPr marL="45720" marR="45720" marT="22860" marB="22860">
                    <a:solidFill>
                      <a:schemeClr val="accent1">
                        <a:lumMod val="20000"/>
                        <a:lumOff val="80000"/>
                      </a:schemeClr>
                    </a:solidFill>
                  </a:tcPr>
                </a:tc>
                <a:tc>
                  <a:txBody>
                    <a:bodyPr/>
                    <a:lstStyle/>
                    <a:p>
                      <a:pPr algn="ctr">
                        <a:lnSpc>
                          <a:spcPct val="100000"/>
                        </a:lnSpc>
                      </a:pPr>
                      <a:r>
                        <a:rPr lang="en-US" sz="1600" b="1" dirty="0" err="1">
                          <a:solidFill>
                            <a:schemeClr val="tx1"/>
                          </a:solidFill>
                          <a:latin typeface="Times New Roman" panose="02020603050405020304" pitchFamily="18" charset="0"/>
                          <a:cs typeface="Times New Roman" panose="02020603050405020304" pitchFamily="18" charset="0"/>
                        </a:rPr>
                        <a:t>Cách</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dẫn</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trực</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tiếp</a:t>
                      </a:r>
                      <a:endParaRPr lang="en-US" sz="1600" b="1" dirty="0">
                        <a:solidFill>
                          <a:schemeClr val="tx1"/>
                        </a:solidFill>
                        <a:latin typeface="Times New Roman" panose="02020603050405020304" pitchFamily="18" charset="0"/>
                        <a:cs typeface="Times New Roman" panose="02020603050405020304" pitchFamily="18" charset="0"/>
                      </a:endParaRPr>
                    </a:p>
                  </a:txBody>
                  <a:tcPr marL="45720" marR="45720" marT="22860" marB="22860">
                    <a:solidFill>
                      <a:schemeClr val="accent1">
                        <a:lumMod val="20000"/>
                        <a:lumOff val="80000"/>
                      </a:schemeClr>
                    </a:solidFill>
                  </a:tcPr>
                </a:tc>
                <a:tc>
                  <a:txBody>
                    <a:bodyPr/>
                    <a:lstStyle/>
                    <a:p>
                      <a:pPr algn="ctr">
                        <a:lnSpc>
                          <a:spcPct val="100000"/>
                        </a:lnSpc>
                      </a:pPr>
                      <a:r>
                        <a:rPr lang="en-US" sz="1600" b="1" dirty="0" err="1">
                          <a:solidFill>
                            <a:schemeClr val="tx1"/>
                          </a:solidFill>
                          <a:latin typeface="Times New Roman" panose="02020603050405020304" pitchFamily="18" charset="0"/>
                          <a:cs typeface="Times New Roman" panose="02020603050405020304" pitchFamily="18" charset="0"/>
                        </a:rPr>
                        <a:t>Cách</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dẫn</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gián</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tiếp</a:t>
                      </a:r>
                      <a:r>
                        <a:rPr lang="en-US" sz="1600" b="1" dirty="0">
                          <a:solidFill>
                            <a:schemeClr val="tx1"/>
                          </a:solidFill>
                          <a:latin typeface="Times New Roman" panose="02020603050405020304" pitchFamily="18" charset="0"/>
                          <a:cs typeface="Times New Roman" panose="02020603050405020304" pitchFamily="18" charset="0"/>
                        </a:rPr>
                        <a:t> </a:t>
                      </a:r>
                    </a:p>
                  </a:txBody>
                  <a:tcPr marL="45720" marR="45720" marT="22860" marB="22860">
                    <a:solidFill>
                      <a:schemeClr val="accent1">
                        <a:lumMod val="20000"/>
                        <a:lumOff val="80000"/>
                      </a:schemeClr>
                    </a:solidFill>
                  </a:tcPr>
                </a:tc>
                <a:tc>
                  <a:txBody>
                    <a:bodyPr/>
                    <a:lstStyle/>
                    <a:p>
                      <a:pPr algn="ctr">
                        <a:lnSpc>
                          <a:spcPct val="100000"/>
                        </a:lnSpc>
                      </a:pPr>
                      <a:r>
                        <a:rPr lang="en-US" sz="1600" b="1" dirty="0" err="1">
                          <a:solidFill>
                            <a:schemeClr val="tx1"/>
                          </a:solidFill>
                          <a:latin typeface="Times New Roman" panose="02020603050405020304" pitchFamily="18" charset="0"/>
                          <a:cs typeface="Times New Roman" panose="02020603050405020304" pitchFamily="18" charset="0"/>
                        </a:rPr>
                        <a:t>Cách</a:t>
                      </a:r>
                      <a:r>
                        <a:rPr lang="en-US" sz="1600" b="1" baseline="0" dirty="0">
                          <a:solidFill>
                            <a:schemeClr val="tx1"/>
                          </a:solidFill>
                          <a:latin typeface="Times New Roman" panose="02020603050405020304" pitchFamily="18" charset="0"/>
                          <a:cs typeface="Times New Roman" panose="02020603050405020304" pitchFamily="18" charset="0"/>
                        </a:rPr>
                        <a:t> </a:t>
                      </a:r>
                      <a:r>
                        <a:rPr lang="en-US" sz="1600" b="1" baseline="0" dirty="0" err="1">
                          <a:solidFill>
                            <a:schemeClr val="tx1"/>
                          </a:solidFill>
                          <a:latin typeface="Times New Roman" panose="02020603050405020304" pitchFamily="18" charset="0"/>
                          <a:cs typeface="Times New Roman" panose="02020603050405020304" pitchFamily="18" charset="0"/>
                        </a:rPr>
                        <a:t>chuyển</a:t>
                      </a:r>
                      <a:r>
                        <a:rPr lang="en-US" sz="1600" b="1" baseline="0" dirty="0">
                          <a:solidFill>
                            <a:schemeClr val="tx1"/>
                          </a:solidFill>
                          <a:latin typeface="Times New Roman" panose="02020603050405020304" pitchFamily="18" charset="0"/>
                          <a:cs typeface="Times New Roman" panose="02020603050405020304" pitchFamily="18" charset="0"/>
                        </a:rPr>
                        <a:t> </a:t>
                      </a:r>
                      <a:r>
                        <a:rPr lang="en-US" sz="1600" b="1" baseline="0" dirty="0" err="1">
                          <a:solidFill>
                            <a:schemeClr val="tx1"/>
                          </a:solidFill>
                          <a:latin typeface="Times New Roman" panose="02020603050405020304" pitchFamily="18" charset="0"/>
                          <a:cs typeface="Times New Roman" panose="02020603050405020304" pitchFamily="18" charset="0"/>
                        </a:rPr>
                        <a:t>lời</a:t>
                      </a:r>
                      <a:r>
                        <a:rPr lang="en-US" sz="1600" b="1" baseline="0" dirty="0">
                          <a:solidFill>
                            <a:schemeClr val="tx1"/>
                          </a:solidFill>
                          <a:latin typeface="Times New Roman" panose="02020603050405020304" pitchFamily="18" charset="0"/>
                          <a:cs typeface="Times New Roman" panose="02020603050405020304" pitchFamily="18" charset="0"/>
                        </a:rPr>
                        <a:t> </a:t>
                      </a:r>
                      <a:r>
                        <a:rPr lang="en-US" sz="1600" b="1" baseline="0" dirty="0" err="1">
                          <a:solidFill>
                            <a:schemeClr val="tx1"/>
                          </a:solidFill>
                          <a:latin typeface="Times New Roman" panose="02020603050405020304" pitchFamily="18" charset="0"/>
                          <a:cs typeface="Times New Roman" panose="02020603050405020304" pitchFamily="18" charset="0"/>
                        </a:rPr>
                        <a:t>dẫn</a:t>
                      </a:r>
                      <a:r>
                        <a:rPr lang="en-US" sz="1600" b="1" baseline="0" dirty="0">
                          <a:solidFill>
                            <a:schemeClr val="tx1"/>
                          </a:solidFill>
                          <a:latin typeface="Times New Roman" panose="02020603050405020304" pitchFamily="18" charset="0"/>
                          <a:cs typeface="Times New Roman" panose="02020603050405020304" pitchFamily="18" charset="0"/>
                        </a:rPr>
                        <a:t> </a:t>
                      </a:r>
                      <a:r>
                        <a:rPr lang="en-US" sz="1600" b="1" baseline="0" dirty="0" err="1">
                          <a:solidFill>
                            <a:schemeClr val="tx1"/>
                          </a:solidFill>
                          <a:latin typeface="Times New Roman" panose="02020603050405020304" pitchFamily="18" charset="0"/>
                          <a:cs typeface="Times New Roman" panose="02020603050405020304" pitchFamily="18" charset="0"/>
                        </a:rPr>
                        <a:t>trực</a:t>
                      </a:r>
                      <a:r>
                        <a:rPr lang="en-US" sz="1600" b="1" baseline="0" dirty="0">
                          <a:solidFill>
                            <a:schemeClr val="tx1"/>
                          </a:solidFill>
                          <a:latin typeface="Times New Roman" panose="02020603050405020304" pitchFamily="18" charset="0"/>
                          <a:cs typeface="Times New Roman" panose="02020603050405020304" pitchFamily="18" charset="0"/>
                        </a:rPr>
                        <a:t> </a:t>
                      </a:r>
                      <a:r>
                        <a:rPr lang="en-US" sz="1600" b="1" baseline="0" dirty="0" err="1">
                          <a:solidFill>
                            <a:schemeClr val="tx1"/>
                          </a:solidFill>
                          <a:latin typeface="Times New Roman" panose="02020603050405020304" pitchFamily="18" charset="0"/>
                          <a:cs typeface="Times New Roman" panose="02020603050405020304" pitchFamily="18" charset="0"/>
                        </a:rPr>
                        <a:t>tiếp</a:t>
                      </a:r>
                      <a:r>
                        <a:rPr lang="en-US" sz="1600" b="1" baseline="0" dirty="0">
                          <a:solidFill>
                            <a:schemeClr val="tx1"/>
                          </a:solidFill>
                          <a:latin typeface="Times New Roman" panose="02020603050405020304" pitchFamily="18" charset="0"/>
                          <a:cs typeface="Times New Roman" panose="02020603050405020304" pitchFamily="18" charset="0"/>
                        </a:rPr>
                        <a:t> sang </a:t>
                      </a:r>
                      <a:r>
                        <a:rPr lang="en-US" sz="1600" b="1" baseline="0" dirty="0" err="1">
                          <a:solidFill>
                            <a:schemeClr val="tx1"/>
                          </a:solidFill>
                          <a:latin typeface="Times New Roman" panose="02020603050405020304" pitchFamily="18" charset="0"/>
                          <a:cs typeface="Times New Roman" panose="02020603050405020304" pitchFamily="18" charset="0"/>
                        </a:rPr>
                        <a:t>cách</a:t>
                      </a:r>
                      <a:r>
                        <a:rPr lang="en-US" sz="1600" b="1" baseline="0" dirty="0">
                          <a:solidFill>
                            <a:schemeClr val="tx1"/>
                          </a:solidFill>
                          <a:latin typeface="Times New Roman" panose="02020603050405020304" pitchFamily="18" charset="0"/>
                          <a:cs typeface="Times New Roman" panose="02020603050405020304" pitchFamily="18" charset="0"/>
                        </a:rPr>
                        <a:t> </a:t>
                      </a:r>
                      <a:r>
                        <a:rPr lang="en-US" sz="1600" b="1" baseline="0" dirty="0" err="1">
                          <a:solidFill>
                            <a:schemeClr val="tx1"/>
                          </a:solidFill>
                          <a:latin typeface="Times New Roman" panose="02020603050405020304" pitchFamily="18" charset="0"/>
                          <a:cs typeface="Times New Roman" panose="02020603050405020304" pitchFamily="18" charset="0"/>
                        </a:rPr>
                        <a:t>dẫn</a:t>
                      </a:r>
                      <a:r>
                        <a:rPr lang="en-US" sz="1600" b="1" baseline="0" dirty="0">
                          <a:solidFill>
                            <a:schemeClr val="tx1"/>
                          </a:solidFill>
                          <a:latin typeface="Times New Roman" panose="02020603050405020304" pitchFamily="18" charset="0"/>
                          <a:cs typeface="Times New Roman" panose="02020603050405020304" pitchFamily="18" charset="0"/>
                        </a:rPr>
                        <a:t> </a:t>
                      </a:r>
                      <a:r>
                        <a:rPr lang="en-US" sz="1600" b="1" baseline="0" dirty="0" err="1">
                          <a:solidFill>
                            <a:schemeClr val="tx1"/>
                          </a:solidFill>
                          <a:latin typeface="Times New Roman" panose="02020603050405020304" pitchFamily="18" charset="0"/>
                          <a:cs typeface="Times New Roman" panose="02020603050405020304" pitchFamily="18" charset="0"/>
                        </a:rPr>
                        <a:t>gián</a:t>
                      </a:r>
                      <a:r>
                        <a:rPr lang="en-US" sz="1600" b="1" baseline="0" dirty="0">
                          <a:solidFill>
                            <a:schemeClr val="tx1"/>
                          </a:solidFill>
                          <a:latin typeface="Times New Roman" panose="02020603050405020304" pitchFamily="18" charset="0"/>
                          <a:cs typeface="Times New Roman" panose="02020603050405020304" pitchFamily="18" charset="0"/>
                        </a:rPr>
                        <a:t> </a:t>
                      </a:r>
                      <a:r>
                        <a:rPr lang="en-US" sz="1600" b="1" baseline="0" dirty="0" err="1">
                          <a:solidFill>
                            <a:schemeClr val="tx1"/>
                          </a:solidFill>
                          <a:latin typeface="Times New Roman" panose="02020603050405020304" pitchFamily="18" charset="0"/>
                          <a:cs typeface="Times New Roman" panose="02020603050405020304" pitchFamily="18" charset="0"/>
                        </a:rPr>
                        <a:t>tiếp</a:t>
                      </a:r>
                      <a:endParaRPr lang="en-US" sz="1600" b="1" dirty="0">
                        <a:solidFill>
                          <a:schemeClr val="tx1"/>
                        </a:solidFill>
                        <a:latin typeface="Times New Roman" panose="02020603050405020304" pitchFamily="18" charset="0"/>
                        <a:cs typeface="Times New Roman" panose="02020603050405020304" pitchFamily="18" charset="0"/>
                      </a:endParaRPr>
                    </a:p>
                  </a:txBody>
                  <a:tcPr marL="45720" marR="45720" marT="22860" marB="22860">
                    <a:solidFill>
                      <a:schemeClr val="accent1">
                        <a:lumMod val="20000"/>
                        <a:lumOff val="80000"/>
                      </a:schemeClr>
                    </a:solidFill>
                  </a:tcPr>
                </a:tc>
                <a:extLst>
                  <a:ext uri="{0D108BD9-81ED-4DB2-BD59-A6C34878D82A}">
                    <a16:rowId xmlns:a16="http://schemas.microsoft.com/office/drawing/2014/main" val="157053006"/>
                  </a:ext>
                </a:extLst>
              </a:tr>
              <a:tr h="747270">
                <a:tc>
                  <a:txBody>
                    <a:bodyPr/>
                    <a:lstStyle/>
                    <a:p>
                      <a:pPr algn="ctr">
                        <a:lnSpc>
                          <a:spcPct val="100000"/>
                        </a:lnSpc>
                      </a:pPr>
                      <a:r>
                        <a:rPr lang="en-US" sz="1600" b="1" dirty="0" err="1">
                          <a:solidFill>
                            <a:schemeClr val="tx1"/>
                          </a:solidFill>
                          <a:latin typeface="Times New Roman" panose="02020603050405020304" pitchFamily="18" charset="0"/>
                          <a:cs typeface="Times New Roman" panose="02020603050405020304" pitchFamily="18" charset="0"/>
                        </a:rPr>
                        <a:t>Khái</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niệm</a:t>
                      </a:r>
                      <a:endParaRPr lang="en-US" sz="1600" b="1" dirty="0">
                        <a:solidFill>
                          <a:schemeClr val="tx1"/>
                        </a:solidFill>
                        <a:latin typeface="Times New Roman" panose="02020603050405020304" pitchFamily="18" charset="0"/>
                        <a:cs typeface="Times New Roman" panose="02020603050405020304" pitchFamily="18" charset="0"/>
                      </a:endParaRPr>
                    </a:p>
                  </a:txBody>
                  <a:tcPr marL="45720" marR="45720" marT="22860" marB="22860">
                    <a:solidFill>
                      <a:schemeClr val="accent1">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Times New Roman" panose="02020603050405020304" pitchFamily="18" charset="0"/>
                        <a:cs typeface="Times New Roman" panose="02020603050405020304" pitchFamily="18" charset="0"/>
                      </a:endParaRPr>
                    </a:p>
                  </a:txBody>
                  <a:tcPr marL="45720" marR="45720" marT="22860" marB="22860">
                    <a:solidFill>
                      <a:schemeClr val="bg1"/>
                    </a:solidFill>
                  </a:tcPr>
                </a:tc>
                <a:tc>
                  <a:txBody>
                    <a:bodyPr/>
                    <a:lstStyle/>
                    <a:p>
                      <a:pPr algn="just">
                        <a:lnSpc>
                          <a:spcPct val="100000"/>
                        </a:lnSpc>
                      </a:pPr>
                      <a:endParaRPr lang="en-US" sz="1600" dirty="0">
                        <a:solidFill>
                          <a:schemeClr val="tx1"/>
                        </a:solidFill>
                        <a:latin typeface="Times New Roman" panose="02020603050405020304" pitchFamily="18" charset="0"/>
                        <a:cs typeface="Times New Roman" panose="02020603050405020304" pitchFamily="18" charset="0"/>
                      </a:endParaRPr>
                    </a:p>
                  </a:txBody>
                  <a:tcPr marL="45720" marR="45720" marT="22860" marB="22860">
                    <a:solidFill>
                      <a:schemeClr val="bg1"/>
                    </a:solidFill>
                  </a:tcPr>
                </a:tc>
                <a:tc rowSpan="2">
                  <a:txBody>
                    <a:bodyPr/>
                    <a:lstStyle/>
                    <a:p>
                      <a:pPr algn="just">
                        <a:lnSpc>
                          <a:spcPct val="100000"/>
                        </a:lnSpc>
                      </a:pPr>
                      <a:endParaRPr lang="en-US" sz="1600" baseline="0" dirty="0">
                        <a:solidFill>
                          <a:schemeClr val="tx1"/>
                        </a:solidFill>
                        <a:latin typeface="Times New Roman" panose="02020603050405020304" pitchFamily="18" charset="0"/>
                        <a:cs typeface="Times New Roman" panose="02020603050405020304" pitchFamily="18" charset="0"/>
                      </a:endParaRPr>
                    </a:p>
                  </a:txBody>
                  <a:tcPr marL="45720" marR="45720" marT="22860" marB="22860">
                    <a:solidFill>
                      <a:schemeClr val="bg1"/>
                    </a:solidFill>
                  </a:tcPr>
                </a:tc>
                <a:extLst>
                  <a:ext uri="{0D108BD9-81ED-4DB2-BD59-A6C34878D82A}">
                    <a16:rowId xmlns:a16="http://schemas.microsoft.com/office/drawing/2014/main" val="890418485"/>
                  </a:ext>
                </a:extLst>
              </a:tr>
              <a:tr h="1120142">
                <a:tc>
                  <a:txBody>
                    <a:bodyPr/>
                    <a:lstStyle/>
                    <a:p>
                      <a:pPr algn="ctr">
                        <a:lnSpc>
                          <a:spcPct val="100000"/>
                        </a:lnSpc>
                      </a:pPr>
                      <a:r>
                        <a:rPr lang="en-US" sz="1600" b="1" dirty="0" err="1">
                          <a:solidFill>
                            <a:schemeClr val="tx1"/>
                          </a:solidFill>
                          <a:latin typeface="Times New Roman" panose="02020603050405020304" pitchFamily="18" charset="0"/>
                          <a:cs typeface="Times New Roman" panose="02020603050405020304" pitchFamily="18" charset="0"/>
                        </a:rPr>
                        <a:t>Dấu</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hiệu</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nhận</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biết</a:t>
                      </a:r>
                      <a:endParaRPr lang="en-US" sz="1600" b="1" dirty="0">
                        <a:solidFill>
                          <a:schemeClr val="tx1"/>
                        </a:solidFill>
                        <a:latin typeface="Times New Roman" panose="02020603050405020304" pitchFamily="18" charset="0"/>
                        <a:cs typeface="Times New Roman" panose="02020603050405020304" pitchFamily="18" charset="0"/>
                      </a:endParaRPr>
                    </a:p>
                  </a:txBody>
                  <a:tcPr marL="45720" marR="45720" marT="22860" marB="22860">
                    <a:solidFill>
                      <a:schemeClr val="accent1">
                        <a:lumMod val="20000"/>
                        <a:lumOff val="80000"/>
                      </a:schemeClr>
                    </a:solidFill>
                  </a:tcPr>
                </a:tc>
                <a:tc>
                  <a:txBody>
                    <a:bodyPr/>
                    <a:lstStyle/>
                    <a:p>
                      <a:pPr algn="just" defTabSz="1371600">
                        <a:lnSpc>
                          <a:spcPct val="100000"/>
                        </a:lnSpc>
                      </a:pPr>
                      <a:endParaRPr lang="en-US" sz="1600" dirty="0">
                        <a:solidFill>
                          <a:schemeClr val="tx1"/>
                        </a:solidFill>
                        <a:latin typeface="Times New Roman" panose="02020603050405020304" pitchFamily="18" charset="0"/>
                        <a:cs typeface="Times New Roman" panose="02020603050405020304" pitchFamily="18" charset="0"/>
                      </a:endParaRPr>
                    </a:p>
                  </a:txBody>
                  <a:tcPr marL="45720" marR="45720" marT="22860" marB="22860">
                    <a:solidFill>
                      <a:schemeClr val="bg1"/>
                    </a:solidFill>
                  </a:tcPr>
                </a:tc>
                <a:tc>
                  <a:txBody>
                    <a:bodyPr/>
                    <a:lstStyle/>
                    <a:p>
                      <a:pPr marL="0" indent="0" algn="just" defTabSz="1371600">
                        <a:lnSpc>
                          <a:spcPct val="100000"/>
                        </a:lnSpc>
                        <a:buFontTx/>
                        <a:buNone/>
                      </a:pPr>
                      <a:endParaRPr lang="en-US" sz="1600" b="1" i="1" dirty="0">
                        <a:solidFill>
                          <a:schemeClr val="tx1"/>
                        </a:solidFill>
                        <a:latin typeface="Times New Roman" pitchFamily="18" charset="0"/>
                        <a:cs typeface="Times New Roman" pitchFamily="18" charset="0"/>
                      </a:endParaRPr>
                    </a:p>
                  </a:txBody>
                  <a:tcPr marL="45720" marR="45720" marT="22860" marB="22860">
                    <a:solidFill>
                      <a:schemeClr val="bg1"/>
                    </a:solidFill>
                  </a:tcPr>
                </a:tc>
                <a:tc vMerge="1">
                  <a:txBody>
                    <a:bodyPr/>
                    <a:lstStyle/>
                    <a:p>
                      <a:pPr marL="285750" indent="-285750" algn="just" defTabSz="1371600">
                        <a:lnSpc>
                          <a:spcPct val="150000"/>
                        </a:lnSpc>
                        <a:buFontTx/>
                        <a:buChar char="-"/>
                      </a:pPr>
                      <a:endParaRPr lang="en-US" sz="3600" dirty="0">
                        <a:solidFill>
                          <a:prstClr val="black"/>
                        </a:solidFill>
                        <a:latin typeface="Times New Roman" pitchFamily="18" charset="0"/>
                        <a:cs typeface="Times New Roman" pitchFamily="18" charset="0"/>
                      </a:endParaRPr>
                    </a:p>
                  </a:txBody>
                  <a:tcPr/>
                </a:tc>
                <a:extLst>
                  <a:ext uri="{0D108BD9-81ED-4DB2-BD59-A6C34878D82A}">
                    <a16:rowId xmlns:a16="http://schemas.microsoft.com/office/drawing/2014/main" val="2322133635"/>
                  </a:ext>
                </a:extLst>
              </a:tr>
            </a:tbl>
          </a:graphicData>
        </a:graphic>
      </p:graphicFrame>
      <p:sp>
        <p:nvSpPr>
          <p:cNvPr id="2" name="Rectangle 1"/>
          <p:cNvSpPr/>
          <p:nvPr/>
        </p:nvSpPr>
        <p:spPr>
          <a:xfrm>
            <a:off x="3513045" y="647202"/>
            <a:ext cx="5513048" cy="646331"/>
          </a:xfrm>
          <a:prstGeom prst="rect">
            <a:avLst/>
          </a:prstGeom>
          <a:solidFill>
            <a:schemeClr val="accent3">
              <a:lumMod val="20000"/>
              <a:lumOff val="80000"/>
            </a:schemeClr>
          </a:solidFill>
        </p:spPr>
        <p:txBody>
          <a:bodyPr wrap="square">
            <a:spAutoFit/>
          </a:bodyPr>
          <a:lstStyle/>
          <a:p>
            <a:pPr algn="just">
              <a:buClrTx/>
              <a:defRPr/>
            </a:pPr>
            <a:r>
              <a:rPr lang="en-US" sz="1800" b="1" dirty="0">
                <a:latin typeface="Times New Roman" panose="02020603050405020304" pitchFamily="18" charset="0"/>
                <a:cs typeface="Times New Roman" panose="02020603050405020304" pitchFamily="18" charset="0"/>
              </a:rPr>
              <a:t>N</a:t>
            </a:r>
            <a:r>
              <a:rPr lang="vi-VN" sz="1800" b="1" dirty="0">
                <a:latin typeface="Times New Roman" panose="02020603050405020304" pitchFamily="18" charset="0"/>
                <a:cs typeface="Times New Roman" panose="02020603050405020304" pitchFamily="18" charset="0"/>
              </a:rPr>
              <a:t>hắc lại nguyên văn </a:t>
            </a:r>
            <a:r>
              <a:rPr lang="vi-VN" sz="1800" dirty="0">
                <a:latin typeface="Times New Roman" panose="02020603050405020304" pitchFamily="18" charset="0"/>
                <a:cs typeface="Times New Roman" panose="02020603050405020304" pitchFamily="18" charset="0"/>
              </a:rPr>
              <a:t>lời nói hay ý nghĩ của </a:t>
            </a:r>
            <a:r>
              <a:rPr lang="en-US" sz="1800" dirty="0" err="1">
                <a:latin typeface="Times New Roman" panose="02020603050405020304" pitchFamily="18" charset="0"/>
                <a:cs typeface="Times New Roman" panose="02020603050405020304" pitchFamily="18" charset="0"/>
              </a:rPr>
              <a:t>một</a:t>
            </a:r>
            <a:r>
              <a:rPr lang="en-US" sz="1800" dirty="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người</a:t>
            </a:r>
            <a:r>
              <a:rPr lang="en-US" sz="1800" dirty="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nhân vật. </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3" name="Rectangle 2"/>
          <p:cNvSpPr/>
          <p:nvPr/>
        </p:nvSpPr>
        <p:spPr>
          <a:xfrm>
            <a:off x="4966854" y="2224144"/>
            <a:ext cx="4059239" cy="923330"/>
          </a:xfrm>
          <a:prstGeom prst="rect">
            <a:avLst/>
          </a:prstGeom>
          <a:solidFill>
            <a:schemeClr val="accent3">
              <a:lumMod val="20000"/>
              <a:lumOff val="80000"/>
            </a:schemeClr>
          </a:solidFill>
        </p:spPr>
        <p:txBody>
          <a:bodyPr wrap="square">
            <a:spAutoFit/>
          </a:bodyPr>
          <a:lstStyle/>
          <a:p>
            <a:pPr algn="just"/>
            <a:r>
              <a:rPr lang="en-US" sz="1800" b="1" dirty="0" err="1">
                <a:latin typeface="Times New Roman" panose="02020603050405020304" pitchFamily="18" charset="0"/>
                <a:cs typeface="Times New Roman" panose="02020603050405020304" pitchFamily="18" charset="0"/>
              </a:rPr>
              <a:t>Thuật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lại</a:t>
            </a:r>
            <a:r>
              <a:rPr lang="en-US" sz="1800" b="1"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lời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nói</a:t>
            </a:r>
            <a:r>
              <a:rPr lang="en-US" sz="1800" dirty="0">
                <a:latin typeface="Times New Roman" panose="02020603050405020304" pitchFamily="18" charset="0"/>
                <a:cs typeface="Times New Roman" panose="02020603050405020304" pitchFamily="18" charset="0"/>
              </a:rPr>
              <a:t> hay ý </a:t>
            </a:r>
            <a:r>
              <a:rPr lang="en-US" sz="1800" dirty="0" err="1">
                <a:latin typeface="Times New Roman" panose="02020603050405020304" pitchFamily="18" charset="0"/>
                <a:cs typeface="Times New Roman" panose="02020603050405020304" pitchFamily="18" charset="0"/>
              </a:rPr>
              <a:t>nghĩ</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một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người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nhân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vật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điều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chỉnh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phù</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hợp</a:t>
            </a:r>
            <a:r>
              <a:rPr lang="en-US" sz="1800" dirty="0">
                <a:latin typeface="Times New Roman" panose="02020603050405020304" pitchFamily="18" charset="0"/>
                <a:cs typeface="Times New Roman" panose="02020603050405020304" pitchFamily="18" charset="0"/>
              </a:rPr>
              <a:t>.</a:t>
            </a:r>
          </a:p>
        </p:txBody>
      </p:sp>
      <p:sp>
        <p:nvSpPr>
          <p:cNvPr id="5" name="Rectangle 4"/>
          <p:cNvSpPr/>
          <p:nvPr/>
        </p:nvSpPr>
        <p:spPr>
          <a:xfrm>
            <a:off x="308305" y="1241766"/>
            <a:ext cx="3059265" cy="646331"/>
          </a:xfrm>
          <a:prstGeom prst="rect">
            <a:avLst/>
          </a:prstGeom>
          <a:solidFill>
            <a:schemeClr val="accent3">
              <a:lumMod val="20000"/>
              <a:lumOff val="80000"/>
            </a:schemeClr>
          </a:solidFill>
        </p:spPr>
        <p:txBody>
          <a:bodyPr wrap="square">
            <a:spAutoFit/>
          </a:bodyPr>
          <a:lstStyle/>
          <a:p>
            <a:pPr algn="just" defTabSz="1371600">
              <a:buClrTx/>
              <a:defRPr/>
            </a:pPr>
            <a:r>
              <a:rPr lang="en-US" sz="1800" b="1" dirty="0" err="1">
                <a:latin typeface="Times New Roman" panose="02020603050405020304" pitchFamily="18" charset="0"/>
                <a:cs typeface="Times New Roman" panose="02020603050405020304" pitchFamily="18" charset="0"/>
              </a:rPr>
              <a:t>Khi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nói</a:t>
            </a:r>
            <a:r>
              <a:rPr lang="en-US" sz="1800" b="1"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được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đánh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dấu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bằng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chỗ</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nghỉ</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hơi</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4966854" y="3201542"/>
            <a:ext cx="4059239" cy="646331"/>
          </a:xfrm>
          <a:prstGeom prst="rect">
            <a:avLst/>
          </a:prstGeom>
          <a:solidFill>
            <a:schemeClr val="accent3">
              <a:lumMod val="20000"/>
              <a:lumOff val="80000"/>
            </a:schemeClr>
          </a:solidFill>
        </p:spPr>
        <p:txBody>
          <a:bodyPr wrap="square">
            <a:spAutoFit/>
          </a:bodyPr>
          <a:lstStyle/>
          <a:p>
            <a:pPr algn="just" defTabSz="1371600"/>
            <a:r>
              <a:rPr lang="en-US" sz="1800" b="1" dirty="0" err="1">
                <a:latin typeface="Times New Roman" panose="02020603050405020304" pitchFamily="18" charset="0"/>
                <a:cs typeface="Times New Roman" panose="02020603050405020304" pitchFamily="18" charset="0"/>
              </a:rPr>
              <a:t>Khi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viết</a:t>
            </a:r>
            <a:r>
              <a:rPr lang="en-US" sz="1800" b="1" dirty="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được đặt </a:t>
            </a:r>
            <a:r>
              <a:rPr lang="en-US" sz="1800" dirty="0" err="1">
                <a:latin typeface="Times New Roman" panose="02020603050405020304" pitchFamily="18" charset="0"/>
                <a:cs typeface="Times New Roman" panose="02020603050405020304" pitchFamily="18" charset="0"/>
              </a:rPr>
              <a:t>sau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dấu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hai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chấm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trong dấu ngoặc </a:t>
            </a:r>
            <a:r>
              <a:rPr lang="en-US" sz="1800" dirty="0" err="1">
                <a:latin typeface="Times New Roman" panose="02020603050405020304" pitchFamily="18" charset="0"/>
                <a:cs typeface="Times New Roman" panose="02020603050405020304" pitchFamily="18" charset="0"/>
              </a:rPr>
              <a:t>kép</a:t>
            </a:r>
            <a:r>
              <a:rPr lang="en-US" sz="1800" dirty="0">
                <a:latin typeface="Times New Roman" panose="02020603050405020304" pitchFamily="18" charset="0"/>
                <a:cs typeface="Times New Roman" panose="02020603050405020304" pitchFamily="18" charset="0"/>
              </a:rPr>
              <a:t> </a:t>
            </a:r>
          </a:p>
        </p:txBody>
      </p:sp>
      <p:sp>
        <p:nvSpPr>
          <p:cNvPr id="7" name="Rectangle 6"/>
          <p:cNvSpPr/>
          <p:nvPr/>
        </p:nvSpPr>
        <p:spPr>
          <a:xfrm>
            <a:off x="4966854" y="3908091"/>
            <a:ext cx="4059239" cy="646331"/>
          </a:xfrm>
          <a:prstGeom prst="rect">
            <a:avLst/>
          </a:prstGeom>
          <a:solidFill>
            <a:schemeClr val="accent3">
              <a:lumMod val="20000"/>
              <a:lumOff val="80000"/>
            </a:schemeClr>
          </a:solidFill>
        </p:spPr>
        <p:txBody>
          <a:bodyPr wrap="square">
            <a:spAutoFit/>
          </a:bodyPr>
          <a:lstStyle/>
          <a:p>
            <a:pPr algn="just" defTabSz="1371600">
              <a:buClrTx/>
              <a:defRPr/>
            </a:pPr>
            <a:r>
              <a:rPr lang="en-US" sz="1800" b="1" dirty="0" err="1">
                <a:latin typeface="Times New Roman" panose="02020603050405020304" pitchFamily="18" charset="0"/>
                <a:cs typeface="Times New Roman" panose="02020603050405020304" pitchFamily="18" charset="0"/>
              </a:rPr>
              <a:t>Khi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nói</a:t>
            </a:r>
            <a:r>
              <a:rPr lang="en-US" sz="18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được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đánh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dấu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bằng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chỗ</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nghỉ</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hơi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rõ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rệt</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p:nvPr/>
        </p:nvSpPr>
        <p:spPr>
          <a:xfrm>
            <a:off x="3513045" y="156883"/>
            <a:ext cx="5513048" cy="369332"/>
          </a:xfrm>
          <a:prstGeom prst="rect">
            <a:avLst/>
          </a:prstGeom>
          <a:solidFill>
            <a:schemeClr val="accent3">
              <a:lumMod val="20000"/>
              <a:lumOff val="80000"/>
            </a:schemeClr>
          </a:solidFill>
        </p:spPr>
        <p:txBody>
          <a:bodyPr wrap="none">
            <a:spAutoFit/>
          </a:bodyPr>
          <a:lstStyle/>
          <a:p>
            <a:pPr algn="just" defTabSz="1371600"/>
            <a:r>
              <a:rPr lang="en-US" sz="1800" b="1" dirty="0" err="1">
                <a:latin typeface="Times New Roman" panose="02020603050405020304" pitchFamily="18" charset="0"/>
                <a:cs typeface="Times New Roman" panose="02020603050405020304" pitchFamily="18" charset="0"/>
              </a:rPr>
              <a:t>Khi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viết</a:t>
            </a:r>
            <a:r>
              <a:rPr lang="en-US" sz="1800" dirty="0">
                <a:latin typeface="Times New Roman" panose="02020603050405020304" pitchFamily="18" charset="0"/>
                <a:cs typeface="Times New Roman" panose="02020603050405020304" pitchFamily="18" charset="0"/>
              </a:rPr>
              <a:t>: k</a:t>
            </a:r>
            <a:r>
              <a:rPr lang="vi-VN" sz="1800" dirty="0">
                <a:latin typeface="Times New Roman" panose="02020603050405020304" pitchFamily="18" charset="0"/>
                <a:cs typeface="Times New Roman" panose="02020603050405020304" pitchFamily="18" charset="0"/>
              </a:rPr>
              <a:t>hông đặt trong dấu ngoặc kép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dấu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hai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chấm</a:t>
            </a:r>
            <a:endParaRPr lang="en-US" sz="1800" dirty="0">
              <a:latin typeface="Times New Roman" panose="02020603050405020304" pitchFamily="18" charset="0"/>
              <a:cs typeface="Times New Roman" panose="02020603050405020304" pitchFamily="18" charset="0"/>
            </a:endParaRPr>
          </a:p>
        </p:txBody>
      </p:sp>
      <p:sp>
        <p:nvSpPr>
          <p:cNvPr id="9" name="Rectangle 8"/>
          <p:cNvSpPr/>
          <p:nvPr/>
        </p:nvSpPr>
        <p:spPr>
          <a:xfrm>
            <a:off x="4966854" y="4646352"/>
            <a:ext cx="4059239" cy="369332"/>
          </a:xfrm>
          <a:prstGeom prst="rect">
            <a:avLst/>
          </a:prstGeom>
          <a:solidFill>
            <a:schemeClr val="accent3">
              <a:lumMod val="20000"/>
              <a:lumOff val="80000"/>
            </a:schemeClr>
          </a:solidFill>
        </p:spPr>
        <p:txBody>
          <a:bodyPr wrap="square">
            <a:spAutoFit/>
          </a:bodyPr>
          <a:lstStyle/>
          <a:p>
            <a:pPr algn="just" defTabSz="1371600"/>
            <a:r>
              <a:rPr lang="en-US" sz="1800" b="1" dirty="0" err="1">
                <a:latin typeface="Times New Roman" panose="02020603050405020304" pitchFamily="18" charset="0"/>
                <a:cs typeface="Times New Roman" panose="02020603050405020304" pitchFamily="18" charset="0"/>
              </a:rPr>
              <a:t>Thường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kèm</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các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từ</a:t>
            </a:r>
            <a:r>
              <a:rPr lang="en-US" sz="1800" b="1" dirty="0">
                <a:latin typeface="Times New Roman" panose="02020603050405020304" pitchFamily="18" charset="0"/>
                <a:cs typeface="Times New Roman" panose="02020603050405020304" pitchFamily="18" charset="0"/>
              </a:rPr>
              <a:t> “</a:t>
            </a:r>
            <a:r>
              <a:rPr lang="en-US" sz="1800" b="1" i="1" dirty="0" err="1">
                <a:latin typeface="Times New Roman" panose="02020603050405020304" pitchFamily="18" charset="0"/>
                <a:cs typeface="Times New Roman" panose="02020603050405020304" pitchFamily="18" charset="0"/>
              </a:rPr>
              <a:t>rằng</a:t>
            </a:r>
            <a:r>
              <a:rPr lang="en-US" sz="1800" b="1" i="1" dirty="0">
                <a:latin typeface="Times New Roman" panose="02020603050405020304" pitchFamily="18" charset="0"/>
                <a:cs typeface="Times New Roman" panose="02020603050405020304" pitchFamily="18" charset="0"/>
              </a:rPr>
              <a:t>”, “</a:t>
            </a:r>
            <a:r>
              <a:rPr lang="en-US" sz="1800" b="1" i="1" dirty="0" err="1">
                <a:latin typeface="Times New Roman" panose="02020603050405020304" pitchFamily="18" charset="0"/>
                <a:cs typeface="Times New Roman" panose="02020603050405020304" pitchFamily="18" charset="0"/>
              </a:rPr>
              <a:t>là</a:t>
            </a:r>
            <a:r>
              <a:rPr lang="en-US" sz="1800" b="1" i="1" dirty="0">
                <a:latin typeface="Times New Roman" panose="02020603050405020304" pitchFamily="18" charset="0"/>
                <a:cs typeface="Times New Roman" panose="02020603050405020304" pitchFamily="18" charset="0"/>
              </a:rPr>
              <a:t>”</a:t>
            </a:r>
            <a:endParaRPr lang="en-US" sz="1800" b="1" i="1" dirty="0">
              <a:solidFill>
                <a:prstClr val="black"/>
              </a:solidFill>
              <a:latin typeface="Times New Roman" pitchFamily="18" charset="0"/>
              <a:cs typeface="Times New Roman" pitchFamily="18" charset="0"/>
            </a:endParaRPr>
          </a:p>
        </p:txBody>
      </p:sp>
      <p:sp>
        <p:nvSpPr>
          <p:cNvPr id="10" name="Rectangle 9"/>
          <p:cNvSpPr/>
          <p:nvPr/>
        </p:nvSpPr>
        <p:spPr>
          <a:xfrm>
            <a:off x="308306" y="156883"/>
            <a:ext cx="3059265" cy="923330"/>
          </a:xfrm>
          <a:prstGeom prst="rect">
            <a:avLst/>
          </a:prstGeom>
          <a:solidFill>
            <a:schemeClr val="accent3">
              <a:lumMod val="20000"/>
              <a:lumOff val="80000"/>
            </a:schemeClr>
          </a:solidFill>
        </p:spPr>
        <p:txBody>
          <a:bodyPr wrap="square">
            <a:spAutoFit/>
          </a:bodyPr>
          <a:lstStyle/>
          <a:p>
            <a:pPr algn="just"/>
            <a:r>
              <a:rPr lang="en-US" sz="1800" dirty="0" err="1">
                <a:latin typeface="Times New Roman" panose="02020603050405020304" pitchFamily="18" charset="0"/>
                <a:cs typeface="Times New Roman" panose="02020603050405020304" pitchFamily="18" charset="0"/>
              </a:rPr>
              <a:t>Lược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bỏ</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dấu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ngoặc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kép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dấu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hai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chấm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đánh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dấu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phần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trích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dẫn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trực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tiếp</a:t>
            </a:r>
            <a:r>
              <a:rPr lang="en-US" sz="1800" dirty="0">
                <a:latin typeface="Times New Roman" panose="02020603050405020304" pitchFamily="18" charset="0"/>
                <a:cs typeface="Times New Roman" panose="02020603050405020304" pitchFamily="18" charset="0"/>
              </a:rPr>
              <a:t>.</a:t>
            </a:r>
          </a:p>
        </p:txBody>
      </p:sp>
      <p:sp>
        <p:nvSpPr>
          <p:cNvPr id="11" name="Rectangle 10"/>
          <p:cNvSpPr/>
          <p:nvPr/>
        </p:nvSpPr>
        <p:spPr>
          <a:xfrm>
            <a:off x="3513044" y="1415825"/>
            <a:ext cx="5513049" cy="646331"/>
          </a:xfrm>
          <a:prstGeom prst="rect">
            <a:avLst/>
          </a:prstGeom>
          <a:solidFill>
            <a:schemeClr val="accent3">
              <a:lumMod val="20000"/>
              <a:lumOff val="80000"/>
            </a:schemeClr>
          </a:solidFill>
        </p:spPr>
        <p:txBody>
          <a:bodyPr wrap="square">
            <a:spAutoFit/>
          </a:bodyPr>
          <a:lstStyle/>
          <a:p>
            <a:pPr algn="just"/>
            <a:r>
              <a:rPr lang="en-US" sz="1800" dirty="0" err="1">
                <a:latin typeface="Times New Roman" panose="02020603050405020304" pitchFamily="18" charset="0"/>
                <a:cs typeface="Times New Roman" panose="02020603050405020304" pitchFamily="18" charset="0"/>
              </a:rPr>
              <a:t>Diễn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đạt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lại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nội</a:t>
            </a:r>
            <a:r>
              <a:rPr lang="en-US" sz="1800" dirty="0">
                <a:latin typeface="Times New Roman" panose="02020603050405020304" pitchFamily="18" charset="0"/>
                <a:cs typeface="Times New Roman" panose="02020603050405020304" pitchFamily="18" charset="0"/>
              </a:rPr>
              <a:t> dung </a:t>
            </a:r>
            <a:r>
              <a:rPr lang="en-US" sz="1800" dirty="0" err="1">
                <a:latin typeface="Times New Roman" panose="02020603050405020304" pitchFamily="18" charset="0"/>
                <a:cs typeface="Times New Roman" panose="02020603050405020304" pitchFamily="18" charset="0"/>
              </a:rPr>
              <a:t>phần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dẫn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trực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tiếp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sao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hợp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lí</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đảm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bảo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trung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thành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với</a:t>
            </a:r>
            <a:r>
              <a:rPr lang="en-US" sz="1800" dirty="0">
                <a:latin typeface="Times New Roman" panose="02020603050405020304" pitchFamily="18" charset="0"/>
                <a:cs typeface="Times New Roman" panose="02020603050405020304" pitchFamily="18" charset="0"/>
              </a:rPr>
              <a:t> ý </a:t>
            </a:r>
            <a:r>
              <a:rPr lang="en-US" sz="1800" dirty="0" err="1">
                <a:latin typeface="Times New Roman" panose="02020603050405020304" pitchFamily="18" charset="0"/>
                <a:cs typeface="Times New Roman" panose="02020603050405020304" pitchFamily="18" charset="0"/>
              </a:rPr>
              <a:t>được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dẫn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trong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bản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gốc</a:t>
            </a:r>
            <a:r>
              <a:rPr lang="en-US" sz="1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26997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32693152"/>
              </p:ext>
            </p:extLst>
          </p:nvPr>
        </p:nvGraphicFramePr>
        <p:xfrm>
          <a:off x="190500" y="285750"/>
          <a:ext cx="8610600" cy="4617720"/>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1361759067"/>
                    </a:ext>
                  </a:extLst>
                </a:gridCol>
                <a:gridCol w="2057400">
                  <a:extLst>
                    <a:ext uri="{9D8B030D-6E8A-4147-A177-3AD203B41FA5}">
                      <a16:colId xmlns:a16="http://schemas.microsoft.com/office/drawing/2014/main" val="1370474424"/>
                    </a:ext>
                  </a:extLst>
                </a:gridCol>
                <a:gridCol w="3124200">
                  <a:extLst>
                    <a:ext uri="{9D8B030D-6E8A-4147-A177-3AD203B41FA5}">
                      <a16:colId xmlns:a16="http://schemas.microsoft.com/office/drawing/2014/main" val="3291696061"/>
                    </a:ext>
                  </a:extLst>
                </a:gridCol>
                <a:gridCol w="2514600">
                  <a:extLst>
                    <a:ext uri="{9D8B030D-6E8A-4147-A177-3AD203B41FA5}">
                      <a16:colId xmlns:a16="http://schemas.microsoft.com/office/drawing/2014/main" val="3071959509"/>
                    </a:ext>
                  </a:extLst>
                </a:gridCol>
              </a:tblGrid>
              <a:tr h="1005840">
                <a:tc>
                  <a:txBody>
                    <a:bodyPr/>
                    <a:lstStyle/>
                    <a:p>
                      <a:pPr algn="ctr">
                        <a:lnSpc>
                          <a:spcPct val="100000"/>
                        </a:lnSpc>
                      </a:pPr>
                      <a:endParaRPr lang="en-US" sz="2100" b="1" dirty="0">
                        <a:solidFill>
                          <a:schemeClr val="tx1"/>
                        </a:solidFill>
                        <a:latin typeface="Times New Roman" panose="02020603050405020304" pitchFamily="18" charset="0"/>
                        <a:cs typeface="Times New Roman" panose="02020603050405020304" pitchFamily="18" charset="0"/>
                      </a:endParaRPr>
                    </a:p>
                  </a:txBody>
                  <a:tcPr marL="45720" marR="45720" marT="22860" marB="22860">
                    <a:solidFill>
                      <a:schemeClr val="accent1">
                        <a:lumMod val="20000"/>
                        <a:lumOff val="80000"/>
                      </a:schemeClr>
                    </a:solidFill>
                  </a:tcPr>
                </a:tc>
                <a:tc>
                  <a:txBody>
                    <a:bodyPr/>
                    <a:lstStyle/>
                    <a:p>
                      <a:pPr algn="ctr">
                        <a:lnSpc>
                          <a:spcPct val="100000"/>
                        </a:lnSpc>
                      </a:pPr>
                      <a:r>
                        <a:rPr lang="en-US" sz="2100" b="1" dirty="0" err="1">
                          <a:solidFill>
                            <a:schemeClr val="tx1"/>
                          </a:solidFill>
                          <a:latin typeface="Times New Roman" panose="02020603050405020304" pitchFamily="18" charset="0"/>
                          <a:cs typeface="Times New Roman" panose="02020603050405020304" pitchFamily="18" charset="0"/>
                        </a:rPr>
                        <a:t>Cách</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dẫn</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trực</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tiếp</a:t>
                      </a:r>
                      <a:endParaRPr lang="en-US" sz="2100" b="1" dirty="0">
                        <a:solidFill>
                          <a:schemeClr val="tx1"/>
                        </a:solidFill>
                        <a:latin typeface="Times New Roman" panose="02020603050405020304" pitchFamily="18" charset="0"/>
                        <a:cs typeface="Times New Roman" panose="02020603050405020304" pitchFamily="18" charset="0"/>
                      </a:endParaRPr>
                    </a:p>
                  </a:txBody>
                  <a:tcPr marL="45720" marR="45720" marT="22860" marB="22860">
                    <a:solidFill>
                      <a:schemeClr val="accent1">
                        <a:lumMod val="20000"/>
                        <a:lumOff val="80000"/>
                      </a:schemeClr>
                    </a:solidFill>
                  </a:tcPr>
                </a:tc>
                <a:tc>
                  <a:txBody>
                    <a:bodyPr/>
                    <a:lstStyle/>
                    <a:p>
                      <a:pPr algn="ctr">
                        <a:lnSpc>
                          <a:spcPct val="100000"/>
                        </a:lnSpc>
                      </a:pPr>
                      <a:r>
                        <a:rPr lang="en-US" sz="2100" b="1" dirty="0" err="1">
                          <a:solidFill>
                            <a:schemeClr val="tx1"/>
                          </a:solidFill>
                          <a:latin typeface="Times New Roman" panose="02020603050405020304" pitchFamily="18" charset="0"/>
                          <a:cs typeface="Times New Roman" panose="02020603050405020304" pitchFamily="18" charset="0"/>
                        </a:rPr>
                        <a:t>Cách</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dẫn</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gián</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tiếp</a:t>
                      </a:r>
                      <a:r>
                        <a:rPr lang="en-US" sz="2100" b="1" dirty="0">
                          <a:solidFill>
                            <a:schemeClr val="tx1"/>
                          </a:solidFill>
                          <a:latin typeface="Times New Roman" panose="02020603050405020304" pitchFamily="18" charset="0"/>
                          <a:cs typeface="Times New Roman" panose="02020603050405020304" pitchFamily="18" charset="0"/>
                        </a:rPr>
                        <a:t> </a:t>
                      </a:r>
                    </a:p>
                  </a:txBody>
                  <a:tcPr marL="45720" marR="45720" marT="22860" marB="22860">
                    <a:solidFill>
                      <a:schemeClr val="accent1">
                        <a:lumMod val="20000"/>
                        <a:lumOff val="80000"/>
                      </a:schemeClr>
                    </a:solidFill>
                  </a:tcPr>
                </a:tc>
                <a:tc>
                  <a:txBody>
                    <a:bodyPr/>
                    <a:lstStyle/>
                    <a:p>
                      <a:pPr algn="ctr">
                        <a:lnSpc>
                          <a:spcPct val="100000"/>
                        </a:lnSpc>
                      </a:pPr>
                      <a:r>
                        <a:rPr lang="en-US" sz="2100" b="1" dirty="0" err="1">
                          <a:solidFill>
                            <a:schemeClr val="tx1"/>
                          </a:solidFill>
                          <a:latin typeface="Times New Roman" panose="02020603050405020304" pitchFamily="18" charset="0"/>
                          <a:cs typeface="Times New Roman" panose="02020603050405020304" pitchFamily="18" charset="0"/>
                        </a:rPr>
                        <a:t>Cách</a:t>
                      </a:r>
                      <a:r>
                        <a:rPr lang="en-US" sz="2100" b="1" baseline="0" dirty="0">
                          <a:solidFill>
                            <a:schemeClr val="tx1"/>
                          </a:solidFill>
                          <a:latin typeface="Times New Roman" panose="02020603050405020304" pitchFamily="18" charset="0"/>
                          <a:cs typeface="Times New Roman" panose="02020603050405020304" pitchFamily="18" charset="0"/>
                        </a:rPr>
                        <a:t> </a:t>
                      </a:r>
                      <a:r>
                        <a:rPr lang="en-US" sz="2100" b="1" baseline="0" dirty="0" err="1">
                          <a:solidFill>
                            <a:schemeClr val="tx1"/>
                          </a:solidFill>
                          <a:latin typeface="Times New Roman" panose="02020603050405020304" pitchFamily="18" charset="0"/>
                          <a:cs typeface="Times New Roman" panose="02020603050405020304" pitchFamily="18" charset="0"/>
                        </a:rPr>
                        <a:t>chuyển</a:t>
                      </a:r>
                      <a:r>
                        <a:rPr lang="en-US" sz="2100" b="1" baseline="0" dirty="0">
                          <a:solidFill>
                            <a:schemeClr val="tx1"/>
                          </a:solidFill>
                          <a:latin typeface="Times New Roman" panose="02020603050405020304" pitchFamily="18" charset="0"/>
                          <a:cs typeface="Times New Roman" panose="02020603050405020304" pitchFamily="18" charset="0"/>
                        </a:rPr>
                        <a:t> </a:t>
                      </a:r>
                      <a:r>
                        <a:rPr lang="en-US" sz="2100" b="1" baseline="0" dirty="0" err="1">
                          <a:solidFill>
                            <a:schemeClr val="tx1"/>
                          </a:solidFill>
                          <a:latin typeface="Times New Roman" panose="02020603050405020304" pitchFamily="18" charset="0"/>
                          <a:cs typeface="Times New Roman" panose="02020603050405020304" pitchFamily="18" charset="0"/>
                        </a:rPr>
                        <a:t>lời</a:t>
                      </a:r>
                      <a:r>
                        <a:rPr lang="en-US" sz="2100" b="1" baseline="0" dirty="0">
                          <a:solidFill>
                            <a:schemeClr val="tx1"/>
                          </a:solidFill>
                          <a:latin typeface="Times New Roman" panose="02020603050405020304" pitchFamily="18" charset="0"/>
                          <a:cs typeface="Times New Roman" panose="02020603050405020304" pitchFamily="18" charset="0"/>
                        </a:rPr>
                        <a:t> </a:t>
                      </a:r>
                      <a:r>
                        <a:rPr lang="en-US" sz="2100" b="1" baseline="0" dirty="0" err="1">
                          <a:solidFill>
                            <a:schemeClr val="tx1"/>
                          </a:solidFill>
                          <a:latin typeface="Times New Roman" panose="02020603050405020304" pitchFamily="18" charset="0"/>
                          <a:cs typeface="Times New Roman" panose="02020603050405020304" pitchFamily="18" charset="0"/>
                        </a:rPr>
                        <a:t>dẫn</a:t>
                      </a:r>
                      <a:r>
                        <a:rPr lang="en-US" sz="2100" b="1" baseline="0" dirty="0">
                          <a:solidFill>
                            <a:schemeClr val="tx1"/>
                          </a:solidFill>
                          <a:latin typeface="Times New Roman" panose="02020603050405020304" pitchFamily="18" charset="0"/>
                          <a:cs typeface="Times New Roman" panose="02020603050405020304" pitchFamily="18" charset="0"/>
                        </a:rPr>
                        <a:t> </a:t>
                      </a:r>
                      <a:r>
                        <a:rPr lang="en-US" sz="2100" b="1" baseline="0" dirty="0" err="1">
                          <a:solidFill>
                            <a:schemeClr val="tx1"/>
                          </a:solidFill>
                          <a:latin typeface="Times New Roman" panose="02020603050405020304" pitchFamily="18" charset="0"/>
                          <a:cs typeface="Times New Roman" panose="02020603050405020304" pitchFamily="18" charset="0"/>
                        </a:rPr>
                        <a:t>trực</a:t>
                      </a:r>
                      <a:r>
                        <a:rPr lang="en-US" sz="2100" b="1" baseline="0" dirty="0">
                          <a:solidFill>
                            <a:schemeClr val="tx1"/>
                          </a:solidFill>
                          <a:latin typeface="Times New Roman" panose="02020603050405020304" pitchFamily="18" charset="0"/>
                          <a:cs typeface="Times New Roman" panose="02020603050405020304" pitchFamily="18" charset="0"/>
                        </a:rPr>
                        <a:t> </a:t>
                      </a:r>
                      <a:r>
                        <a:rPr lang="en-US" sz="2100" b="1" baseline="0" dirty="0" err="1">
                          <a:solidFill>
                            <a:schemeClr val="tx1"/>
                          </a:solidFill>
                          <a:latin typeface="Times New Roman" panose="02020603050405020304" pitchFamily="18" charset="0"/>
                          <a:cs typeface="Times New Roman" panose="02020603050405020304" pitchFamily="18" charset="0"/>
                        </a:rPr>
                        <a:t>tiếp</a:t>
                      </a:r>
                      <a:r>
                        <a:rPr lang="en-US" sz="2100" b="1" baseline="0" dirty="0">
                          <a:solidFill>
                            <a:schemeClr val="tx1"/>
                          </a:solidFill>
                          <a:latin typeface="Times New Roman" panose="02020603050405020304" pitchFamily="18" charset="0"/>
                          <a:cs typeface="Times New Roman" panose="02020603050405020304" pitchFamily="18" charset="0"/>
                        </a:rPr>
                        <a:t> sang </a:t>
                      </a:r>
                      <a:r>
                        <a:rPr lang="en-US" sz="2100" b="1" baseline="0" dirty="0" err="1">
                          <a:solidFill>
                            <a:schemeClr val="tx1"/>
                          </a:solidFill>
                          <a:latin typeface="Times New Roman" panose="02020603050405020304" pitchFamily="18" charset="0"/>
                          <a:cs typeface="Times New Roman" panose="02020603050405020304" pitchFamily="18" charset="0"/>
                        </a:rPr>
                        <a:t>cách</a:t>
                      </a:r>
                      <a:r>
                        <a:rPr lang="en-US" sz="2100" b="1" baseline="0" dirty="0">
                          <a:solidFill>
                            <a:schemeClr val="tx1"/>
                          </a:solidFill>
                          <a:latin typeface="Times New Roman" panose="02020603050405020304" pitchFamily="18" charset="0"/>
                          <a:cs typeface="Times New Roman" panose="02020603050405020304" pitchFamily="18" charset="0"/>
                        </a:rPr>
                        <a:t> </a:t>
                      </a:r>
                      <a:r>
                        <a:rPr lang="en-US" sz="2100" b="1" baseline="0" dirty="0" err="1">
                          <a:solidFill>
                            <a:schemeClr val="tx1"/>
                          </a:solidFill>
                          <a:latin typeface="Times New Roman" panose="02020603050405020304" pitchFamily="18" charset="0"/>
                          <a:cs typeface="Times New Roman" panose="02020603050405020304" pitchFamily="18" charset="0"/>
                        </a:rPr>
                        <a:t>dẫn</a:t>
                      </a:r>
                      <a:r>
                        <a:rPr lang="en-US" sz="2100" b="1" baseline="0" dirty="0">
                          <a:solidFill>
                            <a:schemeClr val="tx1"/>
                          </a:solidFill>
                          <a:latin typeface="Times New Roman" panose="02020603050405020304" pitchFamily="18" charset="0"/>
                          <a:cs typeface="Times New Roman" panose="02020603050405020304" pitchFamily="18" charset="0"/>
                        </a:rPr>
                        <a:t> </a:t>
                      </a:r>
                      <a:r>
                        <a:rPr lang="en-US" sz="2100" b="1" baseline="0" dirty="0" err="1">
                          <a:solidFill>
                            <a:schemeClr val="tx1"/>
                          </a:solidFill>
                          <a:latin typeface="Times New Roman" panose="02020603050405020304" pitchFamily="18" charset="0"/>
                          <a:cs typeface="Times New Roman" panose="02020603050405020304" pitchFamily="18" charset="0"/>
                        </a:rPr>
                        <a:t>gián</a:t>
                      </a:r>
                      <a:r>
                        <a:rPr lang="en-US" sz="2100" b="1" baseline="0" dirty="0">
                          <a:solidFill>
                            <a:schemeClr val="tx1"/>
                          </a:solidFill>
                          <a:latin typeface="Times New Roman" panose="02020603050405020304" pitchFamily="18" charset="0"/>
                          <a:cs typeface="Times New Roman" panose="02020603050405020304" pitchFamily="18" charset="0"/>
                        </a:rPr>
                        <a:t> </a:t>
                      </a:r>
                      <a:r>
                        <a:rPr lang="en-US" sz="2100" b="1" baseline="0" dirty="0" err="1">
                          <a:solidFill>
                            <a:schemeClr val="tx1"/>
                          </a:solidFill>
                          <a:latin typeface="Times New Roman" panose="02020603050405020304" pitchFamily="18" charset="0"/>
                          <a:cs typeface="Times New Roman" panose="02020603050405020304" pitchFamily="18" charset="0"/>
                        </a:rPr>
                        <a:t>tiếp</a:t>
                      </a:r>
                      <a:endParaRPr lang="en-US" sz="2100" b="1" dirty="0">
                        <a:solidFill>
                          <a:schemeClr val="tx1"/>
                        </a:solidFill>
                        <a:latin typeface="Times New Roman" panose="02020603050405020304" pitchFamily="18" charset="0"/>
                        <a:cs typeface="Times New Roman" panose="02020603050405020304" pitchFamily="18" charset="0"/>
                      </a:endParaRPr>
                    </a:p>
                  </a:txBody>
                  <a:tcPr marL="45720" marR="45720" marT="22860" marB="22860">
                    <a:solidFill>
                      <a:schemeClr val="accent1">
                        <a:lumMod val="20000"/>
                        <a:lumOff val="80000"/>
                      </a:schemeClr>
                    </a:solidFill>
                  </a:tcPr>
                </a:tc>
                <a:extLst>
                  <a:ext uri="{0D108BD9-81ED-4DB2-BD59-A6C34878D82A}">
                    <a16:rowId xmlns:a16="http://schemas.microsoft.com/office/drawing/2014/main" val="157053006"/>
                  </a:ext>
                </a:extLst>
              </a:tr>
              <a:tr h="1325880">
                <a:tc>
                  <a:txBody>
                    <a:bodyPr/>
                    <a:lstStyle/>
                    <a:p>
                      <a:pPr algn="ctr">
                        <a:lnSpc>
                          <a:spcPct val="100000"/>
                        </a:lnSpc>
                      </a:pPr>
                      <a:r>
                        <a:rPr lang="en-US" sz="2100" b="1" dirty="0" err="1">
                          <a:solidFill>
                            <a:schemeClr val="tx1"/>
                          </a:solidFill>
                          <a:latin typeface="Times New Roman" panose="02020603050405020304" pitchFamily="18" charset="0"/>
                          <a:cs typeface="Times New Roman" panose="02020603050405020304" pitchFamily="18" charset="0"/>
                        </a:rPr>
                        <a:t>Khái</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niệm</a:t>
                      </a:r>
                      <a:endParaRPr lang="en-US" sz="2100" b="1" dirty="0">
                        <a:solidFill>
                          <a:schemeClr val="tx1"/>
                        </a:solidFill>
                        <a:latin typeface="Times New Roman" panose="02020603050405020304" pitchFamily="18" charset="0"/>
                        <a:cs typeface="Times New Roman" panose="02020603050405020304" pitchFamily="18" charset="0"/>
                      </a:endParaRPr>
                    </a:p>
                  </a:txBody>
                  <a:tcPr marL="45720" marR="45720" marT="22860" marB="22860">
                    <a:solidFill>
                      <a:schemeClr val="accent1">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100" b="1" dirty="0">
                          <a:solidFill>
                            <a:schemeClr val="tx1"/>
                          </a:solidFill>
                          <a:latin typeface="Times New Roman" panose="02020603050405020304" pitchFamily="18" charset="0"/>
                          <a:cs typeface="Times New Roman" panose="02020603050405020304" pitchFamily="18" charset="0"/>
                        </a:rPr>
                        <a:t>N</a:t>
                      </a:r>
                      <a:r>
                        <a:rPr lang="vi-VN" sz="2100" b="1" dirty="0">
                          <a:solidFill>
                            <a:schemeClr val="tx1"/>
                          </a:solidFill>
                          <a:latin typeface="Times New Roman" panose="02020603050405020304" pitchFamily="18" charset="0"/>
                          <a:cs typeface="Times New Roman" panose="02020603050405020304" pitchFamily="18" charset="0"/>
                        </a:rPr>
                        <a:t>hắc lại nguyên văn </a:t>
                      </a:r>
                      <a:r>
                        <a:rPr lang="vi-VN" sz="2100" dirty="0">
                          <a:solidFill>
                            <a:schemeClr val="tx1"/>
                          </a:solidFill>
                          <a:latin typeface="Times New Roman" panose="02020603050405020304" pitchFamily="18" charset="0"/>
                          <a:cs typeface="Times New Roman" panose="02020603050405020304" pitchFamily="18" charset="0"/>
                        </a:rPr>
                        <a:t>lời nói hay ý nghĩ của </a:t>
                      </a:r>
                      <a:r>
                        <a:rPr lang="en-US" sz="2100" dirty="0" err="1">
                          <a:solidFill>
                            <a:schemeClr val="tx1"/>
                          </a:solidFill>
                          <a:latin typeface="Times New Roman" panose="02020603050405020304" pitchFamily="18" charset="0"/>
                          <a:cs typeface="Times New Roman" panose="02020603050405020304" pitchFamily="18" charset="0"/>
                        </a:rPr>
                        <a:t>một</a:t>
                      </a:r>
                      <a:r>
                        <a:rPr lang="en-US" sz="2100" baseline="0" dirty="0">
                          <a:solidFill>
                            <a:schemeClr val="tx1"/>
                          </a:solidFill>
                          <a:latin typeface="Times New Roman" panose="02020603050405020304" pitchFamily="18" charset="0"/>
                          <a:cs typeface="Times New Roman" panose="02020603050405020304" pitchFamily="18" charset="0"/>
                        </a:rPr>
                        <a:t> </a:t>
                      </a:r>
                      <a:r>
                        <a:rPr lang="vi-VN" sz="2100" dirty="0">
                          <a:solidFill>
                            <a:schemeClr val="tx1"/>
                          </a:solidFill>
                          <a:latin typeface="Times New Roman" panose="02020603050405020304" pitchFamily="18" charset="0"/>
                          <a:cs typeface="Times New Roman" panose="02020603050405020304" pitchFamily="18" charset="0"/>
                        </a:rPr>
                        <a:t>người</a:t>
                      </a:r>
                      <a:r>
                        <a:rPr lang="en-US" sz="2100" dirty="0">
                          <a:solidFill>
                            <a:schemeClr val="tx1"/>
                          </a:solidFill>
                          <a:latin typeface="Times New Roman" panose="02020603050405020304" pitchFamily="18" charset="0"/>
                          <a:cs typeface="Times New Roman" panose="02020603050405020304" pitchFamily="18" charset="0"/>
                        </a:rPr>
                        <a:t>/ </a:t>
                      </a:r>
                      <a:r>
                        <a:rPr lang="vi-VN" sz="2100" dirty="0">
                          <a:solidFill>
                            <a:schemeClr val="tx1"/>
                          </a:solidFill>
                          <a:latin typeface="Times New Roman" panose="02020603050405020304" pitchFamily="18" charset="0"/>
                          <a:cs typeface="Times New Roman" panose="02020603050405020304" pitchFamily="18" charset="0"/>
                        </a:rPr>
                        <a:t>nhân vật. </a:t>
                      </a:r>
                      <a:endParaRPr lang="en-US" sz="2100" dirty="0">
                        <a:solidFill>
                          <a:schemeClr val="tx1"/>
                        </a:solidFill>
                        <a:latin typeface="Times New Roman" panose="02020603050405020304" pitchFamily="18" charset="0"/>
                        <a:cs typeface="Times New Roman" panose="02020603050405020304" pitchFamily="18" charset="0"/>
                      </a:endParaRPr>
                    </a:p>
                  </a:txBody>
                  <a:tcPr marL="45720" marR="45720" marT="22860" marB="22860">
                    <a:solidFill>
                      <a:schemeClr val="bg1"/>
                    </a:solidFill>
                  </a:tcPr>
                </a:tc>
                <a:tc>
                  <a:txBody>
                    <a:bodyPr/>
                    <a:lstStyle/>
                    <a:p>
                      <a:pPr algn="just">
                        <a:lnSpc>
                          <a:spcPct val="100000"/>
                        </a:lnSpc>
                      </a:pPr>
                      <a:r>
                        <a:rPr lang="en-US" sz="2100" b="1" dirty="0" err="1">
                          <a:solidFill>
                            <a:schemeClr val="tx1"/>
                          </a:solidFill>
                          <a:latin typeface="Times New Roman" panose="02020603050405020304" pitchFamily="18" charset="0"/>
                          <a:cs typeface="Times New Roman" panose="02020603050405020304" pitchFamily="18" charset="0"/>
                        </a:rPr>
                        <a:t>Thuật</a:t>
                      </a:r>
                      <a:r>
                        <a:rPr lang="en-US" sz="2100" b="1" baseline="0" dirty="0">
                          <a:solidFill>
                            <a:schemeClr val="tx1"/>
                          </a:solidFill>
                          <a:latin typeface="Times New Roman" panose="02020603050405020304" pitchFamily="18" charset="0"/>
                          <a:cs typeface="Times New Roman" panose="02020603050405020304" pitchFamily="18" charset="0"/>
                        </a:rPr>
                        <a:t> </a:t>
                      </a:r>
                      <a:r>
                        <a:rPr lang="en-US" sz="2100" b="1" baseline="0" dirty="0" err="1">
                          <a:solidFill>
                            <a:schemeClr val="tx1"/>
                          </a:solidFill>
                          <a:latin typeface="Times New Roman" panose="02020603050405020304" pitchFamily="18" charset="0"/>
                          <a:cs typeface="Times New Roman" panose="02020603050405020304" pitchFamily="18" charset="0"/>
                        </a:rPr>
                        <a:t>lại</a:t>
                      </a:r>
                      <a:r>
                        <a:rPr lang="en-US" sz="2100" b="1"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lời</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nói</a:t>
                      </a:r>
                      <a:r>
                        <a:rPr lang="en-US" sz="2100" baseline="0" dirty="0">
                          <a:solidFill>
                            <a:schemeClr val="tx1"/>
                          </a:solidFill>
                          <a:latin typeface="Times New Roman" panose="02020603050405020304" pitchFamily="18" charset="0"/>
                          <a:cs typeface="Times New Roman" panose="02020603050405020304" pitchFamily="18" charset="0"/>
                        </a:rPr>
                        <a:t> hay ý </a:t>
                      </a:r>
                      <a:r>
                        <a:rPr lang="en-US" sz="2100" baseline="0" dirty="0" err="1">
                          <a:solidFill>
                            <a:schemeClr val="tx1"/>
                          </a:solidFill>
                          <a:latin typeface="Times New Roman" panose="02020603050405020304" pitchFamily="18" charset="0"/>
                          <a:cs typeface="Times New Roman" panose="02020603050405020304" pitchFamily="18" charset="0"/>
                        </a:rPr>
                        <a:t>nghĩ</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của</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một</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người</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nhân</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vật</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có</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điều</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chỉnh</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cho</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phù</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hợp</a:t>
                      </a:r>
                      <a:r>
                        <a:rPr lang="en-US" sz="2100" baseline="0" dirty="0">
                          <a:solidFill>
                            <a:schemeClr val="tx1"/>
                          </a:solidFill>
                          <a:latin typeface="Times New Roman" panose="02020603050405020304" pitchFamily="18" charset="0"/>
                          <a:cs typeface="Times New Roman" panose="02020603050405020304" pitchFamily="18" charset="0"/>
                        </a:rPr>
                        <a:t>.</a:t>
                      </a:r>
                      <a:endParaRPr lang="en-US" sz="2100" dirty="0">
                        <a:solidFill>
                          <a:schemeClr val="tx1"/>
                        </a:solidFill>
                        <a:latin typeface="Times New Roman" panose="02020603050405020304" pitchFamily="18" charset="0"/>
                        <a:cs typeface="Times New Roman" panose="02020603050405020304" pitchFamily="18" charset="0"/>
                      </a:endParaRPr>
                    </a:p>
                  </a:txBody>
                  <a:tcPr marL="45720" marR="45720" marT="22860" marB="22860">
                    <a:solidFill>
                      <a:schemeClr val="bg1"/>
                    </a:solidFill>
                  </a:tcPr>
                </a:tc>
                <a:tc rowSpan="2">
                  <a:txBody>
                    <a:bodyPr/>
                    <a:lstStyle/>
                    <a:p>
                      <a:pPr algn="just">
                        <a:lnSpc>
                          <a:spcPct val="100000"/>
                        </a:lnSpc>
                      </a:pPr>
                      <a:r>
                        <a:rPr lang="en-US" sz="2100" b="1" dirty="0">
                          <a:solidFill>
                            <a:schemeClr val="tx1"/>
                          </a:solidFill>
                          <a:latin typeface="Times New Roman" panose="02020603050405020304" pitchFamily="18" charset="0"/>
                          <a:cs typeface="Times New Roman" panose="02020603050405020304" pitchFamily="18" charset="0"/>
                        </a:rPr>
                        <a:t>- B1: </a:t>
                      </a:r>
                      <a:r>
                        <a:rPr lang="en-US" sz="2100" dirty="0" err="1">
                          <a:solidFill>
                            <a:schemeClr val="tx1"/>
                          </a:solidFill>
                          <a:latin typeface="Times New Roman" panose="02020603050405020304" pitchFamily="18" charset="0"/>
                          <a:cs typeface="Times New Roman" panose="02020603050405020304" pitchFamily="18" charset="0"/>
                        </a:rPr>
                        <a:t>Lược</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bỏ</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dấu</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ngoặc</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kép</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dấu</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hai</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chấm</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đánh</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dấu</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phần</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trích</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dẫn</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trực</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tiếp</a:t>
                      </a:r>
                      <a:r>
                        <a:rPr lang="en-US" sz="2100" baseline="0" dirty="0">
                          <a:solidFill>
                            <a:schemeClr val="tx1"/>
                          </a:solidFill>
                          <a:latin typeface="Times New Roman" panose="02020603050405020304" pitchFamily="18" charset="0"/>
                          <a:cs typeface="Times New Roman" panose="02020603050405020304" pitchFamily="18" charset="0"/>
                        </a:rPr>
                        <a:t>.</a:t>
                      </a:r>
                    </a:p>
                    <a:p>
                      <a:pPr algn="just">
                        <a:lnSpc>
                          <a:spcPct val="100000"/>
                        </a:lnSpc>
                      </a:pPr>
                      <a:r>
                        <a:rPr lang="en-US" sz="2100" b="1" baseline="0" dirty="0">
                          <a:solidFill>
                            <a:schemeClr val="tx1"/>
                          </a:solidFill>
                          <a:latin typeface="Times New Roman" panose="02020603050405020304" pitchFamily="18" charset="0"/>
                          <a:cs typeface="Times New Roman" panose="02020603050405020304" pitchFamily="18" charset="0"/>
                        </a:rPr>
                        <a:t>- B2: </a:t>
                      </a:r>
                      <a:r>
                        <a:rPr lang="en-US" sz="2100" baseline="0" dirty="0" err="1">
                          <a:solidFill>
                            <a:schemeClr val="tx1"/>
                          </a:solidFill>
                          <a:latin typeface="Times New Roman" panose="02020603050405020304" pitchFamily="18" charset="0"/>
                          <a:cs typeface="Times New Roman" panose="02020603050405020304" pitchFamily="18" charset="0"/>
                        </a:rPr>
                        <a:t>Diễn</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đạt</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lại</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nội</a:t>
                      </a:r>
                      <a:r>
                        <a:rPr lang="en-US" sz="2100" baseline="0" dirty="0">
                          <a:solidFill>
                            <a:schemeClr val="tx1"/>
                          </a:solidFill>
                          <a:latin typeface="Times New Roman" panose="02020603050405020304" pitchFamily="18" charset="0"/>
                          <a:cs typeface="Times New Roman" panose="02020603050405020304" pitchFamily="18" charset="0"/>
                        </a:rPr>
                        <a:t> dung </a:t>
                      </a:r>
                      <a:r>
                        <a:rPr lang="en-US" sz="2100" baseline="0" dirty="0" err="1">
                          <a:solidFill>
                            <a:schemeClr val="tx1"/>
                          </a:solidFill>
                          <a:latin typeface="Times New Roman" panose="02020603050405020304" pitchFamily="18" charset="0"/>
                          <a:cs typeface="Times New Roman" panose="02020603050405020304" pitchFamily="18" charset="0"/>
                        </a:rPr>
                        <a:t>phần</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dẫn</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trực</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tiếp</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sao</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cho</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hợp</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lí</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đảm</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bảo</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trung</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thành</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với</a:t>
                      </a:r>
                      <a:r>
                        <a:rPr lang="en-US" sz="2100" baseline="0" dirty="0">
                          <a:solidFill>
                            <a:schemeClr val="tx1"/>
                          </a:solidFill>
                          <a:latin typeface="Times New Roman" panose="02020603050405020304" pitchFamily="18" charset="0"/>
                          <a:cs typeface="Times New Roman" panose="02020603050405020304" pitchFamily="18" charset="0"/>
                        </a:rPr>
                        <a:t> ý </a:t>
                      </a:r>
                      <a:r>
                        <a:rPr lang="en-US" sz="2100" baseline="0" dirty="0" err="1">
                          <a:solidFill>
                            <a:schemeClr val="tx1"/>
                          </a:solidFill>
                          <a:latin typeface="Times New Roman" panose="02020603050405020304" pitchFamily="18" charset="0"/>
                          <a:cs typeface="Times New Roman" panose="02020603050405020304" pitchFamily="18" charset="0"/>
                        </a:rPr>
                        <a:t>được</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dẫn</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trong</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bản</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gốc</a:t>
                      </a:r>
                      <a:r>
                        <a:rPr lang="en-US" sz="2100" baseline="0" dirty="0">
                          <a:solidFill>
                            <a:schemeClr val="tx1"/>
                          </a:solidFill>
                          <a:latin typeface="Times New Roman" panose="02020603050405020304" pitchFamily="18" charset="0"/>
                          <a:cs typeface="Times New Roman" panose="02020603050405020304" pitchFamily="18" charset="0"/>
                        </a:rPr>
                        <a:t>.</a:t>
                      </a:r>
                    </a:p>
                  </a:txBody>
                  <a:tcPr marL="45720" marR="45720" marT="22860" marB="22860">
                    <a:solidFill>
                      <a:schemeClr val="bg1"/>
                    </a:solidFill>
                  </a:tcPr>
                </a:tc>
                <a:extLst>
                  <a:ext uri="{0D108BD9-81ED-4DB2-BD59-A6C34878D82A}">
                    <a16:rowId xmlns:a16="http://schemas.microsoft.com/office/drawing/2014/main" val="890418485"/>
                  </a:ext>
                </a:extLst>
              </a:tr>
              <a:tr h="2286000">
                <a:tc>
                  <a:txBody>
                    <a:bodyPr/>
                    <a:lstStyle/>
                    <a:p>
                      <a:pPr algn="ctr">
                        <a:lnSpc>
                          <a:spcPct val="100000"/>
                        </a:lnSpc>
                      </a:pPr>
                      <a:r>
                        <a:rPr lang="en-US" sz="2100" b="1" dirty="0" err="1">
                          <a:solidFill>
                            <a:schemeClr val="tx1"/>
                          </a:solidFill>
                          <a:latin typeface="Times New Roman" panose="02020603050405020304" pitchFamily="18" charset="0"/>
                          <a:cs typeface="Times New Roman" panose="02020603050405020304" pitchFamily="18" charset="0"/>
                        </a:rPr>
                        <a:t>Dấu</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hiệu</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nhận</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biết</a:t>
                      </a:r>
                      <a:endParaRPr lang="en-US" sz="2100" b="1" dirty="0">
                        <a:solidFill>
                          <a:schemeClr val="tx1"/>
                        </a:solidFill>
                        <a:latin typeface="Times New Roman" panose="02020603050405020304" pitchFamily="18" charset="0"/>
                        <a:cs typeface="Times New Roman" panose="02020603050405020304" pitchFamily="18" charset="0"/>
                      </a:endParaRPr>
                    </a:p>
                  </a:txBody>
                  <a:tcPr marL="45720" marR="45720" marT="22860" marB="22860">
                    <a:solidFill>
                      <a:schemeClr val="accent1">
                        <a:lumMod val="20000"/>
                        <a:lumOff val="80000"/>
                      </a:schemeClr>
                    </a:solidFill>
                  </a:tcPr>
                </a:tc>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en-US" sz="2100"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Khi</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nói</a:t>
                      </a:r>
                      <a:r>
                        <a:rPr lang="en-US" sz="2100" b="1" dirty="0">
                          <a:solidFill>
                            <a:schemeClr val="tx1"/>
                          </a:solidFill>
                          <a:latin typeface="Times New Roman" panose="02020603050405020304" pitchFamily="18" charset="0"/>
                          <a:cs typeface="Times New Roman" panose="02020603050405020304" pitchFamily="18" charset="0"/>
                        </a:rPr>
                        <a:t> </a:t>
                      </a:r>
                      <a:r>
                        <a:rPr lang="en-US" sz="2100" b="0" dirty="0" err="1">
                          <a:solidFill>
                            <a:schemeClr val="tx1"/>
                          </a:solidFill>
                          <a:latin typeface="Times New Roman" panose="02020603050405020304" pitchFamily="18" charset="0"/>
                          <a:cs typeface="Times New Roman" panose="02020603050405020304" pitchFamily="18" charset="0"/>
                        </a:rPr>
                        <a:t>được</a:t>
                      </a:r>
                      <a:r>
                        <a:rPr lang="en-US" sz="2100" b="0" baseline="0" dirty="0">
                          <a:solidFill>
                            <a:schemeClr val="tx1"/>
                          </a:solidFill>
                          <a:latin typeface="Times New Roman" panose="02020603050405020304" pitchFamily="18" charset="0"/>
                          <a:cs typeface="Times New Roman" panose="02020603050405020304" pitchFamily="18" charset="0"/>
                        </a:rPr>
                        <a:t> </a:t>
                      </a:r>
                      <a:r>
                        <a:rPr lang="en-US" sz="2100" b="0" baseline="0" dirty="0" err="1">
                          <a:solidFill>
                            <a:schemeClr val="tx1"/>
                          </a:solidFill>
                          <a:latin typeface="Times New Roman" panose="02020603050405020304" pitchFamily="18" charset="0"/>
                          <a:cs typeface="Times New Roman" panose="02020603050405020304" pitchFamily="18" charset="0"/>
                        </a:rPr>
                        <a:t>đánh</a:t>
                      </a:r>
                      <a:r>
                        <a:rPr lang="en-US" sz="2100" b="0" baseline="0" dirty="0">
                          <a:solidFill>
                            <a:schemeClr val="tx1"/>
                          </a:solidFill>
                          <a:latin typeface="Times New Roman" panose="02020603050405020304" pitchFamily="18" charset="0"/>
                          <a:cs typeface="Times New Roman" panose="02020603050405020304" pitchFamily="18" charset="0"/>
                        </a:rPr>
                        <a:t> </a:t>
                      </a:r>
                      <a:r>
                        <a:rPr lang="en-US" sz="2100" b="0" baseline="0" dirty="0" err="1">
                          <a:solidFill>
                            <a:schemeClr val="tx1"/>
                          </a:solidFill>
                          <a:latin typeface="Times New Roman" panose="02020603050405020304" pitchFamily="18" charset="0"/>
                          <a:cs typeface="Times New Roman" panose="02020603050405020304" pitchFamily="18" charset="0"/>
                        </a:rPr>
                        <a:t>dấu</a:t>
                      </a:r>
                      <a:r>
                        <a:rPr lang="en-US" sz="2100" b="0" baseline="0" dirty="0">
                          <a:solidFill>
                            <a:schemeClr val="tx1"/>
                          </a:solidFill>
                          <a:latin typeface="Times New Roman" panose="02020603050405020304" pitchFamily="18" charset="0"/>
                          <a:cs typeface="Times New Roman" panose="02020603050405020304" pitchFamily="18" charset="0"/>
                        </a:rPr>
                        <a:t> </a:t>
                      </a:r>
                      <a:r>
                        <a:rPr lang="en-US" sz="2100" b="0" baseline="0" dirty="0" err="1">
                          <a:solidFill>
                            <a:schemeClr val="tx1"/>
                          </a:solidFill>
                          <a:latin typeface="Times New Roman" panose="02020603050405020304" pitchFamily="18" charset="0"/>
                          <a:cs typeface="Times New Roman" panose="02020603050405020304" pitchFamily="18" charset="0"/>
                        </a:rPr>
                        <a:t>bằng</a:t>
                      </a:r>
                      <a:r>
                        <a:rPr lang="en-US" sz="2100" b="0" baseline="0" dirty="0">
                          <a:solidFill>
                            <a:schemeClr val="tx1"/>
                          </a:solidFill>
                          <a:latin typeface="Times New Roman" panose="02020603050405020304" pitchFamily="18" charset="0"/>
                          <a:cs typeface="Times New Roman" panose="02020603050405020304" pitchFamily="18" charset="0"/>
                        </a:rPr>
                        <a:t> </a:t>
                      </a:r>
                      <a:r>
                        <a:rPr lang="en-US" sz="2100" b="0" baseline="0" dirty="0" err="1">
                          <a:solidFill>
                            <a:schemeClr val="tx1"/>
                          </a:solidFill>
                          <a:latin typeface="Times New Roman" panose="02020603050405020304" pitchFamily="18" charset="0"/>
                          <a:cs typeface="Times New Roman" panose="02020603050405020304" pitchFamily="18" charset="0"/>
                        </a:rPr>
                        <a:t>chỗ</a:t>
                      </a:r>
                      <a:r>
                        <a:rPr lang="en-US" sz="2100" b="0" baseline="0" dirty="0">
                          <a:solidFill>
                            <a:schemeClr val="tx1"/>
                          </a:solidFill>
                          <a:latin typeface="Times New Roman" panose="02020603050405020304" pitchFamily="18" charset="0"/>
                          <a:cs typeface="Times New Roman" panose="02020603050405020304" pitchFamily="18" charset="0"/>
                        </a:rPr>
                        <a:t> </a:t>
                      </a:r>
                      <a:r>
                        <a:rPr lang="en-US" sz="2100" b="0" baseline="0" dirty="0" err="1">
                          <a:solidFill>
                            <a:schemeClr val="tx1"/>
                          </a:solidFill>
                          <a:latin typeface="Times New Roman" panose="02020603050405020304" pitchFamily="18" charset="0"/>
                          <a:cs typeface="Times New Roman" panose="02020603050405020304" pitchFamily="18" charset="0"/>
                        </a:rPr>
                        <a:t>nghỉ</a:t>
                      </a:r>
                      <a:r>
                        <a:rPr lang="en-US" sz="2100" b="0" baseline="0" dirty="0">
                          <a:solidFill>
                            <a:schemeClr val="tx1"/>
                          </a:solidFill>
                          <a:latin typeface="Times New Roman" panose="02020603050405020304" pitchFamily="18" charset="0"/>
                          <a:cs typeface="Times New Roman" panose="02020603050405020304" pitchFamily="18" charset="0"/>
                        </a:rPr>
                        <a:t> </a:t>
                      </a:r>
                      <a:r>
                        <a:rPr lang="en-US" sz="2100" b="0" baseline="0" dirty="0" err="1">
                          <a:solidFill>
                            <a:schemeClr val="tx1"/>
                          </a:solidFill>
                          <a:latin typeface="Times New Roman" panose="02020603050405020304" pitchFamily="18" charset="0"/>
                          <a:cs typeface="Times New Roman" panose="02020603050405020304" pitchFamily="18" charset="0"/>
                        </a:rPr>
                        <a:t>hơi</a:t>
                      </a:r>
                      <a:endParaRPr lang="en-US" sz="2100" dirty="0">
                        <a:solidFill>
                          <a:schemeClr val="tx1"/>
                        </a:solidFill>
                        <a:latin typeface="Times New Roman" panose="02020603050405020304" pitchFamily="18" charset="0"/>
                        <a:cs typeface="Times New Roman" panose="02020603050405020304" pitchFamily="18" charset="0"/>
                      </a:endParaRPr>
                    </a:p>
                    <a:p>
                      <a:pPr algn="just" defTabSz="1371600">
                        <a:lnSpc>
                          <a:spcPct val="100000"/>
                        </a:lnSpc>
                      </a:pPr>
                      <a:r>
                        <a:rPr lang="en-US" sz="2100"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Khi</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viết</a:t>
                      </a:r>
                      <a:r>
                        <a:rPr lang="en-US" sz="2100" b="1" dirty="0">
                          <a:solidFill>
                            <a:schemeClr val="tx1"/>
                          </a:solidFill>
                          <a:latin typeface="Times New Roman" panose="02020603050405020304" pitchFamily="18" charset="0"/>
                          <a:cs typeface="Times New Roman" panose="02020603050405020304" pitchFamily="18" charset="0"/>
                        </a:rPr>
                        <a:t>: </a:t>
                      </a:r>
                      <a:r>
                        <a:rPr lang="vi-VN" sz="2100" dirty="0">
                          <a:solidFill>
                            <a:schemeClr val="tx1"/>
                          </a:solidFill>
                          <a:latin typeface="Times New Roman" panose="02020603050405020304" pitchFamily="18" charset="0"/>
                          <a:cs typeface="Times New Roman" panose="02020603050405020304" pitchFamily="18" charset="0"/>
                        </a:rPr>
                        <a:t>được đặt </a:t>
                      </a:r>
                      <a:r>
                        <a:rPr lang="en-US" sz="2100" dirty="0" err="1">
                          <a:solidFill>
                            <a:schemeClr val="tx1"/>
                          </a:solidFill>
                          <a:latin typeface="Times New Roman" panose="02020603050405020304" pitchFamily="18" charset="0"/>
                          <a:cs typeface="Times New Roman" panose="02020603050405020304" pitchFamily="18" charset="0"/>
                        </a:rPr>
                        <a:t>sau</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dấu</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hai</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chấm</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và</a:t>
                      </a:r>
                      <a:r>
                        <a:rPr lang="en-US" sz="2100" baseline="0" dirty="0">
                          <a:solidFill>
                            <a:schemeClr val="tx1"/>
                          </a:solidFill>
                          <a:latin typeface="Times New Roman" panose="02020603050405020304" pitchFamily="18" charset="0"/>
                          <a:cs typeface="Times New Roman" panose="02020603050405020304" pitchFamily="18" charset="0"/>
                        </a:rPr>
                        <a:t> </a:t>
                      </a:r>
                      <a:r>
                        <a:rPr lang="vi-VN" sz="2100" dirty="0">
                          <a:solidFill>
                            <a:schemeClr val="tx1"/>
                          </a:solidFill>
                          <a:latin typeface="Times New Roman" panose="02020603050405020304" pitchFamily="18" charset="0"/>
                          <a:cs typeface="Times New Roman" panose="02020603050405020304" pitchFamily="18" charset="0"/>
                        </a:rPr>
                        <a:t>trong dấu ngoặc </a:t>
                      </a:r>
                      <a:r>
                        <a:rPr lang="en-US" sz="2100" dirty="0" err="1">
                          <a:solidFill>
                            <a:schemeClr val="tx1"/>
                          </a:solidFill>
                          <a:latin typeface="Times New Roman" panose="02020603050405020304" pitchFamily="18" charset="0"/>
                          <a:cs typeface="Times New Roman" panose="02020603050405020304" pitchFamily="18" charset="0"/>
                        </a:rPr>
                        <a:t>kép</a:t>
                      </a:r>
                      <a:r>
                        <a:rPr lang="en-US" sz="2100" dirty="0">
                          <a:solidFill>
                            <a:schemeClr val="tx1"/>
                          </a:solidFill>
                          <a:latin typeface="Times New Roman" panose="02020603050405020304" pitchFamily="18" charset="0"/>
                          <a:cs typeface="Times New Roman" panose="02020603050405020304" pitchFamily="18" charset="0"/>
                        </a:rPr>
                        <a:t> </a:t>
                      </a:r>
                    </a:p>
                  </a:txBody>
                  <a:tcPr marL="45720" marR="45720" marT="22860" marB="22860">
                    <a:solidFill>
                      <a:schemeClr val="bg1"/>
                    </a:solidFill>
                  </a:tcPr>
                </a:tc>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en-US" sz="2100"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Khi</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nói</a:t>
                      </a:r>
                      <a:r>
                        <a:rPr lang="en-US" sz="2100" b="1" dirty="0">
                          <a:solidFill>
                            <a:schemeClr val="tx1"/>
                          </a:solidFill>
                          <a:latin typeface="Times New Roman" panose="02020603050405020304" pitchFamily="18" charset="0"/>
                          <a:cs typeface="Times New Roman" panose="02020603050405020304" pitchFamily="18" charset="0"/>
                        </a:rPr>
                        <a:t> </a:t>
                      </a:r>
                      <a:r>
                        <a:rPr lang="en-US" sz="2100" b="0" dirty="0">
                          <a:solidFill>
                            <a:schemeClr val="tx1"/>
                          </a:solidFill>
                          <a:latin typeface="Times New Roman" panose="02020603050405020304" pitchFamily="18" charset="0"/>
                          <a:cs typeface="Times New Roman" panose="02020603050405020304" pitchFamily="18" charset="0"/>
                        </a:rPr>
                        <a:t> </a:t>
                      </a:r>
                      <a:r>
                        <a:rPr lang="en-US" sz="2100" b="0" dirty="0" err="1">
                          <a:solidFill>
                            <a:schemeClr val="tx1"/>
                          </a:solidFill>
                          <a:latin typeface="Times New Roman" panose="02020603050405020304" pitchFamily="18" charset="0"/>
                          <a:cs typeface="Times New Roman" panose="02020603050405020304" pitchFamily="18" charset="0"/>
                        </a:rPr>
                        <a:t>không</a:t>
                      </a:r>
                      <a:r>
                        <a:rPr lang="en-US" sz="2100" b="0" baseline="0" dirty="0">
                          <a:solidFill>
                            <a:schemeClr val="tx1"/>
                          </a:solidFill>
                          <a:latin typeface="Times New Roman" panose="02020603050405020304" pitchFamily="18" charset="0"/>
                          <a:cs typeface="Times New Roman" panose="02020603050405020304" pitchFamily="18" charset="0"/>
                        </a:rPr>
                        <a:t> </a:t>
                      </a:r>
                      <a:r>
                        <a:rPr lang="en-US" sz="2100" b="0" dirty="0" err="1">
                          <a:solidFill>
                            <a:schemeClr val="tx1"/>
                          </a:solidFill>
                          <a:latin typeface="Times New Roman" panose="02020603050405020304" pitchFamily="18" charset="0"/>
                          <a:cs typeface="Times New Roman" panose="02020603050405020304" pitchFamily="18" charset="0"/>
                        </a:rPr>
                        <a:t>được</a:t>
                      </a:r>
                      <a:r>
                        <a:rPr lang="en-US" sz="2100" b="0" baseline="0" dirty="0">
                          <a:solidFill>
                            <a:schemeClr val="tx1"/>
                          </a:solidFill>
                          <a:latin typeface="Times New Roman" panose="02020603050405020304" pitchFamily="18" charset="0"/>
                          <a:cs typeface="Times New Roman" panose="02020603050405020304" pitchFamily="18" charset="0"/>
                        </a:rPr>
                        <a:t> </a:t>
                      </a:r>
                      <a:r>
                        <a:rPr lang="en-US" sz="2100" b="0" baseline="0" dirty="0" err="1">
                          <a:solidFill>
                            <a:schemeClr val="tx1"/>
                          </a:solidFill>
                          <a:latin typeface="Times New Roman" panose="02020603050405020304" pitchFamily="18" charset="0"/>
                          <a:cs typeface="Times New Roman" panose="02020603050405020304" pitchFamily="18" charset="0"/>
                        </a:rPr>
                        <a:t>đánh</a:t>
                      </a:r>
                      <a:r>
                        <a:rPr lang="en-US" sz="2100" b="0" baseline="0" dirty="0">
                          <a:solidFill>
                            <a:schemeClr val="tx1"/>
                          </a:solidFill>
                          <a:latin typeface="Times New Roman" panose="02020603050405020304" pitchFamily="18" charset="0"/>
                          <a:cs typeface="Times New Roman" panose="02020603050405020304" pitchFamily="18" charset="0"/>
                        </a:rPr>
                        <a:t> </a:t>
                      </a:r>
                      <a:r>
                        <a:rPr lang="en-US" sz="2100" b="0" baseline="0" dirty="0" err="1">
                          <a:solidFill>
                            <a:schemeClr val="tx1"/>
                          </a:solidFill>
                          <a:latin typeface="Times New Roman" panose="02020603050405020304" pitchFamily="18" charset="0"/>
                          <a:cs typeface="Times New Roman" panose="02020603050405020304" pitchFamily="18" charset="0"/>
                        </a:rPr>
                        <a:t>dấu</a:t>
                      </a:r>
                      <a:r>
                        <a:rPr lang="en-US" sz="2100" b="0" baseline="0" dirty="0">
                          <a:solidFill>
                            <a:schemeClr val="tx1"/>
                          </a:solidFill>
                          <a:latin typeface="Times New Roman" panose="02020603050405020304" pitchFamily="18" charset="0"/>
                          <a:cs typeface="Times New Roman" panose="02020603050405020304" pitchFamily="18" charset="0"/>
                        </a:rPr>
                        <a:t> </a:t>
                      </a:r>
                      <a:r>
                        <a:rPr lang="en-US" sz="2100" b="0" baseline="0" dirty="0" err="1">
                          <a:solidFill>
                            <a:schemeClr val="tx1"/>
                          </a:solidFill>
                          <a:latin typeface="Times New Roman" panose="02020603050405020304" pitchFamily="18" charset="0"/>
                          <a:cs typeface="Times New Roman" panose="02020603050405020304" pitchFamily="18" charset="0"/>
                        </a:rPr>
                        <a:t>bằng</a:t>
                      </a:r>
                      <a:r>
                        <a:rPr lang="en-US" sz="2100" b="0" baseline="0" dirty="0">
                          <a:solidFill>
                            <a:schemeClr val="tx1"/>
                          </a:solidFill>
                          <a:latin typeface="Times New Roman" panose="02020603050405020304" pitchFamily="18" charset="0"/>
                          <a:cs typeface="Times New Roman" panose="02020603050405020304" pitchFamily="18" charset="0"/>
                        </a:rPr>
                        <a:t> </a:t>
                      </a:r>
                      <a:r>
                        <a:rPr lang="en-US" sz="2100" b="0" baseline="0" dirty="0" err="1">
                          <a:solidFill>
                            <a:schemeClr val="tx1"/>
                          </a:solidFill>
                          <a:latin typeface="Times New Roman" panose="02020603050405020304" pitchFamily="18" charset="0"/>
                          <a:cs typeface="Times New Roman" panose="02020603050405020304" pitchFamily="18" charset="0"/>
                        </a:rPr>
                        <a:t>chỗ</a:t>
                      </a:r>
                      <a:r>
                        <a:rPr lang="en-US" sz="2100" b="0" baseline="0" dirty="0">
                          <a:solidFill>
                            <a:schemeClr val="tx1"/>
                          </a:solidFill>
                          <a:latin typeface="Times New Roman" panose="02020603050405020304" pitchFamily="18" charset="0"/>
                          <a:cs typeface="Times New Roman" panose="02020603050405020304" pitchFamily="18" charset="0"/>
                        </a:rPr>
                        <a:t> </a:t>
                      </a:r>
                      <a:r>
                        <a:rPr lang="en-US" sz="2100" b="0" baseline="0" dirty="0" err="1">
                          <a:solidFill>
                            <a:schemeClr val="tx1"/>
                          </a:solidFill>
                          <a:latin typeface="Times New Roman" panose="02020603050405020304" pitchFamily="18" charset="0"/>
                          <a:cs typeface="Times New Roman" panose="02020603050405020304" pitchFamily="18" charset="0"/>
                        </a:rPr>
                        <a:t>nghỉ</a:t>
                      </a:r>
                      <a:r>
                        <a:rPr lang="en-US" sz="2100" b="0" baseline="0" dirty="0">
                          <a:solidFill>
                            <a:schemeClr val="tx1"/>
                          </a:solidFill>
                          <a:latin typeface="Times New Roman" panose="02020603050405020304" pitchFamily="18" charset="0"/>
                          <a:cs typeface="Times New Roman" panose="02020603050405020304" pitchFamily="18" charset="0"/>
                        </a:rPr>
                        <a:t> </a:t>
                      </a:r>
                      <a:r>
                        <a:rPr lang="en-US" sz="2100" b="0" baseline="0" dirty="0" err="1">
                          <a:solidFill>
                            <a:schemeClr val="tx1"/>
                          </a:solidFill>
                          <a:latin typeface="Times New Roman" panose="02020603050405020304" pitchFamily="18" charset="0"/>
                          <a:cs typeface="Times New Roman" panose="02020603050405020304" pitchFamily="18" charset="0"/>
                        </a:rPr>
                        <a:t>hơi</a:t>
                      </a:r>
                      <a:r>
                        <a:rPr lang="en-US" sz="2100" b="0" baseline="0" dirty="0">
                          <a:solidFill>
                            <a:schemeClr val="tx1"/>
                          </a:solidFill>
                          <a:latin typeface="Times New Roman" panose="02020603050405020304" pitchFamily="18" charset="0"/>
                          <a:cs typeface="Times New Roman" panose="02020603050405020304" pitchFamily="18" charset="0"/>
                        </a:rPr>
                        <a:t> </a:t>
                      </a:r>
                      <a:r>
                        <a:rPr lang="en-US" sz="2100" b="0" baseline="0" dirty="0" err="1">
                          <a:solidFill>
                            <a:schemeClr val="tx1"/>
                          </a:solidFill>
                          <a:latin typeface="Times New Roman" panose="02020603050405020304" pitchFamily="18" charset="0"/>
                          <a:cs typeface="Times New Roman" panose="02020603050405020304" pitchFamily="18" charset="0"/>
                        </a:rPr>
                        <a:t>rõ</a:t>
                      </a:r>
                      <a:r>
                        <a:rPr lang="en-US" sz="2100" b="0" baseline="0" dirty="0">
                          <a:solidFill>
                            <a:schemeClr val="tx1"/>
                          </a:solidFill>
                          <a:latin typeface="Times New Roman" panose="02020603050405020304" pitchFamily="18" charset="0"/>
                          <a:cs typeface="Times New Roman" panose="02020603050405020304" pitchFamily="18" charset="0"/>
                        </a:rPr>
                        <a:t> </a:t>
                      </a:r>
                      <a:r>
                        <a:rPr lang="en-US" sz="2100" b="0" baseline="0" dirty="0" err="1">
                          <a:solidFill>
                            <a:schemeClr val="tx1"/>
                          </a:solidFill>
                          <a:latin typeface="Times New Roman" panose="02020603050405020304" pitchFamily="18" charset="0"/>
                          <a:cs typeface="Times New Roman" panose="02020603050405020304" pitchFamily="18" charset="0"/>
                        </a:rPr>
                        <a:t>rệt</a:t>
                      </a:r>
                      <a:endParaRPr lang="en-US" sz="2100" dirty="0">
                        <a:solidFill>
                          <a:schemeClr val="tx1"/>
                        </a:solidFill>
                        <a:latin typeface="Times New Roman" panose="02020603050405020304" pitchFamily="18" charset="0"/>
                        <a:cs typeface="Times New Roman" panose="02020603050405020304" pitchFamily="18" charset="0"/>
                      </a:endParaRPr>
                    </a:p>
                    <a:p>
                      <a:pPr algn="just" defTabSz="1371600">
                        <a:lnSpc>
                          <a:spcPct val="100000"/>
                        </a:lnSpc>
                      </a:pPr>
                      <a:r>
                        <a:rPr lang="en-US" sz="2100"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Khi</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viết</a:t>
                      </a:r>
                      <a:r>
                        <a:rPr lang="en-US" sz="2100" dirty="0">
                          <a:solidFill>
                            <a:schemeClr val="tx1"/>
                          </a:solidFill>
                          <a:latin typeface="Times New Roman" panose="02020603050405020304" pitchFamily="18" charset="0"/>
                          <a:cs typeface="Times New Roman" panose="02020603050405020304" pitchFamily="18" charset="0"/>
                        </a:rPr>
                        <a:t>:</a:t>
                      </a:r>
                      <a:r>
                        <a:rPr lang="en-US" sz="2100" baseline="0" dirty="0">
                          <a:solidFill>
                            <a:schemeClr val="tx1"/>
                          </a:solidFill>
                          <a:latin typeface="Times New Roman" panose="02020603050405020304" pitchFamily="18" charset="0"/>
                          <a:cs typeface="Times New Roman" panose="02020603050405020304" pitchFamily="18" charset="0"/>
                        </a:rPr>
                        <a:t> k</a:t>
                      </a:r>
                      <a:r>
                        <a:rPr lang="vi-VN" sz="2100" dirty="0">
                          <a:solidFill>
                            <a:schemeClr val="tx1"/>
                          </a:solidFill>
                          <a:latin typeface="Times New Roman" panose="02020603050405020304" pitchFamily="18" charset="0"/>
                          <a:cs typeface="Times New Roman" panose="02020603050405020304" pitchFamily="18" charset="0"/>
                        </a:rPr>
                        <a:t>hông đặt trong dấu ngoặc kép</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và</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dấu</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hai</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chấm</a:t>
                      </a:r>
                      <a:endParaRPr lang="en-US" sz="2100" dirty="0">
                        <a:solidFill>
                          <a:schemeClr val="tx1"/>
                        </a:solidFill>
                        <a:latin typeface="Times New Roman" panose="02020603050405020304" pitchFamily="18" charset="0"/>
                        <a:cs typeface="Times New Roman" panose="02020603050405020304" pitchFamily="18" charset="0"/>
                      </a:endParaRPr>
                    </a:p>
                    <a:p>
                      <a:pPr marL="0" indent="0" algn="just" defTabSz="1371600">
                        <a:lnSpc>
                          <a:spcPct val="100000"/>
                        </a:lnSpc>
                        <a:buFontTx/>
                        <a:buNone/>
                      </a:pP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Thường</a:t>
                      </a:r>
                      <a:r>
                        <a:rPr lang="en-US" sz="2100" b="1" baseline="0" dirty="0">
                          <a:solidFill>
                            <a:schemeClr val="tx1"/>
                          </a:solidFill>
                          <a:latin typeface="Times New Roman" panose="02020603050405020304" pitchFamily="18" charset="0"/>
                          <a:cs typeface="Times New Roman" panose="02020603050405020304" pitchFamily="18" charset="0"/>
                        </a:rPr>
                        <a:t> </a:t>
                      </a:r>
                      <a:r>
                        <a:rPr lang="en-US" sz="2100" b="1" baseline="0" dirty="0" err="1">
                          <a:solidFill>
                            <a:schemeClr val="tx1"/>
                          </a:solidFill>
                          <a:latin typeface="Times New Roman" panose="02020603050405020304" pitchFamily="18" charset="0"/>
                          <a:cs typeface="Times New Roman" panose="02020603050405020304" pitchFamily="18" charset="0"/>
                        </a:rPr>
                        <a:t>đi</a:t>
                      </a:r>
                      <a:r>
                        <a:rPr lang="en-US" sz="2100" b="1" baseline="0" dirty="0">
                          <a:solidFill>
                            <a:schemeClr val="tx1"/>
                          </a:solidFill>
                          <a:latin typeface="Times New Roman" panose="02020603050405020304" pitchFamily="18" charset="0"/>
                          <a:cs typeface="Times New Roman" panose="02020603050405020304" pitchFamily="18" charset="0"/>
                        </a:rPr>
                        <a:t> </a:t>
                      </a:r>
                      <a:r>
                        <a:rPr lang="en-US" sz="2100" b="1" baseline="0" dirty="0" err="1">
                          <a:solidFill>
                            <a:schemeClr val="tx1"/>
                          </a:solidFill>
                          <a:latin typeface="Times New Roman" panose="02020603050405020304" pitchFamily="18" charset="0"/>
                          <a:cs typeface="Times New Roman" panose="02020603050405020304" pitchFamily="18" charset="0"/>
                        </a:rPr>
                        <a:t>kèm</a:t>
                      </a:r>
                      <a:r>
                        <a:rPr lang="en-US" sz="2100" b="1" baseline="0" dirty="0">
                          <a:solidFill>
                            <a:schemeClr val="tx1"/>
                          </a:solidFill>
                          <a:latin typeface="Times New Roman" panose="02020603050405020304" pitchFamily="18" charset="0"/>
                          <a:cs typeface="Times New Roman" panose="02020603050405020304" pitchFamily="18" charset="0"/>
                        </a:rPr>
                        <a:t> </a:t>
                      </a:r>
                      <a:r>
                        <a:rPr lang="en-US" sz="2100" b="1" baseline="0" dirty="0" err="1">
                          <a:solidFill>
                            <a:schemeClr val="tx1"/>
                          </a:solidFill>
                          <a:latin typeface="Times New Roman" panose="02020603050405020304" pitchFamily="18" charset="0"/>
                          <a:cs typeface="Times New Roman" panose="02020603050405020304" pitchFamily="18" charset="0"/>
                        </a:rPr>
                        <a:t>các</a:t>
                      </a:r>
                      <a:r>
                        <a:rPr lang="en-US" sz="2100" b="1" baseline="0" dirty="0">
                          <a:solidFill>
                            <a:schemeClr val="tx1"/>
                          </a:solidFill>
                          <a:latin typeface="Times New Roman" panose="02020603050405020304" pitchFamily="18" charset="0"/>
                          <a:cs typeface="Times New Roman" panose="02020603050405020304" pitchFamily="18" charset="0"/>
                        </a:rPr>
                        <a:t> </a:t>
                      </a:r>
                      <a:r>
                        <a:rPr lang="en-US" sz="2100" b="1" baseline="0" dirty="0" err="1">
                          <a:solidFill>
                            <a:schemeClr val="tx1"/>
                          </a:solidFill>
                          <a:latin typeface="Times New Roman" panose="02020603050405020304" pitchFamily="18" charset="0"/>
                          <a:cs typeface="Times New Roman" panose="02020603050405020304" pitchFamily="18" charset="0"/>
                        </a:rPr>
                        <a:t>từ</a:t>
                      </a:r>
                      <a:r>
                        <a:rPr lang="en-US" sz="2100" b="1" baseline="0" dirty="0">
                          <a:solidFill>
                            <a:schemeClr val="tx1"/>
                          </a:solidFill>
                          <a:latin typeface="Times New Roman" panose="02020603050405020304" pitchFamily="18" charset="0"/>
                          <a:cs typeface="Times New Roman" panose="02020603050405020304" pitchFamily="18" charset="0"/>
                        </a:rPr>
                        <a:t> “</a:t>
                      </a:r>
                      <a:r>
                        <a:rPr lang="en-US" sz="2100" b="1" i="1" baseline="0" dirty="0" err="1">
                          <a:solidFill>
                            <a:schemeClr val="tx1"/>
                          </a:solidFill>
                          <a:latin typeface="Times New Roman" panose="02020603050405020304" pitchFamily="18" charset="0"/>
                          <a:cs typeface="Times New Roman" panose="02020603050405020304" pitchFamily="18" charset="0"/>
                        </a:rPr>
                        <a:t>rằng</a:t>
                      </a:r>
                      <a:r>
                        <a:rPr lang="en-US" sz="2100" b="1" i="1" baseline="0" dirty="0">
                          <a:solidFill>
                            <a:schemeClr val="tx1"/>
                          </a:solidFill>
                          <a:latin typeface="Times New Roman" panose="02020603050405020304" pitchFamily="18" charset="0"/>
                          <a:cs typeface="Times New Roman" panose="02020603050405020304" pitchFamily="18" charset="0"/>
                        </a:rPr>
                        <a:t>”, “</a:t>
                      </a:r>
                      <a:r>
                        <a:rPr lang="en-US" sz="2100" b="1" i="1" baseline="0" dirty="0" err="1">
                          <a:solidFill>
                            <a:schemeClr val="tx1"/>
                          </a:solidFill>
                          <a:latin typeface="Times New Roman" panose="02020603050405020304" pitchFamily="18" charset="0"/>
                          <a:cs typeface="Times New Roman" panose="02020603050405020304" pitchFamily="18" charset="0"/>
                        </a:rPr>
                        <a:t>là</a:t>
                      </a:r>
                      <a:r>
                        <a:rPr lang="en-US" sz="2100" b="1" i="1" baseline="0" dirty="0">
                          <a:solidFill>
                            <a:schemeClr val="tx1"/>
                          </a:solidFill>
                          <a:latin typeface="Times New Roman" panose="02020603050405020304" pitchFamily="18" charset="0"/>
                          <a:cs typeface="Times New Roman" panose="02020603050405020304" pitchFamily="18" charset="0"/>
                        </a:rPr>
                        <a:t>”</a:t>
                      </a:r>
                      <a:endParaRPr lang="en-US" sz="2100" b="1" i="1" dirty="0">
                        <a:solidFill>
                          <a:schemeClr val="tx1"/>
                        </a:solidFill>
                        <a:latin typeface="Times New Roman" pitchFamily="18" charset="0"/>
                        <a:cs typeface="Times New Roman" pitchFamily="18" charset="0"/>
                      </a:endParaRPr>
                    </a:p>
                  </a:txBody>
                  <a:tcPr marL="45720" marR="45720" marT="22860" marB="22860">
                    <a:solidFill>
                      <a:schemeClr val="bg1"/>
                    </a:solidFill>
                  </a:tcPr>
                </a:tc>
                <a:tc vMerge="1">
                  <a:txBody>
                    <a:bodyPr/>
                    <a:lstStyle/>
                    <a:p>
                      <a:pPr marL="285750" indent="-285750" algn="just" defTabSz="1371600">
                        <a:lnSpc>
                          <a:spcPct val="150000"/>
                        </a:lnSpc>
                        <a:buFontTx/>
                        <a:buChar char="-"/>
                      </a:pPr>
                      <a:endParaRPr lang="en-US" sz="3600" dirty="0">
                        <a:solidFill>
                          <a:prstClr val="black"/>
                        </a:solidFill>
                        <a:latin typeface="Times New Roman" pitchFamily="18" charset="0"/>
                        <a:cs typeface="Times New Roman" pitchFamily="18" charset="0"/>
                      </a:endParaRPr>
                    </a:p>
                  </a:txBody>
                  <a:tcPr/>
                </a:tc>
                <a:extLst>
                  <a:ext uri="{0D108BD9-81ED-4DB2-BD59-A6C34878D82A}">
                    <a16:rowId xmlns:a16="http://schemas.microsoft.com/office/drawing/2014/main" val="2322133635"/>
                  </a:ext>
                </a:extLst>
              </a:tr>
            </a:tbl>
          </a:graphicData>
        </a:graphic>
      </p:graphicFrame>
    </p:spTree>
    <p:extLst>
      <p:ext uri="{BB962C8B-B14F-4D97-AF65-F5344CB8AC3E}">
        <p14:creationId xmlns:p14="http://schemas.microsoft.com/office/powerpoint/2010/main" val="305739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18000" r="-18000"/>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EC9CC42E-060A-1595-C9A4-3AC00D431C18}"/>
              </a:ext>
            </a:extLst>
          </p:cNvPr>
          <p:cNvSpPr txBox="1"/>
          <p:nvPr/>
        </p:nvSpPr>
        <p:spPr>
          <a:xfrm>
            <a:off x="3388603" y="976331"/>
            <a:ext cx="4389538" cy="1107996"/>
          </a:xfrm>
          <a:prstGeom prst="rect">
            <a:avLst/>
          </a:prstGeom>
        </p:spPr>
        <p:txBody>
          <a:bodyPr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3600" b="0" i="0" u="none" strike="noStrike" kern="1200" cap="none" spc="0" normalizeH="0" baseline="0" noProof="0" dirty="0">
                <a:ln>
                  <a:noFill/>
                </a:ln>
                <a:solidFill>
                  <a:schemeClr val="tx1"/>
                </a:solidFill>
                <a:effectLst/>
                <a:uLnTx/>
                <a:uFillTx/>
                <a:latin typeface="#9Slide07 Baloo Tamma" panose="03080902040302020200" pitchFamily="66" charset="0"/>
                <a:ea typeface="+mn-ea"/>
                <a:cs typeface="#9Slide07 Baloo Tamma" panose="03080902040302020200" pitchFamily="66" charset="0"/>
                <a:sym typeface="Arial"/>
              </a:rPr>
              <a:t>II. </a:t>
            </a:r>
          </a:p>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3600" b="0" i="0" u="none" strike="noStrike" kern="1200" cap="none" spc="0" normalizeH="0" baseline="0" noProof="0" dirty="0">
                <a:ln>
                  <a:noFill/>
                </a:ln>
                <a:solidFill>
                  <a:schemeClr val="tx1"/>
                </a:solidFill>
                <a:effectLst/>
                <a:uLnTx/>
                <a:uFillTx/>
                <a:latin typeface="#9Slide07 Baloo Tamma" panose="03080902040302020200" pitchFamily="66" charset="0"/>
                <a:ea typeface="+mn-ea"/>
                <a:cs typeface="#9Slide07 Baloo Tamma" panose="03080902040302020200" pitchFamily="66" charset="0"/>
                <a:sym typeface="Arial"/>
              </a:rPr>
              <a:t>THỰ</a:t>
            </a:r>
            <a:r>
              <a:rPr lang="en-US" sz="3600" kern="1200" dirty="0">
                <a:solidFill>
                  <a:schemeClr val="tx1"/>
                </a:solidFill>
                <a:latin typeface="#9Slide07 Baloo Tamma" panose="03080902040302020200" pitchFamily="66" charset="0"/>
                <a:ea typeface="+mn-ea"/>
                <a:cs typeface="#9Slide07 Baloo Tamma" panose="03080902040302020200" pitchFamily="66" charset="0"/>
              </a:rPr>
              <a:t>C HÀNH</a:t>
            </a:r>
            <a:endParaRPr kumimoji="0" lang="en-US" sz="3600" b="0" i="0" u="none" strike="noStrike" kern="1200" cap="none" spc="0" normalizeH="0" baseline="0" noProof="0" dirty="0">
              <a:ln>
                <a:noFill/>
              </a:ln>
              <a:solidFill>
                <a:schemeClr val="tx1"/>
              </a:solidFill>
              <a:effectLst/>
              <a:uLnTx/>
              <a:uFillTx/>
              <a:latin typeface="#9Slide07 Baloo Tamma" panose="03080902040302020200" pitchFamily="66" charset="0"/>
              <a:ea typeface="+mn-ea"/>
              <a:cs typeface="#9Slide07 Baloo Tamma" panose="03080902040302020200" pitchFamily="66" charset="0"/>
              <a:sym typeface="Arial"/>
            </a:endParaRPr>
          </a:p>
        </p:txBody>
      </p:sp>
      <p:sp>
        <p:nvSpPr>
          <p:cNvPr id="2" name="Freeform 2"/>
          <p:cNvSpPr/>
          <p:nvPr/>
        </p:nvSpPr>
        <p:spPr>
          <a:xfrm>
            <a:off x="0" y="2141172"/>
            <a:ext cx="4228610" cy="2912455"/>
          </a:xfrm>
          <a:custGeom>
            <a:avLst/>
            <a:gdLst/>
            <a:ahLst/>
            <a:cxnLst/>
            <a:rect l="l" t="t" r="r" b="b"/>
            <a:pathLst>
              <a:path w="5891116" h="4057506">
                <a:moveTo>
                  <a:pt x="0" y="0"/>
                </a:moveTo>
                <a:lnTo>
                  <a:pt x="5891116" y="0"/>
                </a:lnTo>
                <a:lnTo>
                  <a:pt x="5891116" y="4057505"/>
                </a:lnTo>
                <a:lnTo>
                  <a:pt x="0" y="4057505"/>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303245058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18000" r="-18000"/>
          </a:stretch>
        </a:blipFill>
        <a:effectLst/>
      </p:bgPr>
    </p:bg>
    <p:spTree>
      <p:nvGrpSpPr>
        <p:cNvPr id="1" name=""/>
        <p:cNvGrpSpPr/>
        <p:nvPr/>
      </p:nvGrpSpPr>
      <p:grpSpPr>
        <a:xfrm>
          <a:off x="0" y="0"/>
          <a:ext cx="0" cy="0"/>
          <a:chOff x="0" y="0"/>
          <a:chExt cx="0" cy="0"/>
        </a:xfrm>
      </p:grpSpPr>
      <p:sp>
        <p:nvSpPr>
          <p:cNvPr id="9" name="Rectangle 8"/>
          <p:cNvSpPr/>
          <p:nvPr/>
        </p:nvSpPr>
        <p:spPr>
          <a:xfrm>
            <a:off x="723869" y="127201"/>
            <a:ext cx="7453747" cy="461665"/>
          </a:xfrm>
          <a:prstGeom prst="rect">
            <a:avLst/>
          </a:prstGeom>
        </p:spPr>
        <p:txBody>
          <a:bodyPr wrap="square">
            <a:spAutoFit/>
          </a:bodyPr>
          <a:lstStyle/>
          <a:p>
            <a:pPr algn="ctr" latinLnBrk="0"/>
            <a:r>
              <a:rPr lang="en-US" sz="2400" b="1" dirty="0" err="1">
                <a:solidFill>
                  <a:schemeClr val="tx1"/>
                </a:solidFill>
                <a:latin typeface="Times New Roman" panose="02020603050405020304" pitchFamily="18" charset="0"/>
                <a:cs typeface="Times New Roman" panose="02020603050405020304" pitchFamily="18" charset="0"/>
              </a:rPr>
              <a:t>Bài</a:t>
            </a:r>
            <a:r>
              <a:rPr lang="en-US" sz="2400" b="1" dirty="0">
                <a:solidFill>
                  <a:schemeClr val="tx1"/>
                </a:solidFill>
                <a:latin typeface="Times New Roman" panose="02020603050405020304" pitchFamily="18" charset="0"/>
                <a:cs typeface="Times New Roman" panose="02020603050405020304" pitchFamily="18" charset="0"/>
              </a:rPr>
              <a:t> 1</a:t>
            </a:r>
          </a:p>
        </p:txBody>
      </p:sp>
      <p:graphicFrame>
        <p:nvGraphicFramePr>
          <p:cNvPr id="2" name="Table 1"/>
          <p:cNvGraphicFramePr>
            <a:graphicFrameLocks noGrp="1"/>
          </p:cNvGraphicFramePr>
          <p:nvPr>
            <p:extLst>
              <p:ext uri="{D42A27DB-BD31-4B8C-83A1-F6EECF244321}">
                <p14:modId xmlns:p14="http://schemas.microsoft.com/office/powerpoint/2010/main" val="2629266966"/>
              </p:ext>
            </p:extLst>
          </p:nvPr>
        </p:nvGraphicFramePr>
        <p:xfrm>
          <a:off x="187037" y="956365"/>
          <a:ext cx="8717972" cy="3657600"/>
        </p:xfrm>
        <a:graphic>
          <a:graphicData uri="http://schemas.openxmlformats.org/drawingml/2006/table">
            <a:tbl>
              <a:tblPr>
                <a:tableStyleId>{5940675A-B579-460E-94D1-54222C63F5DA}</a:tableStyleId>
              </a:tblPr>
              <a:tblGrid>
                <a:gridCol w="5891645">
                  <a:extLst>
                    <a:ext uri="{9D8B030D-6E8A-4147-A177-3AD203B41FA5}">
                      <a16:colId xmlns:a16="http://schemas.microsoft.com/office/drawing/2014/main" val="1172292893"/>
                    </a:ext>
                  </a:extLst>
                </a:gridCol>
                <a:gridCol w="800100">
                  <a:extLst>
                    <a:ext uri="{9D8B030D-6E8A-4147-A177-3AD203B41FA5}">
                      <a16:colId xmlns:a16="http://schemas.microsoft.com/office/drawing/2014/main" val="373101078"/>
                    </a:ext>
                  </a:extLst>
                </a:gridCol>
                <a:gridCol w="2026227">
                  <a:extLst>
                    <a:ext uri="{9D8B030D-6E8A-4147-A177-3AD203B41FA5}">
                      <a16:colId xmlns:a16="http://schemas.microsoft.com/office/drawing/2014/main" val="1532638875"/>
                    </a:ext>
                  </a:extLst>
                </a:gridCol>
              </a:tblGrid>
              <a:tr h="47180">
                <a:tc>
                  <a:txBody>
                    <a:bodyPr/>
                    <a:lstStyle/>
                    <a:p>
                      <a:pPr algn="ctr" fontAlgn="t" latinLnBrk="0"/>
                      <a:r>
                        <a:rPr lang="en-US" sz="2000" b="1" dirty="0">
                          <a:effectLst/>
                          <a:latin typeface="Times New Roman" panose="02020603050405020304" pitchFamily="18" charset="0"/>
                          <a:cs typeface="Times New Roman" panose="02020603050405020304" pitchFamily="18" charset="0"/>
                        </a:rPr>
                        <a:t>A. </a:t>
                      </a:r>
                      <a:r>
                        <a:rPr lang="en-US" sz="2000" b="1" dirty="0" err="1">
                          <a:effectLst/>
                          <a:latin typeface="Times New Roman" panose="02020603050405020304" pitchFamily="18" charset="0"/>
                          <a:cs typeface="Times New Roman" panose="02020603050405020304" pitchFamily="18" charset="0"/>
                        </a:rPr>
                        <a:t>Lời</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dẫn</a:t>
                      </a:r>
                      <a:endParaRPr lang="en-US" sz="2000" b="1"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rowSpan="5">
                  <a:txBody>
                    <a:bodyPr/>
                    <a:lstStyle/>
                    <a:p>
                      <a:pPr algn="ctr" fontAlgn="t" latinLnBrk="0"/>
                      <a:endParaRPr lang="en-US" sz="2000" b="1" dirty="0">
                        <a:solidFill>
                          <a:srgbClr val="333333"/>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t" latinLnBrk="0"/>
                      <a:r>
                        <a:rPr lang="en-US" sz="2000" b="1" dirty="0">
                          <a:effectLst/>
                          <a:latin typeface="Times New Roman" panose="02020603050405020304" pitchFamily="18" charset="0"/>
                          <a:cs typeface="Times New Roman" panose="02020603050405020304" pitchFamily="18" charset="0"/>
                        </a:rPr>
                        <a:t>B. </a:t>
                      </a:r>
                      <a:r>
                        <a:rPr lang="en-US" sz="2000" b="1" dirty="0" err="1">
                          <a:effectLst/>
                          <a:latin typeface="Times New Roman" panose="02020603050405020304" pitchFamily="18" charset="0"/>
                          <a:cs typeface="Times New Roman" panose="02020603050405020304" pitchFamily="18" charset="0"/>
                        </a:rPr>
                        <a:t>Cách</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dẫn</a:t>
                      </a:r>
                      <a:endParaRPr lang="en-US" sz="2000" b="1"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466091127"/>
                  </a:ext>
                </a:extLst>
              </a:tr>
              <a:tr h="94360">
                <a:tc>
                  <a:txBody>
                    <a:bodyPr/>
                    <a:lstStyle/>
                    <a:p>
                      <a:pPr algn="just" fontAlgn="t" latinLnBrk="0"/>
                      <a:r>
                        <a:rPr lang="vi-VN" sz="2000" i="1" dirty="0">
                          <a:effectLst/>
                          <a:latin typeface="Times New Roman" panose="02020603050405020304" pitchFamily="18" charset="0"/>
                          <a:cs typeface="Times New Roman" panose="02020603050405020304" pitchFamily="18" charset="0"/>
                        </a:rPr>
                        <a:t>a) Ông kiểm điểm từng người trong óc. </a:t>
                      </a:r>
                      <a:r>
                        <a:rPr lang="vi-VN" sz="2000" b="1" i="1" dirty="0">
                          <a:effectLst/>
                          <a:latin typeface="Times New Roman" panose="02020603050405020304" pitchFamily="18" charset="0"/>
                          <a:cs typeface="Times New Roman" panose="02020603050405020304" pitchFamily="18" charset="0"/>
                        </a:rPr>
                        <a:t>Không mà, họ toàn là những người có tinh thần cả mà. Họ đã ở lại làng, quyết tâm một sống một chết với giặc, có đời nào lại cam tâm làm điều nhục nhã ấy!</a:t>
                      </a:r>
                      <a:r>
                        <a:rPr lang="vi-VN" sz="2000" i="1" dirty="0">
                          <a:effectLst/>
                          <a:latin typeface="Times New Roman" panose="02020603050405020304" pitchFamily="18" charset="0"/>
                          <a:cs typeface="Times New Roman" panose="02020603050405020304" pitchFamily="18" charset="0"/>
                        </a:rPr>
                        <a:t> (Kim Lân)</a:t>
                      </a:r>
                      <a:endParaRPr lang="vi-VN" sz="2000" b="0" i="1"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vMerge="1">
                  <a:txBody>
                    <a:bodyPr/>
                    <a:lstStyle/>
                    <a:p>
                      <a:pPr algn="just" fontAlgn="t" latinLnBrk="0"/>
                      <a:endParaRPr lang="vi-VN" sz="2000" b="0">
                        <a:solidFill>
                          <a:srgbClr val="333333"/>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fontAlgn="t" latinLnBrk="0"/>
                      <a:r>
                        <a:rPr lang="en-US" sz="2000" dirty="0">
                          <a:effectLst/>
                          <a:latin typeface="Times New Roman" panose="02020603050405020304" pitchFamily="18" charset="0"/>
                          <a:cs typeface="Times New Roman" panose="02020603050405020304" pitchFamily="18" charset="0"/>
                        </a:rPr>
                        <a:t>1) </a:t>
                      </a:r>
                      <a:r>
                        <a:rPr lang="en-US" sz="2000" dirty="0" err="1">
                          <a:effectLst/>
                          <a:latin typeface="Times New Roman" panose="02020603050405020304" pitchFamily="18" charset="0"/>
                          <a:cs typeface="Times New Roman" panose="02020603050405020304" pitchFamily="18" charset="0"/>
                        </a:rPr>
                        <a:t>Dẫn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trực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tiếp</a:t>
                      </a:r>
                      <a:r>
                        <a:rPr lang="en-US" sz="2000" dirty="0">
                          <a:effectLst/>
                          <a:latin typeface="Times New Roman" panose="02020603050405020304" pitchFamily="18" charset="0"/>
                          <a:cs typeface="Times New Roman" panose="02020603050405020304" pitchFamily="18" charset="0"/>
                        </a:rPr>
                        <a:t> ý </a:t>
                      </a:r>
                      <a:r>
                        <a:rPr lang="en-US" sz="2000" dirty="0" err="1">
                          <a:effectLst/>
                          <a:latin typeface="Times New Roman" panose="02020603050405020304" pitchFamily="18" charset="0"/>
                          <a:cs typeface="Times New Roman" panose="02020603050405020304" pitchFamily="18" charset="0"/>
                        </a:rPr>
                        <a:t>nghĩ</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vật</a:t>
                      </a:r>
                      <a:endParaRPr lang="en-US" sz="20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2036917692"/>
                  </a:ext>
                </a:extLst>
              </a:tr>
              <a:tr h="94360">
                <a:tc>
                  <a:txBody>
                    <a:bodyPr/>
                    <a:lstStyle/>
                    <a:p>
                      <a:pPr algn="just" fontAlgn="t" latinLnBrk="0"/>
                      <a:r>
                        <a:rPr lang="vi-VN" sz="2000" i="1" dirty="0">
                          <a:effectLst/>
                          <a:latin typeface="Times New Roman" panose="02020603050405020304" pitchFamily="18" charset="0"/>
                          <a:cs typeface="Times New Roman" panose="02020603050405020304" pitchFamily="18" charset="0"/>
                        </a:rPr>
                        <a:t>b) Bà Hai bỗng lại cất tiếng:</a:t>
                      </a:r>
                    </a:p>
                    <a:p>
                      <a:pPr algn="just" fontAlgn="t" latinLnBrk="0"/>
                      <a:r>
                        <a:rPr lang="vi-VN" sz="2000" b="1" i="1" dirty="0">
                          <a:effectLst/>
                          <a:latin typeface="Times New Roman" panose="02020603050405020304" pitchFamily="18" charset="0"/>
                          <a:cs typeface="Times New Roman" panose="02020603050405020304" pitchFamily="18" charset="0"/>
                        </a:rPr>
                        <a:t>- Thầy nó ngủ rồi ư? Dậy tôi bảo cái này đã. (Kim Lân)</a:t>
                      </a:r>
                      <a:endParaRPr lang="vi-VN" sz="2000" b="1" i="1"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vMerge="1">
                  <a:txBody>
                    <a:bodyPr/>
                    <a:lstStyle/>
                    <a:p>
                      <a:pPr algn="just" fontAlgn="t" latinLnBrk="0"/>
                      <a:endParaRPr lang="vi-VN" sz="20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fontAlgn="t" latinLnBrk="0"/>
                      <a:r>
                        <a:rPr lang="en-US" sz="2000" dirty="0">
                          <a:effectLst/>
                          <a:latin typeface="Times New Roman" panose="02020603050405020304" pitchFamily="18" charset="0"/>
                          <a:cs typeface="Times New Roman" panose="02020603050405020304" pitchFamily="18" charset="0"/>
                        </a:rPr>
                        <a:t>2) </a:t>
                      </a:r>
                      <a:r>
                        <a:rPr lang="en-US" sz="2000" dirty="0" err="1">
                          <a:effectLst/>
                          <a:latin typeface="Times New Roman" panose="02020603050405020304" pitchFamily="18" charset="0"/>
                          <a:cs typeface="Times New Roman" panose="02020603050405020304" pitchFamily="18" charset="0"/>
                        </a:rPr>
                        <a:t>Dẫn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gián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tiếp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nói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vật</a:t>
                      </a:r>
                      <a:endParaRPr lang="en-US" sz="20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157446678"/>
                  </a:ext>
                </a:extLst>
              </a:tr>
              <a:tr h="47180">
                <a:tc>
                  <a:txBody>
                    <a:bodyPr/>
                    <a:lstStyle/>
                    <a:p>
                      <a:pPr algn="just" fontAlgn="t" latinLnBrk="0"/>
                      <a:r>
                        <a:rPr lang="en-US" sz="2000" i="1" dirty="0">
                          <a:effectLst/>
                          <a:latin typeface="Times New Roman" panose="02020603050405020304" pitchFamily="18" charset="0"/>
                          <a:cs typeface="Times New Roman" panose="02020603050405020304" pitchFamily="18" charset="0"/>
                        </a:rPr>
                        <a:t> c) </a:t>
                      </a:r>
                      <a:r>
                        <a:rPr lang="en-US" sz="2000" i="1" dirty="0" err="1">
                          <a:effectLst/>
                          <a:latin typeface="Times New Roman" panose="02020603050405020304" pitchFamily="18" charset="0"/>
                          <a:cs typeface="Times New Roman" panose="02020603050405020304" pitchFamily="18" charset="0"/>
                        </a:rPr>
                        <a:t>Anh</a:t>
                      </a:r>
                      <a:r>
                        <a:rPr lang="en-US" sz="2000" i="1" dirty="0">
                          <a:effectLst/>
                          <a:latin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cs typeface="Times New Roman" panose="02020603050405020304" pitchFamily="18" charset="0"/>
                        </a:rPr>
                        <a:t>tìm</a:t>
                      </a:r>
                      <a:r>
                        <a:rPr lang="en-US" sz="2000" i="1" dirty="0">
                          <a:effectLst/>
                          <a:latin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cs typeface="Times New Roman" panose="02020603050405020304" pitchFamily="18" charset="0"/>
                        </a:rPr>
                        <a:t>vô</a:t>
                      </a:r>
                      <a:r>
                        <a:rPr lang="en-US" sz="2000" i="1" dirty="0">
                          <a:effectLst/>
                          <a:latin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cs typeface="Times New Roman" panose="02020603050405020304" pitchFamily="18" charset="0"/>
                        </a:rPr>
                        <a:t>nhà</a:t>
                      </a:r>
                      <a:r>
                        <a:rPr lang="en-US" sz="2000" i="1" dirty="0">
                          <a:effectLst/>
                          <a:latin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cs typeface="Times New Roman" panose="02020603050405020304" pitchFamily="18" charset="0"/>
                        </a:rPr>
                        <a:t>gặp</a:t>
                      </a:r>
                      <a:r>
                        <a:rPr lang="en-US" sz="2000" i="1" dirty="0">
                          <a:effectLst/>
                          <a:latin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cs typeface="Times New Roman" panose="02020603050405020304" pitchFamily="18" charset="0"/>
                        </a:rPr>
                        <a:t>mạ</a:t>
                      </a:r>
                      <a:r>
                        <a:rPr lang="en-US" sz="2000" i="1" dirty="0">
                          <a:effectLst/>
                          <a:latin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cs typeface="Times New Roman" panose="02020603050405020304" pitchFamily="18" charset="0"/>
                        </a:rPr>
                        <a:t>kế</a:t>
                      </a:r>
                      <a:r>
                        <a:rPr lang="en-US" sz="2000" i="1" dirty="0">
                          <a:effectLst/>
                          <a:latin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cs typeface="Times New Roman" panose="02020603050405020304" pitchFamily="18" charset="0"/>
                        </a:rPr>
                        <a:t>với</a:t>
                      </a:r>
                      <a:r>
                        <a:rPr lang="en-US" sz="2000" i="1" dirty="0">
                          <a:effectLst/>
                          <a:latin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cs typeface="Times New Roman" panose="02020603050405020304" pitchFamily="18" charset="0"/>
                        </a:rPr>
                        <a:t>mạ</a:t>
                      </a:r>
                      <a:r>
                        <a:rPr lang="en-US" sz="2000" i="1" dirty="0">
                          <a:effectLst/>
                          <a:latin typeface="Times New Roman" panose="02020603050405020304" pitchFamily="18" charset="0"/>
                          <a:cs typeface="Times New Roman" panose="02020603050405020304" pitchFamily="18" charset="0"/>
                        </a:rPr>
                        <a:t> </a:t>
                      </a:r>
                      <a:r>
                        <a:rPr lang="en-US" sz="2000" b="1" i="1" dirty="0" err="1">
                          <a:effectLst/>
                          <a:latin typeface="Times New Roman" panose="02020603050405020304" pitchFamily="18" charset="0"/>
                          <a:cs typeface="Times New Roman" panose="02020603050405020304" pitchFamily="18" charset="0"/>
                        </a:rPr>
                        <a:t>anh</a:t>
                      </a:r>
                      <a:r>
                        <a:rPr lang="en-US" sz="2000" b="1" i="1" dirty="0">
                          <a:effectLst/>
                          <a:latin typeface="Times New Roman" panose="02020603050405020304" pitchFamily="18" charset="0"/>
                          <a:cs typeface="Times New Roman" panose="02020603050405020304" pitchFamily="18" charset="0"/>
                        </a:rPr>
                        <a:t> </a:t>
                      </a:r>
                      <a:r>
                        <a:rPr lang="en-US" sz="2000" b="1" i="1" dirty="0" err="1">
                          <a:effectLst/>
                          <a:latin typeface="Times New Roman" panose="02020603050405020304" pitchFamily="18" charset="0"/>
                          <a:cs typeface="Times New Roman" panose="02020603050405020304" pitchFamily="18" charset="0"/>
                        </a:rPr>
                        <a:t>ấy</a:t>
                      </a:r>
                      <a:r>
                        <a:rPr lang="en-US" sz="2000" b="1" i="1" dirty="0">
                          <a:effectLst/>
                          <a:latin typeface="Times New Roman" panose="02020603050405020304" pitchFamily="18" charset="0"/>
                          <a:cs typeface="Times New Roman" panose="02020603050405020304" pitchFamily="18" charset="0"/>
                        </a:rPr>
                        <a:t> </a:t>
                      </a:r>
                      <a:r>
                        <a:rPr lang="en-US" sz="2000" b="1" i="1" dirty="0" err="1">
                          <a:effectLst/>
                          <a:latin typeface="Times New Roman" panose="02020603050405020304" pitchFamily="18" charset="0"/>
                          <a:cs typeface="Times New Roman" panose="02020603050405020304" pitchFamily="18" charset="0"/>
                        </a:rPr>
                        <a:t>gặp</a:t>
                      </a:r>
                      <a:r>
                        <a:rPr lang="en-US" sz="2000" b="1" i="1" dirty="0">
                          <a:effectLst/>
                          <a:latin typeface="Times New Roman" panose="02020603050405020304" pitchFamily="18" charset="0"/>
                          <a:cs typeface="Times New Roman" panose="02020603050405020304" pitchFamily="18" charset="0"/>
                        </a:rPr>
                        <a:t> </a:t>
                      </a:r>
                      <a:r>
                        <a:rPr lang="en-US" sz="2000" b="1" i="1" dirty="0" err="1">
                          <a:effectLst/>
                          <a:latin typeface="Times New Roman" panose="02020603050405020304" pitchFamily="18" charset="0"/>
                          <a:cs typeface="Times New Roman" panose="02020603050405020304" pitchFamily="18" charset="0"/>
                        </a:rPr>
                        <a:t>cậu</a:t>
                      </a:r>
                      <a:r>
                        <a:rPr lang="en-US" sz="2000" b="1" i="1" dirty="0">
                          <a:effectLst/>
                          <a:latin typeface="Times New Roman" panose="02020603050405020304" pitchFamily="18" charset="0"/>
                          <a:cs typeface="Times New Roman" panose="02020603050405020304" pitchFamily="18" charset="0"/>
                        </a:rPr>
                        <a:t> </a:t>
                      </a:r>
                      <a:r>
                        <a:rPr lang="en-US" sz="2000" b="1" i="1" dirty="0" err="1">
                          <a:effectLst/>
                          <a:latin typeface="Times New Roman" panose="02020603050405020304" pitchFamily="18" charset="0"/>
                          <a:cs typeface="Times New Roman" panose="02020603050405020304" pitchFamily="18" charset="0"/>
                        </a:rPr>
                        <a:t>đang</a:t>
                      </a:r>
                      <a:r>
                        <a:rPr lang="en-US" sz="2000" b="1" i="1" dirty="0">
                          <a:effectLst/>
                          <a:latin typeface="Times New Roman" panose="02020603050405020304" pitchFamily="18" charset="0"/>
                          <a:cs typeface="Times New Roman" panose="02020603050405020304" pitchFamily="18" charset="0"/>
                        </a:rPr>
                        <a:t> </a:t>
                      </a:r>
                      <a:r>
                        <a:rPr lang="en-US" sz="2000" b="1" i="1" dirty="0" err="1">
                          <a:effectLst/>
                          <a:latin typeface="Times New Roman" panose="02020603050405020304" pitchFamily="18" charset="0"/>
                          <a:cs typeface="Times New Roman" panose="02020603050405020304" pitchFamily="18" charset="0"/>
                        </a:rPr>
                        <a:t>theo</a:t>
                      </a:r>
                      <a:r>
                        <a:rPr lang="en-US" sz="2000" b="1" i="1" dirty="0">
                          <a:effectLst/>
                          <a:latin typeface="Times New Roman" panose="02020603050405020304" pitchFamily="18" charset="0"/>
                          <a:cs typeface="Times New Roman" panose="02020603050405020304" pitchFamily="18" charset="0"/>
                        </a:rPr>
                        <a:t> </a:t>
                      </a:r>
                      <a:r>
                        <a:rPr lang="en-US" sz="2000" b="1" i="1" dirty="0" err="1">
                          <a:effectLst/>
                          <a:latin typeface="Times New Roman" panose="02020603050405020304" pitchFamily="18" charset="0"/>
                          <a:cs typeface="Times New Roman" panose="02020603050405020304" pitchFamily="18" charset="0"/>
                        </a:rPr>
                        <a:t>bộ</a:t>
                      </a:r>
                      <a:r>
                        <a:rPr lang="en-US" sz="2000" b="1" i="1" dirty="0">
                          <a:effectLst/>
                          <a:latin typeface="Times New Roman" panose="02020603050405020304" pitchFamily="18" charset="0"/>
                          <a:cs typeface="Times New Roman" panose="02020603050405020304" pitchFamily="18" charset="0"/>
                        </a:rPr>
                        <a:t> </a:t>
                      </a:r>
                      <a:r>
                        <a:rPr lang="en-US" sz="2000" b="1" i="1" dirty="0" err="1">
                          <a:effectLst/>
                          <a:latin typeface="Times New Roman" panose="02020603050405020304" pitchFamily="18" charset="0"/>
                          <a:cs typeface="Times New Roman" panose="02020603050405020304" pitchFamily="18" charset="0"/>
                        </a:rPr>
                        <a:t>đội</a:t>
                      </a:r>
                      <a:r>
                        <a:rPr lang="en-US" sz="2000" b="1" i="1" dirty="0">
                          <a:effectLst/>
                          <a:latin typeface="Times New Roman" panose="02020603050405020304" pitchFamily="18" charset="0"/>
                          <a:cs typeface="Times New Roman" panose="02020603050405020304" pitchFamily="18" charset="0"/>
                        </a:rPr>
                        <a:t> </a:t>
                      </a:r>
                      <a:r>
                        <a:rPr lang="en-US" sz="2000" b="1" i="1" dirty="0" err="1">
                          <a:effectLst/>
                          <a:latin typeface="Times New Roman" panose="02020603050405020304" pitchFamily="18" charset="0"/>
                          <a:cs typeface="Times New Roman" panose="02020603050405020304" pitchFamily="18" charset="0"/>
                        </a:rPr>
                        <a:t>đi</a:t>
                      </a:r>
                      <a:r>
                        <a:rPr lang="en-US" sz="2000" b="1" i="1" dirty="0">
                          <a:effectLst/>
                          <a:latin typeface="Times New Roman" panose="02020603050405020304" pitchFamily="18" charset="0"/>
                          <a:cs typeface="Times New Roman" panose="02020603050405020304" pitchFamily="18" charset="0"/>
                        </a:rPr>
                        <a:t> qua </a:t>
                      </a:r>
                      <a:r>
                        <a:rPr lang="en-US" sz="2000" b="1" i="1" dirty="0" err="1">
                          <a:effectLst/>
                          <a:latin typeface="Times New Roman" panose="02020603050405020304" pitchFamily="18" charset="0"/>
                          <a:cs typeface="Times New Roman" panose="02020603050405020304" pitchFamily="18" charset="0"/>
                        </a:rPr>
                        <a:t>bên</a:t>
                      </a:r>
                      <a:r>
                        <a:rPr lang="en-US" sz="2000" b="1" i="1" dirty="0">
                          <a:effectLst/>
                          <a:latin typeface="Times New Roman" panose="02020603050405020304" pitchFamily="18" charset="0"/>
                          <a:cs typeface="Times New Roman" panose="02020603050405020304" pitchFamily="18" charset="0"/>
                        </a:rPr>
                        <a:t> </a:t>
                      </a:r>
                      <a:r>
                        <a:rPr lang="en-US" sz="2000" b="1" i="1" dirty="0" err="1">
                          <a:effectLst/>
                          <a:latin typeface="Times New Roman" panose="02020603050405020304" pitchFamily="18" charset="0"/>
                          <a:cs typeface="Times New Roman" panose="02020603050405020304" pitchFamily="18" charset="0"/>
                        </a:rPr>
                        <a:t>mặt</a:t>
                      </a:r>
                      <a:r>
                        <a:rPr lang="en-US" sz="2000" b="1" i="1" dirty="0">
                          <a:effectLst/>
                          <a:latin typeface="Times New Roman" panose="02020603050405020304" pitchFamily="18" charset="0"/>
                          <a:cs typeface="Times New Roman" panose="02020603050405020304" pitchFamily="18" charset="0"/>
                        </a:rPr>
                        <a:t> </a:t>
                      </a:r>
                      <a:r>
                        <a:rPr lang="en-US" sz="2000" b="1" i="1" dirty="0" err="1">
                          <a:effectLst/>
                          <a:latin typeface="Times New Roman" panose="02020603050405020304" pitchFamily="18" charset="0"/>
                          <a:cs typeface="Times New Roman" panose="02020603050405020304" pitchFamily="18" charset="0"/>
                        </a:rPr>
                        <a:t>trận</a:t>
                      </a:r>
                      <a:r>
                        <a:rPr lang="en-US" sz="2000" b="1" i="1" dirty="0">
                          <a:effectLst/>
                          <a:latin typeface="Times New Roman" panose="02020603050405020304" pitchFamily="18" charset="0"/>
                          <a:cs typeface="Times New Roman" panose="02020603050405020304" pitchFamily="18" charset="0"/>
                        </a:rPr>
                        <a:t>...</a:t>
                      </a:r>
                      <a:r>
                        <a:rPr lang="en-US" sz="2000" i="1" dirty="0">
                          <a:effectLst/>
                          <a:latin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cs typeface="Times New Roman" panose="02020603050405020304" pitchFamily="18" charset="0"/>
                        </a:rPr>
                        <a:t>Phùng</a:t>
                      </a:r>
                      <a:r>
                        <a:rPr lang="en-US" sz="2000" i="1" dirty="0">
                          <a:effectLst/>
                          <a:latin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cs typeface="Times New Roman" panose="02020603050405020304" pitchFamily="18" charset="0"/>
                        </a:rPr>
                        <a:t>Quán</a:t>
                      </a:r>
                      <a:r>
                        <a:rPr lang="en-US" sz="2000" i="1" dirty="0">
                          <a:effectLst/>
                          <a:latin typeface="Times New Roman" panose="02020603050405020304" pitchFamily="18" charset="0"/>
                          <a:cs typeface="Times New Roman" panose="02020603050405020304" pitchFamily="18" charset="0"/>
                        </a:rPr>
                        <a:t>)</a:t>
                      </a:r>
                      <a:endParaRPr lang="en-US" sz="2000" b="0" i="1"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vMerge="1">
                  <a:txBody>
                    <a:bodyPr/>
                    <a:lstStyle/>
                    <a:p>
                      <a:pPr algn="just" fontAlgn="t" latinLnBrk="0"/>
                      <a:endParaRPr lang="en-US" sz="20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fontAlgn="t" latinLnBrk="0"/>
                      <a:r>
                        <a:rPr lang="en-US" sz="2000" dirty="0">
                          <a:effectLst/>
                          <a:latin typeface="Times New Roman" panose="02020603050405020304" pitchFamily="18" charset="0"/>
                          <a:cs typeface="Times New Roman" panose="02020603050405020304" pitchFamily="18" charset="0"/>
                        </a:rPr>
                        <a:t>3) </a:t>
                      </a:r>
                      <a:r>
                        <a:rPr lang="en-US" sz="2000" dirty="0" err="1">
                          <a:effectLst/>
                          <a:latin typeface="Times New Roman" panose="02020603050405020304" pitchFamily="18" charset="0"/>
                          <a:cs typeface="Times New Roman" panose="02020603050405020304" pitchFamily="18" charset="0"/>
                        </a:rPr>
                        <a:t>Dẫn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trực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tiếp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nói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vật</a:t>
                      </a:r>
                      <a:endParaRPr lang="en-US" sz="20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1693588791"/>
                  </a:ext>
                </a:extLst>
              </a:tr>
              <a:tr h="47180">
                <a:tc>
                  <a:txBody>
                    <a:bodyPr/>
                    <a:lstStyle/>
                    <a:p>
                      <a:pPr algn="just" fontAlgn="t" latinLnBrk="0"/>
                      <a:r>
                        <a:rPr lang="vi-VN" sz="2000" i="1" dirty="0">
                          <a:effectLst/>
                          <a:latin typeface="Times New Roman" panose="02020603050405020304" pitchFamily="18" charset="0"/>
                          <a:cs typeface="Times New Roman" panose="02020603050405020304" pitchFamily="18" charset="0"/>
                        </a:rPr>
                        <a:t>d) Trong đầu tôi chợt nảy ra một ước mơ rất trẻ con: </a:t>
                      </a:r>
                      <a:r>
                        <a:rPr lang="vi-VN" sz="2000" b="1" i="1" dirty="0">
                          <a:effectLst/>
                          <a:latin typeface="Times New Roman" panose="02020603050405020304" pitchFamily="18" charset="0"/>
                          <a:cs typeface="Times New Roman" panose="02020603050405020304" pitchFamily="18" charset="0"/>
                        </a:rPr>
                        <a:t>"Biết đâu</a:t>
                      </a:r>
                      <a:r>
                        <a:rPr lang="en-US" sz="2000" b="1" i="1" dirty="0">
                          <a:effectLst/>
                          <a:latin typeface="Times New Roman" panose="02020603050405020304" pitchFamily="18" charset="0"/>
                          <a:cs typeface="Times New Roman" panose="02020603050405020304" pitchFamily="18" charset="0"/>
                        </a:rPr>
                        <a:t>,</a:t>
                      </a:r>
                      <a:r>
                        <a:rPr lang="vi-VN" sz="2000" b="1" i="1" dirty="0">
                          <a:effectLst/>
                          <a:latin typeface="Times New Roman" panose="02020603050405020304" pitchFamily="18" charset="0"/>
                          <a:cs typeface="Times New Roman" panose="02020603050405020304" pitchFamily="18" charset="0"/>
                        </a:rPr>
                        <a:t> có lúc nào đó mình cũng làm được một chiếc xe như thế nhỉ?". </a:t>
                      </a:r>
                      <a:r>
                        <a:rPr lang="vi-VN" sz="2000" i="1" dirty="0">
                          <a:effectLst/>
                          <a:latin typeface="Times New Roman" panose="02020603050405020304" pitchFamily="18" charset="0"/>
                          <a:cs typeface="Times New Roman" panose="02020603050405020304" pitchFamily="18" charset="0"/>
                        </a:rPr>
                        <a:t>(Honda Soichiro)</a:t>
                      </a:r>
                      <a:endParaRPr lang="vi-VN" sz="2000" b="0" i="1"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vMerge="1">
                  <a:txBody>
                    <a:bodyPr/>
                    <a:lstStyle/>
                    <a:p>
                      <a:pPr algn="just" fontAlgn="t" latinLnBrk="0"/>
                      <a:endParaRPr lang="vi-VN" sz="20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fontAlgn="t" latinLnBrk="0"/>
                      <a:r>
                        <a:rPr lang="en-US" sz="2000" dirty="0">
                          <a:effectLst/>
                          <a:latin typeface="Times New Roman" panose="02020603050405020304" pitchFamily="18" charset="0"/>
                          <a:cs typeface="Times New Roman" panose="02020603050405020304" pitchFamily="18" charset="0"/>
                        </a:rPr>
                        <a:t>4) </a:t>
                      </a:r>
                      <a:r>
                        <a:rPr lang="en-US" sz="2000" dirty="0" err="1">
                          <a:effectLst/>
                          <a:latin typeface="Times New Roman" panose="02020603050405020304" pitchFamily="18" charset="0"/>
                          <a:cs typeface="Times New Roman" panose="02020603050405020304" pitchFamily="18" charset="0"/>
                        </a:rPr>
                        <a:t>Dẫn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gián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tiếp</a:t>
                      </a:r>
                      <a:r>
                        <a:rPr lang="en-US" sz="2000" dirty="0">
                          <a:effectLst/>
                          <a:latin typeface="Times New Roman" panose="02020603050405020304" pitchFamily="18" charset="0"/>
                          <a:cs typeface="Times New Roman" panose="02020603050405020304" pitchFamily="18" charset="0"/>
                        </a:rPr>
                        <a:t> ý </a:t>
                      </a:r>
                      <a:r>
                        <a:rPr lang="en-US" sz="2000" dirty="0" err="1">
                          <a:effectLst/>
                          <a:latin typeface="Times New Roman" panose="02020603050405020304" pitchFamily="18" charset="0"/>
                          <a:cs typeface="Times New Roman" panose="02020603050405020304" pitchFamily="18" charset="0"/>
                        </a:rPr>
                        <a:t>nghĩ</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vật</a:t>
                      </a:r>
                      <a:endParaRPr lang="en-US" sz="20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2082621739"/>
                  </a:ext>
                </a:extLst>
              </a:tr>
            </a:tbl>
          </a:graphicData>
        </a:graphic>
      </p:graphicFrame>
      <p:cxnSp>
        <p:nvCxnSpPr>
          <p:cNvPr id="4" name="Straight Arrow Connector 3"/>
          <p:cNvCxnSpPr/>
          <p:nvPr/>
        </p:nvCxnSpPr>
        <p:spPr>
          <a:xfrm>
            <a:off x="6078682" y="1776845"/>
            <a:ext cx="800100" cy="2369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6078682" y="2785165"/>
            <a:ext cx="789709" cy="581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078682" y="2785165"/>
            <a:ext cx="800100" cy="591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047509" y="1776845"/>
            <a:ext cx="820882" cy="2369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Freeform 9">
            <a:extLst>
              <a:ext uri="{FF2B5EF4-FFF2-40B4-BE49-F238E27FC236}">
                <a16:creationId xmlns:a16="http://schemas.microsoft.com/office/drawing/2014/main" id="{132E146B-ADB2-17EC-AC82-A253153D61F9}"/>
              </a:ext>
            </a:extLst>
          </p:cNvPr>
          <p:cNvSpPr/>
          <p:nvPr/>
        </p:nvSpPr>
        <p:spPr>
          <a:xfrm>
            <a:off x="8083128" y="-828166"/>
            <a:ext cx="1987003" cy="1600781"/>
          </a:xfrm>
          <a:custGeom>
            <a:avLst/>
            <a:gdLst/>
            <a:ahLst/>
            <a:cxnLst/>
            <a:rect l="l" t="t" r="r" b="b"/>
            <a:pathLst>
              <a:path w="4137367" h="4114800">
                <a:moveTo>
                  <a:pt x="0" y="0"/>
                </a:moveTo>
                <a:lnTo>
                  <a:pt x="4137368" y="0"/>
                </a:lnTo>
                <a:lnTo>
                  <a:pt x="413736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40625805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18000" r="-18000"/>
          </a:stretch>
        </a:blipFill>
        <a:effectLst/>
      </p:bgPr>
    </p:bg>
    <p:spTree>
      <p:nvGrpSpPr>
        <p:cNvPr id="1" name=""/>
        <p:cNvGrpSpPr/>
        <p:nvPr/>
      </p:nvGrpSpPr>
      <p:grpSpPr>
        <a:xfrm>
          <a:off x="0" y="0"/>
          <a:ext cx="0" cy="0"/>
          <a:chOff x="0" y="0"/>
          <a:chExt cx="0" cy="0"/>
        </a:xfrm>
      </p:grpSpPr>
      <p:sp>
        <p:nvSpPr>
          <p:cNvPr id="9" name="Rectangle 8"/>
          <p:cNvSpPr/>
          <p:nvPr/>
        </p:nvSpPr>
        <p:spPr>
          <a:xfrm>
            <a:off x="723869" y="104481"/>
            <a:ext cx="7453747" cy="461665"/>
          </a:xfrm>
          <a:prstGeom prst="rect">
            <a:avLst/>
          </a:prstGeom>
        </p:spPr>
        <p:txBody>
          <a:bodyPr wrap="square">
            <a:spAutoFit/>
          </a:bodyPr>
          <a:lstStyle/>
          <a:p>
            <a:pPr algn="ctr" latinLnBrk="0"/>
            <a:r>
              <a:rPr lang="en-US" sz="2400" b="1" dirty="0" err="1">
                <a:solidFill>
                  <a:schemeClr val="tx1"/>
                </a:solidFill>
                <a:latin typeface="Times New Roman" panose="02020603050405020304" pitchFamily="18" charset="0"/>
                <a:cs typeface="Times New Roman" panose="02020603050405020304" pitchFamily="18" charset="0"/>
              </a:rPr>
              <a:t>Bài</a:t>
            </a:r>
            <a:r>
              <a:rPr lang="en-US" sz="2400" b="1" dirty="0">
                <a:solidFill>
                  <a:schemeClr val="tx1"/>
                </a:solidFill>
                <a:latin typeface="Times New Roman" panose="02020603050405020304" pitchFamily="18" charset="0"/>
                <a:cs typeface="Times New Roman" panose="02020603050405020304" pitchFamily="18" charset="0"/>
              </a:rPr>
              <a:t> 2</a:t>
            </a:r>
          </a:p>
        </p:txBody>
      </p:sp>
      <p:sp>
        <p:nvSpPr>
          <p:cNvPr id="3" name="Rectangle 2"/>
          <p:cNvSpPr/>
          <p:nvPr/>
        </p:nvSpPr>
        <p:spPr>
          <a:xfrm>
            <a:off x="295636" y="479834"/>
            <a:ext cx="8533722" cy="1015663"/>
          </a:xfrm>
          <a:prstGeom prst="rect">
            <a:avLst/>
          </a:prstGeom>
        </p:spPr>
        <p:txBody>
          <a:bodyPr wrap="square">
            <a:spAutoFit/>
          </a:bodyPr>
          <a:lstStyle/>
          <a:p>
            <a:pPr algn="just" latinLnBrk="0"/>
            <a:r>
              <a:rPr lang="vi-VN" sz="2000" dirty="0">
                <a:solidFill>
                  <a:srgbClr val="333333"/>
                </a:solidFill>
                <a:latin typeface="+mj-lt"/>
              </a:rPr>
              <a:t>Tìm lời dẫn trong những đoạn văn dưới đây. Xác định các trường hợp: dẫn lời nói, dẫn ý nghĩ; dẫn trực tiếp, dẫn gián tiếp. Chỉ ra đặc điểm giúp em nhận biết mỗi cách dẫn và sự phù hợp của cách dẫn đó trong mỗi đoạn văn.</a:t>
            </a:r>
          </a:p>
        </p:txBody>
      </p:sp>
      <p:graphicFrame>
        <p:nvGraphicFramePr>
          <p:cNvPr id="10" name="Table 9"/>
          <p:cNvGraphicFramePr>
            <a:graphicFrameLocks noGrp="1"/>
          </p:cNvGraphicFramePr>
          <p:nvPr>
            <p:extLst>
              <p:ext uri="{D42A27DB-BD31-4B8C-83A1-F6EECF244321}">
                <p14:modId xmlns:p14="http://schemas.microsoft.com/office/powerpoint/2010/main" val="3140006625"/>
              </p:ext>
            </p:extLst>
          </p:nvPr>
        </p:nvGraphicFramePr>
        <p:xfrm>
          <a:off x="409227" y="1521513"/>
          <a:ext cx="8420131" cy="3566160"/>
        </p:xfrm>
        <a:graphic>
          <a:graphicData uri="http://schemas.openxmlformats.org/drawingml/2006/table">
            <a:tbl>
              <a:tblPr firstRow="1" bandRow="1">
                <a:tableStyleId>{3DCDA487-4273-467D-A875-C8748591B622}</a:tableStyleId>
              </a:tblPr>
              <a:tblGrid>
                <a:gridCol w="4052231">
                  <a:extLst>
                    <a:ext uri="{9D8B030D-6E8A-4147-A177-3AD203B41FA5}">
                      <a16:colId xmlns:a16="http://schemas.microsoft.com/office/drawing/2014/main" val="3338858551"/>
                    </a:ext>
                  </a:extLst>
                </a:gridCol>
                <a:gridCol w="1263019">
                  <a:extLst>
                    <a:ext uri="{9D8B030D-6E8A-4147-A177-3AD203B41FA5}">
                      <a16:colId xmlns:a16="http://schemas.microsoft.com/office/drawing/2014/main" val="1766736769"/>
                    </a:ext>
                  </a:extLst>
                </a:gridCol>
                <a:gridCol w="1315839">
                  <a:extLst>
                    <a:ext uri="{9D8B030D-6E8A-4147-A177-3AD203B41FA5}">
                      <a16:colId xmlns:a16="http://schemas.microsoft.com/office/drawing/2014/main" val="2696785569"/>
                    </a:ext>
                  </a:extLst>
                </a:gridCol>
                <a:gridCol w="1789042">
                  <a:extLst>
                    <a:ext uri="{9D8B030D-6E8A-4147-A177-3AD203B41FA5}">
                      <a16:colId xmlns:a16="http://schemas.microsoft.com/office/drawing/2014/main" val="1820622092"/>
                    </a:ext>
                  </a:extLst>
                </a:gridCol>
              </a:tblGrid>
              <a:tr h="0">
                <a:tc>
                  <a:txBody>
                    <a:bodyPr/>
                    <a:lstStyle/>
                    <a:p>
                      <a:pPr algn="ctr"/>
                      <a:r>
                        <a:rPr lang="en-US" sz="1400" b="1" dirty="0" err="1">
                          <a:latin typeface="Times New Roman" panose="02020603050405020304" pitchFamily="18" charset="0"/>
                          <a:cs typeface="Times New Roman" panose="02020603050405020304" pitchFamily="18" charset="0"/>
                        </a:rPr>
                        <a:t>Ví</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dụ</a:t>
                      </a:r>
                      <a:endParaRPr lang="en-US" sz="14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1400" b="1" dirty="0" err="1">
                          <a:latin typeface="Times New Roman" panose="02020603050405020304" pitchFamily="18" charset="0"/>
                          <a:cs typeface="Times New Roman" panose="02020603050405020304" pitchFamily="18" charset="0"/>
                        </a:rPr>
                        <a:t>Lời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dẫn</a:t>
                      </a:r>
                      <a:endParaRPr lang="en-US" sz="14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1400" b="1" dirty="0" err="1">
                          <a:latin typeface="Times New Roman" panose="02020603050405020304" pitchFamily="18" charset="0"/>
                          <a:cs typeface="Times New Roman" panose="02020603050405020304" pitchFamily="18" charset="0"/>
                        </a:rPr>
                        <a:t>Cách</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dẫn</a:t>
                      </a:r>
                      <a:endParaRPr lang="en-US" sz="14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1400" b="1" dirty="0" err="1">
                          <a:latin typeface="Times New Roman" panose="02020603050405020304" pitchFamily="18" charset="0"/>
                          <a:cs typeface="Times New Roman" panose="02020603050405020304" pitchFamily="18" charset="0"/>
                        </a:rPr>
                        <a:t>Dấu</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hiệu</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nhận</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biết</a:t>
                      </a:r>
                      <a:endParaRPr lang="en-US" sz="14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2778772400"/>
                  </a:ext>
                </a:extLst>
              </a:tr>
              <a:tr h="913248">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vi-VN" sz="1400" i="1" dirty="0">
                          <a:solidFill>
                            <a:srgbClr val="333333"/>
                          </a:solidFill>
                          <a:latin typeface="Times New Roman" panose="02020603050405020304" pitchFamily="18" charset="0"/>
                          <a:cs typeface="Times New Roman" panose="02020603050405020304" pitchFamily="18" charset="0"/>
                        </a:rPr>
                        <a:t>a) Bản </a:t>
                      </a:r>
                      <a:r>
                        <a:rPr lang="en-US" sz="1400" i="1" dirty="0">
                          <a:solidFill>
                            <a:srgbClr val="333333"/>
                          </a:solidFill>
                          <a:latin typeface="Times New Roman" panose="02020603050405020304" pitchFamily="18" charset="0"/>
                          <a:cs typeface="Times New Roman" panose="02020603050405020304" pitchFamily="18" charset="0"/>
                        </a:rPr>
                        <a:t>“</a:t>
                      </a:r>
                      <a:r>
                        <a:rPr lang="vi-VN" sz="1400" i="1" dirty="0">
                          <a:solidFill>
                            <a:srgbClr val="333333"/>
                          </a:solidFill>
                          <a:latin typeface="Times New Roman" panose="02020603050405020304" pitchFamily="18" charset="0"/>
                          <a:cs typeface="Times New Roman" panose="02020603050405020304" pitchFamily="18" charset="0"/>
                        </a:rPr>
                        <a:t>Tuyên ngôn Nhân quyền và Dân quyền</a:t>
                      </a:r>
                      <a:r>
                        <a:rPr lang="en-US" sz="1400" i="1" dirty="0">
                          <a:solidFill>
                            <a:srgbClr val="333333"/>
                          </a:solidFill>
                          <a:latin typeface="Times New Roman" panose="02020603050405020304" pitchFamily="18" charset="0"/>
                          <a:cs typeface="Times New Roman" panose="02020603050405020304" pitchFamily="18" charset="0"/>
                        </a:rPr>
                        <a:t>”</a:t>
                      </a:r>
                      <a:r>
                        <a:rPr lang="vi-VN" sz="1400" i="1" dirty="0">
                          <a:solidFill>
                            <a:srgbClr val="333333"/>
                          </a:solidFill>
                          <a:latin typeface="Times New Roman" panose="02020603050405020304" pitchFamily="18" charset="0"/>
                          <a:cs typeface="Times New Roman" panose="02020603050405020304" pitchFamily="18" charset="0"/>
                        </a:rPr>
                        <a:t> của Cách mạng Pháp năm 1791 cũng nói: “Người ta sinh ra tự do và bình đẳng về quyền lợi và phải luôn luôn được tự do và bình đẳng về quyền lợi.". (Hồ Chí Minh)</a:t>
                      </a:r>
                      <a:endParaRPr lang="vi-VN" sz="1400" dirty="0">
                        <a:solidFill>
                          <a:srgbClr val="333333"/>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just"/>
                      <a:endParaRPr lang="en-US" sz="1400">
                        <a:latin typeface="Times New Roman" panose="02020603050405020304" pitchFamily="18" charset="0"/>
                        <a:cs typeface="Times New Roman" panose="02020603050405020304" pitchFamily="18" charset="0"/>
                      </a:endParaRPr>
                    </a:p>
                  </a:txBody>
                  <a:tcPr/>
                </a:tc>
                <a:tc>
                  <a:txBody>
                    <a:bodyPr/>
                    <a:lstStyle/>
                    <a:p>
                      <a:pPr algn="just"/>
                      <a:endParaRPr lang="en-US" sz="1400" dirty="0">
                        <a:latin typeface="Times New Roman" panose="02020603050405020304" pitchFamily="18" charset="0"/>
                        <a:cs typeface="Times New Roman" panose="02020603050405020304" pitchFamily="18" charset="0"/>
                      </a:endParaRPr>
                    </a:p>
                  </a:txBody>
                  <a:tcPr/>
                </a:tc>
                <a:tc>
                  <a:txBody>
                    <a:bodyPr/>
                    <a:lstStyle/>
                    <a:p>
                      <a:pPr algn="just"/>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88858312"/>
                  </a:ext>
                </a:extLst>
              </a:tr>
              <a:tr h="1077932">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vi-VN" sz="1400" i="1" dirty="0">
                          <a:solidFill>
                            <a:srgbClr val="333333"/>
                          </a:solidFill>
                          <a:latin typeface="Times New Roman" panose="02020603050405020304" pitchFamily="18" charset="0"/>
                          <a:cs typeface="Times New Roman" panose="02020603050405020304" pitchFamily="18" charset="0"/>
                        </a:rPr>
                        <a:t>b) Ông kể lại hôm Tây vào khủng bố. Chúng nó có bao nhiêu thằng, bao nhiêu Tây, bao nhiêu Việt gian, đi những đường nào, đốt phá những đâu đâu, và dân quân, tự vệ làng ông bố trí, cầm cự ra sao, rành rọt, tỉ mỉ như chính ông lão vừa mới dự trận đánh giặc ấy xong thật... (Kim Lân)</a:t>
                      </a:r>
                      <a:endParaRPr lang="vi-VN" sz="1400" dirty="0">
                        <a:solidFill>
                          <a:srgbClr val="333333"/>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just"/>
                      <a:endParaRPr lang="en-US" sz="1400">
                        <a:latin typeface="Times New Roman" panose="02020603050405020304" pitchFamily="18" charset="0"/>
                        <a:cs typeface="Times New Roman" panose="02020603050405020304" pitchFamily="18" charset="0"/>
                      </a:endParaRPr>
                    </a:p>
                  </a:txBody>
                  <a:tcPr/>
                </a:tc>
                <a:tc>
                  <a:txBody>
                    <a:bodyPr/>
                    <a:lstStyle/>
                    <a:p>
                      <a:pPr algn="just"/>
                      <a:endParaRPr lang="en-US" sz="1400">
                        <a:latin typeface="Times New Roman" panose="02020603050405020304" pitchFamily="18" charset="0"/>
                        <a:cs typeface="Times New Roman" panose="02020603050405020304" pitchFamily="18" charset="0"/>
                      </a:endParaRPr>
                    </a:p>
                  </a:txBody>
                  <a:tcPr/>
                </a:tc>
                <a:tc>
                  <a:txBody>
                    <a:bodyPr/>
                    <a:lstStyle/>
                    <a:p>
                      <a:pPr algn="just"/>
                      <a:endParaRPr lang="en-US" sz="1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72780176"/>
                  </a:ext>
                </a:extLst>
              </a:tr>
              <a:tr h="583880">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vi-VN" sz="1400" i="1" dirty="0">
                          <a:solidFill>
                            <a:srgbClr val="333333"/>
                          </a:solidFill>
                          <a:latin typeface="Times New Roman" panose="02020603050405020304" pitchFamily="18" charset="0"/>
                          <a:cs typeface="Times New Roman" panose="02020603050405020304" pitchFamily="18" charset="0"/>
                        </a:rPr>
                        <a:t>c) Hoạ sĩ nghĩ thầm: “Khách tới bất ngờ, chắc cu cậu chưa kịp quét tước dọn dẹp, chưa kịp gấp chăn chẳng hạn". (Nguyễn Thành Long)</a:t>
                      </a:r>
                      <a:endParaRPr lang="vi-VN" sz="1400" dirty="0">
                        <a:solidFill>
                          <a:srgbClr val="333333"/>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just"/>
                      <a:endParaRPr lang="en-US" sz="1400">
                        <a:latin typeface="Times New Roman" panose="02020603050405020304" pitchFamily="18" charset="0"/>
                        <a:cs typeface="Times New Roman" panose="02020603050405020304" pitchFamily="18" charset="0"/>
                      </a:endParaRPr>
                    </a:p>
                  </a:txBody>
                  <a:tcPr/>
                </a:tc>
                <a:tc>
                  <a:txBody>
                    <a:bodyPr/>
                    <a:lstStyle/>
                    <a:p>
                      <a:pPr algn="just"/>
                      <a:endParaRPr lang="en-US" sz="1400">
                        <a:latin typeface="Times New Roman" panose="02020603050405020304" pitchFamily="18" charset="0"/>
                        <a:cs typeface="Times New Roman" panose="02020603050405020304" pitchFamily="18" charset="0"/>
                      </a:endParaRPr>
                    </a:p>
                  </a:txBody>
                  <a:tcPr/>
                </a:tc>
                <a:tc>
                  <a:txBody>
                    <a:bodyPr/>
                    <a:lstStyle/>
                    <a:p>
                      <a:pPr algn="just"/>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83859049"/>
                  </a:ext>
                </a:extLst>
              </a:tr>
            </a:tbl>
          </a:graphicData>
        </a:graphic>
      </p:graphicFrame>
      <p:sp>
        <p:nvSpPr>
          <p:cNvPr id="2" name="Freeform 9">
            <a:extLst>
              <a:ext uri="{FF2B5EF4-FFF2-40B4-BE49-F238E27FC236}">
                <a16:creationId xmlns:a16="http://schemas.microsoft.com/office/drawing/2014/main" id="{C2AEE6B1-B2F4-B83D-DE4D-1FFD0F128882}"/>
              </a:ext>
            </a:extLst>
          </p:cNvPr>
          <p:cNvSpPr/>
          <p:nvPr/>
        </p:nvSpPr>
        <p:spPr>
          <a:xfrm>
            <a:off x="8150498" y="-1120947"/>
            <a:ext cx="1987003" cy="1600781"/>
          </a:xfrm>
          <a:custGeom>
            <a:avLst/>
            <a:gdLst/>
            <a:ahLst/>
            <a:cxnLst/>
            <a:rect l="l" t="t" r="r" b="b"/>
            <a:pathLst>
              <a:path w="4137367" h="4114800">
                <a:moveTo>
                  <a:pt x="0" y="0"/>
                </a:moveTo>
                <a:lnTo>
                  <a:pt x="4137368" y="0"/>
                </a:lnTo>
                <a:lnTo>
                  <a:pt x="413736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42483265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28307A-FED2-D0A2-C8F4-B715D48BB6E9}"/>
              </a:ext>
            </a:extLst>
          </p:cNvPr>
          <p:cNvPicPr>
            <a:picLocks noChangeAspect="1"/>
          </p:cNvPicPr>
          <p:nvPr/>
        </p:nvPicPr>
        <p:blipFill>
          <a:blip r:embed="rId3"/>
          <a:stretch>
            <a:fillRect/>
          </a:stretch>
        </p:blipFill>
        <p:spPr>
          <a:xfrm>
            <a:off x="790219" y="0"/>
            <a:ext cx="3656064" cy="5143500"/>
          </a:xfrm>
          <a:prstGeom prst="rect">
            <a:avLst/>
          </a:prstGeom>
        </p:spPr>
      </p:pic>
      <p:pic>
        <p:nvPicPr>
          <p:cNvPr id="5" name="Picture 4">
            <a:extLst>
              <a:ext uri="{FF2B5EF4-FFF2-40B4-BE49-F238E27FC236}">
                <a16:creationId xmlns:a16="http://schemas.microsoft.com/office/drawing/2014/main" id="{DCD1EF49-5B33-0AC4-F79C-E88BE13C6E30}"/>
              </a:ext>
            </a:extLst>
          </p:cNvPr>
          <p:cNvPicPr>
            <a:picLocks noChangeAspect="1"/>
          </p:cNvPicPr>
          <p:nvPr/>
        </p:nvPicPr>
        <p:blipFill>
          <a:blip r:embed="rId4"/>
          <a:stretch>
            <a:fillRect/>
          </a:stretch>
        </p:blipFill>
        <p:spPr>
          <a:xfrm>
            <a:off x="4926934" y="0"/>
            <a:ext cx="3617914" cy="5143500"/>
          </a:xfrm>
          <a:prstGeom prst="rect">
            <a:avLst/>
          </a:prstGeom>
        </p:spPr>
      </p:pic>
    </p:spTree>
    <p:extLst>
      <p:ext uri="{BB962C8B-B14F-4D97-AF65-F5344CB8AC3E}">
        <p14:creationId xmlns:p14="http://schemas.microsoft.com/office/powerpoint/2010/main" val="391164056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3109</TotalTime>
  <Words>2053</Words>
  <Application>Microsoft Office PowerPoint</Application>
  <PresentationFormat>On-screen Show (16:9)</PresentationFormat>
  <Paragraphs>122</Paragraphs>
  <Slides>16</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#9Slide07 Pangolin</vt:lpstr>
      <vt:lpstr>Calibri Light</vt:lpstr>
      <vt:lpstr>Arial</vt:lpstr>
      <vt:lpstr>#9Slide07 Baloo Tamma</vt:lpstr>
      <vt:lpstr>#9Slide07 SVNA Love Of Thunder</vt:lpstr>
      <vt:lpstr>Times New Roman</vt:lpstr>
      <vt:lpstr>Calibri</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Thực hành tiếng Việt</dc:title>
  <dc:creator>Admin</dc:creator>
  <cp:lastModifiedBy>Administrator</cp:lastModifiedBy>
  <cp:revision>122</cp:revision>
  <dcterms:modified xsi:type="dcterms:W3CDTF">2024-11-21T09:23:48Z</dcterms:modified>
</cp:coreProperties>
</file>