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03" r:id="rId2"/>
    <p:sldId id="525" r:id="rId3"/>
    <p:sldId id="497" r:id="rId4"/>
    <p:sldId id="548" r:id="rId5"/>
    <p:sldId id="547" r:id="rId6"/>
    <p:sldId id="528" r:id="rId7"/>
    <p:sldId id="530" r:id="rId8"/>
    <p:sldId id="549" r:id="rId9"/>
    <p:sldId id="532" r:id="rId10"/>
    <p:sldId id="515" r:id="rId11"/>
    <p:sldId id="521" r:id="rId12"/>
    <p:sldId id="534" r:id="rId13"/>
    <p:sldId id="535" r:id="rId14"/>
    <p:sldId id="536" r:id="rId15"/>
    <p:sldId id="538" r:id="rId16"/>
    <p:sldId id="540" r:id="rId17"/>
    <p:sldId id="553" r:id="rId18"/>
    <p:sldId id="541" r:id="rId19"/>
    <p:sldId id="544" r:id="rId20"/>
    <p:sldId id="542" r:id="rId21"/>
    <p:sldId id="545" r:id="rId22"/>
    <p:sldId id="543" r:id="rId23"/>
    <p:sldId id="546" r:id="rId24"/>
    <p:sldId id="527" r:id="rId25"/>
    <p:sldId id="519" r:id="rId26"/>
    <p:sldId id="523" r:id="rId27"/>
    <p:sldId id="53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3" d="100"/>
          <a:sy n="63" d="100"/>
        </p:scale>
        <p:origin x="1404" y="5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F2E87015-7269-43A6-9618-ACF81980643F}" type="presOf" srcId="{F8FB1BAA-46E4-4577-AFAC-5F828FD8BB19}" destId="{E7D6C0B8-61E8-4D3F-AF82-9E2EFD3F38A0}"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3.png"/><Relationship Id="rId10" Type="http://schemas.microsoft.com/office/2007/relationships/diagramDrawing" Target="../diagrams/drawing4.xml"/><Relationship Id="rId4" Type="http://schemas.openxmlformats.org/officeDocument/2006/relationships/image" Target="../media/image8.jpeg"/><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3.png"/><Relationship Id="rId10" Type="http://schemas.microsoft.com/office/2007/relationships/diagramDrawing" Target="../diagrams/drawing5.xml"/><Relationship Id="rId4" Type="http://schemas.openxmlformats.org/officeDocument/2006/relationships/image" Target="../media/image8.jpeg"/><Relationship Id="rId9"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38.png"/><Relationship Id="rId5" Type="http://schemas.openxmlformats.org/officeDocument/2006/relationships/image" Target="../media/image23.png"/><Relationship Id="rId10" Type="http://schemas.microsoft.com/office/2007/relationships/diagramDrawing" Target="../diagrams/drawing6.xml"/><Relationship Id="rId4" Type="http://schemas.openxmlformats.org/officeDocument/2006/relationships/image" Target="../media/image8.jpeg"/><Relationship Id="rId9"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5555</TotalTime>
  <Words>2640</Words>
  <Application>Microsoft Office PowerPoint</Application>
  <PresentationFormat>On-screen Show (4:3)</PresentationFormat>
  <Paragraphs>253</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Times New Roman</vt:lpstr>
      <vt:lpstr>Office Theme</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411</cp:revision>
  <dcterms:created xsi:type="dcterms:W3CDTF">2016-02-15T14:28:12Z</dcterms:created>
  <dcterms:modified xsi:type="dcterms:W3CDTF">2024-11-24T04:29:30Z</dcterms:modified>
</cp:coreProperties>
</file>