
<file path=[Content_Types].xml><?xml version="1.0" encoding="utf-8"?>
<Types xmlns="http://schemas.openxmlformats.org/package/2006/content-types">
  <Default Extension="png" ContentType="image/png"/>
  <Default Extension="m4a" ContentType="audio/mp4"/>
  <Default Extension="jpeg" ContentType="image/jpeg"/>
  <Default Extension="rels" ContentType="application/vnd.openxmlformats-package.relationships+xml"/>
  <Default Extension="xml" ContentType="application/xml"/>
  <Default Extension="wav" ContentType="audio/x-wav"/>
  <Default Extension="wdp" ContentType="image/vnd.ms-photo"/>
  <Default Extension="jpg" ContentType="image/jpeg"/>
  <Default Extension="mp4" ContentType="video/mp4"/>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theme/theme2.xml" ContentType="application/vnd.openxmlformats-officedocument.theme+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46" r:id="rId1"/>
    <p:sldMasterId id="2147483780" r:id="rId2"/>
    <p:sldMasterId id="2147483792" r:id="rId3"/>
  </p:sldMasterIdLst>
  <p:notesMasterIdLst>
    <p:notesMasterId r:id="rId50"/>
  </p:notesMasterIdLst>
  <p:sldIdLst>
    <p:sldId id="358" r:id="rId4"/>
    <p:sldId id="279" r:id="rId5"/>
    <p:sldId id="282" r:id="rId6"/>
    <p:sldId id="284" r:id="rId7"/>
    <p:sldId id="286" r:id="rId8"/>
    <p:sldId id="287" r:id="rId9"/>
    <p:sldId id="288" r:id="rId10"/>
    <p:sldId id="291" r:id="rId11"/>
    <p:sldId id="292" r:id="rId12"/>
    <p:sldId id="277" r:id="rId13"/>
    <p:sldId id="278" r:id="rId14"/>
    <p:sldId id="293" r:id="rId15"/>
    <p:sldId id="297" r:id="rId16"/>
    <p:sldId id="298" r:id="rId17"/>
    <p:sldId id="305" r:id="rId18"/>
    <p:sldId id="306" r:id="rId19"/>
    <p:sldId id="309" r:id="rId20"/>
    <p:sldId id="312" r:id="rId21"/>
    <p:sldId id="299" r:id="rId22"/>
    <p:sldId id="300" r:id="rId23"/>
    <p:sldId id="317" r:id="rId24"/>
    <p:sldId id="318" r:id="rId25"/>
    <p:sldId id="319" r:id="rId26"/>
    <p:sldId id="320" r:id="rId27"/>
    <p:sldId id="303" r:id="rId28"/>
    <p:sldId id="357" r:id="rId29"/>
    <p:sldId id="321" r:id="rId30"/>
    <p:sldId id="296" r:id="rId31"/>
    <p:sldId id="323" r:id="rId32"/>
    <p:sldId id="326" r:id="rId33"/>
    <p:sldId id="328" r:id="rId34"/>
    <p:sldId id="330" r:id="rId35"/>
    <p:sldId id="332" r:id="rId36"/>
    <p:sldId id="356" r:id="rId37"/>
    <p:sldId id="334" r:id="rId38"/>
    <p:sldId id="335" r:id="rId39"/>
    <p:sldId id="340" r:id="rId40"/>
    <p:sldId id="341" r:id="rId41"/>
    <p:sldId id="345" r:id="rId42"/>
    <p:sldId id="342" r:id="rId43"/>
    <p:sldId id="343" r:id="rId44"/>
    <p:sldId id="344" r:id="rId45"/>
    <p:sldId id="351" r:id="rId46"/>
    <p:sldId id="352" r:id="rId47"/>
    <p:sldId id="353" r:id="rId48"/>
    <p:sldId id="350" r:id="rId49"/>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E3311"/>
    <a:srgbClr val="D9F1FD"/>
    <a:srgbClr val="08699F"/>
    <a:srgbClr val="99C3EE"/>
    <a:srgbClr val="98EFC7"/>
    <a:srgbClr val="FFEB89"/>
    <a:srgbClr val="FFAABE"/>
    <a:srgbClr val="96BB7D"/>
    <a:srgbClr val="194E48"/>
    <a:srgbClr val="68413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000" autoAdjust="0"/>
    <p:restoredTop sz="94660"/>
  </p:normalViewPr>
  <p:slideViewPr>
    <p:cSldViewPr snapToGrid="0">
      <p:cViewPr varScale="1">
        <p:scale>
          <a:sx n="63" d="100"/>
          <a:sy n="63" d="100"/>
        </p:scale>
        <p:origin x="648" y="64"/>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slide" Target="slides/slide36.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slide" Target="slides/slide39.xml"/><Relationship Id="rId47" Type="http://schemas.openxmlformats.org/officeDocument/2006/relationships/slide" Target="slides/slide44.xml"/><Relationship Id="rId50" Type="http://schemas.openxmlformats.org/officeDocument/2006/relationships/notesMaster" Target="notesMasters/notesMaster1.xml"/><Relationship Id="rId7" Type="http://schemas.openxmlformats.org/officeDocument/2006/relationships/slide" Target="slides/slide4.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theme" Target="theme/theme1.xml"/><Relationship Id="rId5" Type="http://schemas.openxmlformats.org/officeDocument/2006/relationships/slide" Target="slides/slide2.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viewProps" Target="viewProps.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8" Type="http://schemas.openxmlformats.org/officeDocument/2006/relationships/slide" Target="slides/slide5.xml"/><Relationship Id="rId51" Type="http://schemas.openxmlformats.org/officeDocument/2006/relationships/presProps" Target="presProps.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564923EB-392E-40AF-A502-FAF6751C94F4}" type="datetimeFigureOut">
              <a:rPr lang="en-US" smtClean="0"/>
              <a:t>11/24/2024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00415E94-F506-4F3D-96D4-076F97436ABB}" type="slidenum">
              <a:rPr lang="en-US" smtClean="0"/>
              <a:t>‹#›</a:t>
            </a:fld>
            <a:endParaRPr lang="en-US"/>
          </a:p>
        </p:txBody>
      </p:sp>
    </p:spTree>
    <p:extLst>
      <p:ext uri="{BB962C8B-B14F-4D97-AF65-F5344CB8AC3E}">
        <p14:creationId xmlns:p14="http://schemas.microsoft.com/office/powerpoint/2010/main" val="345757219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857"/>
        <p:cNvGrpSpPr/>
        <p:nvPr/>
      </p:nvGrpSpPr>
      <p:grpSpPr>
        <a:xfrm>
          <a:off x="0" y="0"/>
          <a:ext cx="0" cy="0"/>
          <a:chOff x="0" y="0"/>
          <a:chExt cx="0" cy="0"/>
        </a:xfrm>
      </p:grpSpPr>
      <p:sp>
        <p:nvSpPr>
          <p:cNvPr id="23858" name="Google Shape;23858;g13439ac0590_3_95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859" name="Google Shape;23859;g13439ac0590_3_95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07339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546"/>
        <p:cNvGrpSpPr/>
        <p:nvPr/>
      </p:nvGrpSpPr>
      <p:grpSpPr>
        <a:xfrm>
          <a:off x="0" y="0"/>
          <a:ext cx="0" cy="0"/>
          <a:chOff x="0" y="0"/>
          <a:chExt cx="0" cy="0"/>
        </a:xfrm>
      </p:grpSpPr>
      <p:sp>
        <p:nvSpPr>
          <p:cNvPr id="24547" name="Google Shape;24547;gd1bf8d60a4_0_1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548" name="Google Shape;24548;gd1bf8d60a4_0_1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9429105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827"/>
        <p:cNvGrpSpPr/>
        <p:nvPr/>
      </p:nvGrpSpPr>
      <p:grpSpPr>
        <a:xfrm>
          <a:off x="0" y="0"/>
          <a:ext cx="0" cy="0"/>
          <a:chOff x="0" y="0"/>
          <a:chExt cx="0" cy="0"/>
        </a:xfrm>
      </p:grpSpPr>
      <p:sp>
        <p:nvSpPr>
          <p:cNvPr id="24828" name="Google Shape;24828;gd1bf8d60a4_0_2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829" name="Google Shape;24829;gd1bf8d60a4_0_2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8996381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490"/>
        <p:cNvGrpSpPr/>
        <p:nvPr/>
      </p:nvGrpSpPr>
      <p:grpSpPr>
        <a:xfrm>
          <a:off x="0" y="0"/>
          <a:ext cx="0" cy="0"/>
          <a:chOff x="0" y="0"/>
          <a:chExt cx="0" cy="0"/>
        </a:xfrm>
      </p:grpSpPr>
      <p:sp>
        <p:nvSpPr>
          <p:cNvPr id="24491" name="Google Shape;24491;gd1bf8d60a4_0_1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492" name="Google Shape;24492;gd1bf8d60a4_0_1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5855581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FC77B47-7513-4993-A90E-1E7E9EF13445}"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2196603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339"/>
        <p:cNvGrpSpPr/>
        <p:nvPr/>
      </p:nvGrpSpPr>
      <p:grpSpPr>
        <a:xfrm>
          <a:off x="0" y="0"/>
          <a:ext cx="0" cy="0"/>
          <a:chOff x="0" y="0"/>
          <a:chExt cx="0" cy="0"/>
        </a:xfrm>
      </p:grpSpPr>
      <p:sp>
        <p:nvSpPr>
          <p:cNvPr id="24340" name="Google Shape;24340;g13439ac0590_3_131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341" name="Google Shape;24341;g13439ac0590_3_131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957344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661"/>
        <p:cNvGrpSpPr/>
        <p:nvPr/>
      </p:nvGrpSpPr>
      <p:grpSpPr>
        <a:xfrm>
          <a:off x="0" y="0"/>
          <a:ext cx="0" cy="0"/>
          <a:chOff x="0" y="0"/>
          <a:chExt cx="0" cy="0"/>
        </a:xfrm>
      </p:grpSpPr>
      <p:sp>
        <p:nvSpPr>
          <p:cNvPr id="24662" name="Google Shape;24662;g13439ac0590_3_105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663" name="Google Shape;24663;g13439ac0590_3_105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300381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339"/>
        <p:cNvGrpSpPr/>
        <p:nvPr/>
      </p:nvGrpSpPr>
      <p:grpSpPr>
        <a:xfrm>
          <a:off x="0" y="0"/>
          <a:ext cx="0" cy="0"/>
          <a:chOff x="0" y="0"/>
          <a:chExt cx="0" cy="0"/>
        </a:xfrm>
      </p:grpSpPr>
      <p:sp>
        <p:nvSpPr>
          <p:cNvPr id="24340" name="Google Shape;24340;g13439ac0590_3_131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341" name="Google Shape;24341;g13439ac0590_3_131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4704418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226"/>
        <p:cNvGrpSpPr/>
        <p:nvPr/>
      </p:nvGrpSpPr>
      <p:grpSpPr>
        <a:xfrm>
          <a:off x="0" y="0"/>
          <a:ext cx="0" cy="0"/>
          <a:chOff x="0" y="0"/>
          <a:chExt cx="0" cy="0"/>
        </a:xfrm>
      </p:grpSpPr>
      <p:sp>
        <p:nvSpPr>
          <p:cNvPr id="24227" name="Google Shape;24227;gd1bf8d60a4_0_1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228" name="Google Shape;24228;gd1bf8d60a4_0_1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5473560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https://www.youtube.com/watch?v=0CYC6VILlIA</a:t>
            </a:r>
          </a:p>
        </p:txBody>
      </p:sp>
      <p:sp>
        <p:nvSpPr>
          <p:cNvPr id="4" name="Slide Number Placeholder 3"/>
          <p:cNvSpPr>
            <a:spLocks noGrp="1"/>
          </p:cNvSpPr>
          <p:nvPr>
            <p:ph type="sldNum" sz="quarter" idx="10"/>
          </p:nvPr>
        </p:nvSpPr>
        <p:spPr/>
        <p:txBody>
          <a:bodyPr/>
          <a:lstStyle/>
          <a:p>
            <a:fld id="{00415E94-F506-4F3D-96D4-076F97436ABB}" type="slidenum">
              <a:rPr lang="en-US" smtClean="0"/>
              <a:t>31</a:t>
            </a:fld>
            <a:endParaRPr lang="en-US"/>
          </a:p>
        </p:txBody>
      </p:sp>
    </p:spTree>
    <p:extLst>
      <p:ext uri="{BB962C8B-B14F-4D97-AF65-F5344CB8AC3E}">
        <p14:creationId xmlns:p14="http://schemas.microsoft.com/office/powerpoint/2010/main" val="226135689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226"/>
        <p:cNvGrpSpPr/>
        <p:nvPr/>
      </p:nvGrpSpPr>
      <p:grpSpPr>
        <a:xfrm>
          <a:off x="0" y="0"/>
          <a:ext cx="0" cy="0"/>
          <a:chOff x="0" y="0"/>
          <a:chExt cx="0" cy="0"/>
        </a:xfrm>
      </p:grpSpPr>
      <p:sp>
        <p:nvSpPr>
          <p:cNvPr id="24227" name="Google Shape;24227;gd1bf8d60a4_0_1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228" name="Google Shape;24228;gd1bf8d60a4_0_1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8398694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812"/>
        <p:cNvGrpSpPr/>
        <p:nvPr/>
      </p:nvGrpSpPr>
      <p:grpSpPr>
        <a:xfrm>
          <a:off x="0" y="0"/>
          <a:ext cx="0" cy="0"/>
          <a:chOff x="0" y="0"/>
          <a:chExt cx="0" cy="0"/>
        </a:xfrm>
      </p:grpSpPr>
      <p:sp>
        <p:nvSpPr>
          <p:cNvPr id="23813" name="Google Shape;23813;gd1bf8d60a4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814" name="Google Shape;23814;gd1bf8d60a4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6305159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226"/>
        <p:cNvGrpSpPr/>
        <p:nvPr/>
      </p:nvGrpSpPr>
      <p:grpSpPr>
        <a:xfrm>
          <a:off x="0" y="0"/>
          <a:ext cx="0" cy="0"/>
          <a:chOff x="0" y="0"/>
          <a:chExt cx="0" cy="0"/>
        </a:xfrm>
      </p:grpSpPr>
      <p:sp>
        <p:nvSpPr>
          <p:cNvPr id="24227" name="Google Shape;24227;gd1bf8d60a4_0_1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228" name="Google Shape;24228;gd1bf8d60a4_0_1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8579197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226"/>
        <p:cNvGrpSpPr/>
        <p:nvPr/>
      </p:nvGrpSpPr>
      <p:grpSpPr>
        <a:xfrm>
          <a:off x="0" y="0"/>
          <a:ext cx="0" cy="0"/>
          <a:chOff x="0" y="0"/>
          <a:chExt cx="0" cy="0"/>
        </a:xfrm>
      </p:grpSpPr>
      <p:sp>
        <p:nvSpPr>
          <p:cNvPr id="24227" name="Google Shape;24227;gd1bf8d60a4_0_1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228" name="Google Shape;24228;gd1bf8d60a4_0_1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1088710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831"/>
        <p:cNvGrpSpPr/>
        <p:nvPr/>
      </p:nvGrpSpPr>
      <p:grpSpPr>
        <a:xfrm>
          <a:off x="0" y="0"/>
          <a:ext cx="0" cy="0"/>
          <a:chOff x="0" y="0"/>
          <a:chExt cx="0" cy="0"/>
        </a:xfrm>
      </p:grpSpPr>
      <p:sp>
        <p:nvSpPr>
          <p:cNvPr id="23832" name="Google Shape;23832;g1344e5f6a03_0_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833" name="Google Shape;23833;g1344e5f6a03_0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562040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661"/>
        <p:cNvGrpSpPr/>
        <p:nvPr/>
      </p:nvGrpSpPr>
      <p:grpSpPr>
        <a:xfrm>
          <a:off x="0" y="0"/>
          <a:ext cx="0" cy="0"/>
          <a:chOff x="0" y="0"/>
          <a:chExt cx="0" cy="0"/>
        </a:xfrm>
      </p:grpSpPr>
      <p:sp>
        <p:nvSpPr>
          <p:cNvPr id="24662" name="Google Shape;24662;g13439ac0590_3_105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663" name="Google Shape;24663;g13439ac0590_3_105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2016681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2"/>
        <p:cNvGrpSpPr/>
        <p:nvPr/>
      </p:nvGrpSpPr>
      <p:grpSpPr>
        <a:xfrm>
          <a:off x="0" y="0"/>
          <a:ext cx="0" cy="0"/>
          <a:chOff x="0" y="0"/>
          <a:chExt cx="0" cy="0"/>
        </a:xfrm>
      </p:grpSpPr>
      <p:sp>
        <p:nvSpPr>
          <p:cNvPr id="1223" name="Google Shape;1223;gefa5cab20f_0_3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4" name="Google Shape;1224;gefa5cab20f_0_3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8605748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924"/>
        <p:cNvGrpSpPr/>
        <p:nvPr/>
      </p:nvGrpSpPr>
      <p:grpSpPr>
        <a:xfrm>
          <a:off x="0" y="0"/>
          <a:ext cx="0" cy="0"/>
          <a:chOff x="0" y="0"/>
          <a:chExt cx="0" cy="0"/>
        </a:xfrm>
      </p:grpSpPr>
      <p:sp>
        <p:nvSpPr>
          <p:cNvPr id="23925" name="Google Shape;23925;g13433ea20d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926" name="Google Shape;23926;g13433ea20d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1765958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272"/>
        <p:cNvGrpSpPr/>
        <p:nvPr/>
      </p:nvGrpSpPr>
      <p:grpSpPr>
        <a:xfrm>
          <a:off x="0" y="0"/>
          <a:ext cx="0" cy="0"/>
          <a:chOff x="0" y="0"/>
          <a:chExt cx="0" cy="0"/>
        </a:xfrm>
      </p:grpSpPr>
      <p:sp>
        <p:nvSpPr>
          <p:cNvPr id="24273" name="Google Shape;24273;g13439ac0590_3_2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274" name="Google Shape;24274;g13439ac0590_3_2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953743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1"/>
        <p:cNvGrpSpPr/>
        <p:nvPr/>
      </p:nvGrpSpPr>
      <p:grpSpPr>
        <a:xfrm>
          <a:off x="0" y="0"/>
          <a:ext cx="0" cy="0"/>
          <a:chOff x="0" y="0"/>
          <a:chExt cx="0" cy="0"/>
        </a:xfrm>
      </p:grpSpPr>
      <p:sp>
        <p:nvSpPr>
          <p:cNvPr id="1542" name="Google Shape;1542;gefa5cab20f_0_19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43" name="Google Shape;1543;gefa5cab20f_0_19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1768227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1"/>
        <p:cNvGrpSpPr/>
        <p:nvPr/>
      </p:nvGrpSpPr>
      <p:grpSpPr>
        <a:xfrm>
          <a:off x="0" y="0"/>
          <a:ext cx="0" cy="0"/>
          <a:chOff x="0" y="0"/>
          <a:chExt cx="0" cy="0"/>
        </a:xfrm>
      </p:grpSpPr>
      <p:sp>
        <p:nvSpPr>
          <p:cNvPr id="1542" name="Google Shape;1542;gefa5cab20f_0_19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43" name="Google Shape;1543;gefa5cab20f_0_19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9579051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a:off x="0" y="0"/>
            <a:ext cx="12205600" cy="7066400"/>
            <a:chOff x="0" y="0"/>
            <a:chExt cx="9154200" cy="5299800"/>
          </a:xfrm>
        </p:grpSpPr>
        <p:sp>
          <p:nvSpPr>
            <p:cNvPr id="10" name="Google Shape;10;p2"/>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 name="Google Shape;11;p2"/>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 name="Google Shape;15;p2"/>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 name="Google Shape;16;p2"/>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2"/>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2"/>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2"/>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2"/>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2"/>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2"/>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2"/>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2"/>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2"/>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2"/>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2"/>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2"/>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2"/>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2"/>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 name="Google Shape;92;p2"/>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2"/>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2"/>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2"/>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2"/>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2"/>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2"/>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2"/>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2"/>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2"/>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2"/>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2"/>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2"/>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2"/>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2"/>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2"/>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2"/>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2"/>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2"/>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2"/>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2"/>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2"/>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2"/>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2"/>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2"/>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2"/>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2"/>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2"/>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2"/>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2"/>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2"/>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2"/>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2"/>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2"/>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2"/>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2"/>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2"/>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 name="Google Shape;129;p2"/>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2"/>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2"/>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2"/>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2"/>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2"/>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2"/>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2"/>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2"/>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2"/>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2"/>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2"/>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2"/>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2"/>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2"/>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2"/>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2"/>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2"/>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2"/>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2"/>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2"/>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2"/>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2"/>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2"/>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2"/>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2"/>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2"/>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2"/>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2"/>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2"/>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2"/>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2"/>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2"/>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2"/>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2"/>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2"/>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2"/>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2"/>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2"/>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2"/>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2"/>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2"/>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2"/>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2"/>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2"/>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2"/>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2"/>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2"/>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2"/>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2"/>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2"/>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2"/>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2"/>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2"/>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2"/>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2"/>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2"/>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2"/>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2"/>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2"/>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2"/>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2"/>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2"/>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2"/>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2"/>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2"/>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2"/>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2"/>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2"/>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2"/>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2"/>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2"/>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2"/>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2"/>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2"/>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2"/>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2"/>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2"/>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2"/>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2"/>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2"/>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2"/>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2"/>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2"/>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2"/>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2"/>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2"/>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2"/>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2"/>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2"/>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2"/>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 name="Google Shape;220;p2"/>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2"/>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2"/>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2"/>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2"/>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2"/>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2"/>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2"/>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2"/>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2"/>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2"/>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2"/>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2"/>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2"/>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2"/>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2"/>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2"/>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2"/>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2"/>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2"/>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2"/>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2"/>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2"/>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2"/>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2"/>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2"/>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2"/>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2"/>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2"/>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2"/>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2"/>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2"/>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2"/>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2"/>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2"/>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2"/>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2"/>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2"/>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2"/>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2"/>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2"/>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2"/>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 name="Google Shape;262;p2"/>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2"/>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2"/>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2"/>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 name="Google Shape;266;p2"/>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2"/>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2"/>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2"/>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2"/>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 name="Google Shape;271;p2"/>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2"/>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2"/>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2"/>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2"/>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2"/>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2"/>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2"/>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2"/>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2"/>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2"/>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2"/>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2"/>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2"/>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2"/>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2"/>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2"/>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2"/>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2"/>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 name="Google Shape;290;p2"/>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2"/>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2"/>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2"/>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2"/>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2"/>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2"/>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2"/>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2"/>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2"/>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2"/>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2"/>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2"/>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2"/>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 name="Google Shape;304;p2"/>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2"/>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2"/>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2"/>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2"/>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2"/>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2"/>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2"/>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2"/>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2"/>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2"/>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2"/>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2"/>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2"/>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2"/>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2"/>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2"/>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 name="Google Shape;321;p2"/>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2"/>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2"/>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2"/>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2"/>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2"/>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2"/>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2"/>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2"/>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2"/>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2"/>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2"/>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2"/>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2"/>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2"/>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2"/>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2"/>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2"/>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2"/>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2"/>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2"/>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2"/>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2"/>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2"/>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2"/>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2"/>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2"/>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2"/>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2"/>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2"/>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2"/>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2"/>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2"/>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2"/>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2"/>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2"/>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2"/>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2"/>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2"/>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2"/>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2"/>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2"/>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2"/>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2"/>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2"/>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2"/>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2"/>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2"/>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2"/>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2"/>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2"/>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2"/>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2"/>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2"/>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2"/>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2"/>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2"/>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2"/>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2"/>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2"/>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2"/>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2"/>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2"/>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2"/>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2"/>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2"/>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2"/>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2"/>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2"/>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2"/>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2"/>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2"/>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2"/>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2"/>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2"/>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2"/>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2"/>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2"/>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2"/>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2"/>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2"/>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2"/>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2"/>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2"/>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2"/>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2"/>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2"/>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2"/>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2"/>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2"/>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2"/>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2"/>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2"/>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2"/>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2"/>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2"/>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2"/>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2"/>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2"/>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2"/>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2"/>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2"/>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2"/>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2"/>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2"/>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2"/>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2"/>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2"/>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2"/>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2"/>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2"/>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2"/>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2"/>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2"/>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2"/>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2"/>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2"/>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2"/>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2"/>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2"/>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2"/>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2"/>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2"/>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2"/>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2"/>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2"/>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2"/>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2"/>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2"/>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2"/>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2"/>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 name="Google Shape;452;p2"/>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2"/>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2"/>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2"/>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2"/>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2"/>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2"/>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2"/>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2"/>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2"/>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2"/>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2"/>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2"/>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2"/>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2"/>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2"/>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2"/>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2"/>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2"/>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2"/>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2"/>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2"/>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2"/>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2"/>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2"/>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2"/>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2"/>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2"/>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2"/>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2"/>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2"/>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2"/>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2"/>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2"/>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2"/>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2"/>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2"/>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2"/>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2"/>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2"/>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2"/>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2"/>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2"/>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2"/>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2"/>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2"/>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2"/>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2"/>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2"/>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2"/>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2"/>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2"/>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2"/>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2"/>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2"/>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2"/>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2"/>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2"/>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2"/>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2"/>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2"/>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2"/>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2"/>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2"/>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2"/>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2"/>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2"/>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 name="Google Shape;519;p2"/>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2"/>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2"/>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2"/>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2"/>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2"/>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2"/>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2"/>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2"/>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2"/>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2"/>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2"/>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2"/>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2"/>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2"/>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2"/>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2"/>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2"/>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2"/>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2"/>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2"/>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2"/>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2"/>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2"/>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2"/>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2"/>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2"/>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2"/>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2"/>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2"/>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2"/>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2"/>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2"/>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2"/>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2"/>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2"/>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2"/>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2"/>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2"/>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2"/>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2"/>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2"/>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 name="Google Shape;561;p2"/>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 name="Google Shape;562;p2"/>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2"/>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2"/>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2"/>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2"/>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 name="Google Shape;567;p2"/>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2"/>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2"/>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2"/>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2"/>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2"/>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2"/>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2"/>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2"/>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2"/>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2"/>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2"/>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2"/>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2"/>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2"/>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2"/>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2"/>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2"/>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2"/>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2"/>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 name="Google Shape;587;p2"/>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2"/>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 name="Google Shape;589;p2"/>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 name="Google Shape;590;p2"/>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2"/>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2"/>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2"/>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2"/>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2"/>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2"/>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2"/>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2"/>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 name="Google Shape;599;p2"/>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 name="Google Shape;600;p2"/>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2"/>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2"/>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 name="Google Shape;603;p2"/>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 name="Google Shape;604;p2"/>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 name="Google Shape;605;p2"/>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 name="Google Shape;606;p2"/>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2"/>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2"/>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2"/>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 name="Google Shape;610;p2"/>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 name="Google Shape;611;p2"/>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 name="Google Shape;612;p2"/>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2"/>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 name="Google Shape;614;p2"/>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 name="Google Shape;615;p2"/>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 name="Google Shape;616;p2"/>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2"/>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 name="Google Shape;618;p2"/>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 name="Google Shape;619;p2"/>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 name="Google Shape;620;p2"/>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2"/>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2"/>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2"/>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2"/>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2"/>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2"/>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2"/>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2"/>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2"/>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 name="Google Shape;630;p2"/>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 name="Google Shape;631;p2"/>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 name="Google Shape;632;p2"/>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2"/>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 name="Google Shape;634;p2"/>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 name="Google Shape;635;p2"/>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 name="Google Shape;636;p2"/>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2"/>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2"/>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 name="Google Shape;639;p2"/>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 name="Google Shape;640;p2"/>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 name="Google Shape;641;p2"/>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2"/>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2"/>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2"/>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 name="Google Shape;645;p2"/>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 name="Google Shape;646;p2"/>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2"/>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2"/>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2"/>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2"/>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2"/>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 name="Google Shape;652;p2"/>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 name="Google Shape;653;p2"/>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2"/>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2"/>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2"/>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2"/>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 name="Google Shape;658;p2"/>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 name="Google Shape;659;p2"/>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 name="Google Shape;660;p2"/>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2"/>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2"/>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2"/>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2"/>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2"/>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2"/>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2"/>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2"/>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2"/>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 name="Google Shape;670;p2"/>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 name="Google Shape;671;p2"/>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2"/>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2"/>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2"/>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2"/>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2"/>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2"/>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2"/>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2"/>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2"/>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2"/>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2"/>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2"/>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2"/>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2"/>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2"/>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2"/>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2"/>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2"/>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2"/>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2"/>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2"/>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2"/>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2"/>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2"/>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2"/>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2"/>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2"/>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2"/>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2"/>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2"/>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2"/>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2"/>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2"/>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2"/>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2"/>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2"/>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2"/>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2"/>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2"/>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2"/>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2"/>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2"/>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2"/>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2"/>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2"/>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2"/>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2"/>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2"/>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2"/>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2"/>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2"/>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 name="Google Shape;723;p2"/>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2"/>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2"/>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2"/>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2"/>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2"/>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2"/>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2"/>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2"/>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2"/>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2"/>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2"/>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2"/>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2"/>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2"/>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2"/>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2"/>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2"/>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2"/>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2"/>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2"/>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2"/>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2"/>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2"/>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2"/>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2"/>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2"/>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2"/>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 name="Google Shape;751;p2"/>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2"/>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2"/>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2"/>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2"/>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2"/>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2"/>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2"/>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2"/>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2"/>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2"/>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2"/>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2"/>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2"/>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2"/>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2"/>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2"/>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2"/>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2"/>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2"/>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2"/>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2"/>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2"/>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2"/>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2"/>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2"/>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2"/>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2"/>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2"/>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2"/>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2"/>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2"/>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2"/>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2"/>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2"/>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2"/>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2"/>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2"/>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2"/>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2"/>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2"/>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2"/>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2"/>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2"/>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2"/>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2"/>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2"/>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2"/>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2"/>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2"/>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2"/>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2"/>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2"/>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2"/>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2"/>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2"/>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2"/>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2"/>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2"/>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2"/>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2"/>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2"/>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2"/>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2"/>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2"/>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2"/>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2"/>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2"/>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2"/>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2"/>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2"/>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2"/>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2"/>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2"/>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2"/>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2"/>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2"/>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2"/>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2"/>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2"/>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2"/>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2"/>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2"/>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2"/>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2"/>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2"/>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2"/>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2"/>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2"/>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2"/>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2"/>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2"/>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2"/>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2"/>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2"/>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46" name="Google Shape;846;p2"/>
          <p:cNvSpPr txBox="1">
            <a:spLocks noGrp="1"/>
          </p:cNvSpPr>
          <p:nvPr>
            <p:ph type="ctrTitle"/>
          </p:nvPr>
        </p:nvSpPr>
        <p:spPr>
          <a:xfrm>
            <a:off x="1808300" y="1070500"/>
            <a:ext cx="8575600" cy="1909600"/>
          </a:xfrm>
          <a:prstGeom prst="rect">
            <a:avLst/>
          </a:prstGeom>
        </p:spPr>
        <p:txBody>
          <a:bodyPr spcFirstLastPara="1" wrap="square" lIns="91425" tIns="91425" rIns="91425" bIns="91425" anchor="t" anchorCtr="0">
            <a:noAutofit/>
          </a:bodyPr>
          <a:lstStyle>
            <a:lvl1pPr lvl="0" algn="ctr">
              <a:spcBef>
                <a:spcPts val="0"/>
              </a:spcBef>
              <a:spcAft>
                <a:spcPts val="0"/>
              </a:spcAft>
              <a:buClr>
                <a:srgbClr val="191919"/>
              </a:buClr>
              <a:buSzPts val="5200"/>
              <a:buNone/>
              <a:defRPr sz="11333"/>
            </a:lvl1pPr>
            <a:lvl2pPr lvl="1" algn="ctr">
              <a:spcBef>
                <a:spcPts val="0"/>
              </a:spcBef>
              <a:spcAft>
                <a:spcPts val="0"/>
              </a:spcAft>
              <a:buClr>
                <a:srgbClr val="191919"/>
              </a:buClr>
              <a:buSzPts val="5200"/>
              <a:buNone/>
              <a:defRPr sz="6933">
                <a:solidFill>
                  <a:srgbClr val="191919"/>
                </a:solidFill>
              </a:defRPr>
            </a:lvl2pPr>
            <a:lvl3pPr lvl="2" algn="ctr">
              <a:spcBef>
                <a:spcPts val="0"/>
              </a:spcBef>
              <a:spcAft>
                <a:spcPts val="0"/>
              </a:spcAft>
              <a:buClr>
                <a:srgbClr val="191919"/>
              </a:buClr>
              <a:buSzPts val="5200"/>
              <a:buNone/>
              <a:defRPr sz="6933">
                <a:solidFill>
                  <a:srgbClr val="191919"/>
                </a:solidFill>
              </a:defRPr>
            </a:lvl3pPr>
            <a:lvl4pPr lvl="3" algn="ctr">
              <a:spcBef>
                <a:spcPts val="0"/>
              </a:spcBef>
              <a:spcAft>
                <a:spcPts val="0"/>
              </a:spcAft>
              <a:buClr>
                <a:srgbClr val="191919"/>
              </a:buClr>
              <a:buSzPts val="5200"/>
              <a:buNone/>
              <a:defRPr sz="6933">
                <a:solidFill>
                  <a:srgbClr val="191919"/>
                </a:solidFill>
              </a:defRPr>
            </a:lvl4pPr>
            <a:lvl5pPr lvl="4" algn="ctr">
              <a:spcBef>
                <a:spcPts val="0"/>
              </a:spcBef>
              <a:spcAft>
                <a:spcPts val="0"/>
              </a:spcAft>
              <a:buClr>
                <a:srgbClr val="191919"/>
              </a:buClr>
              <a:buSzPts val="5200"/>
              <a:buNone/>
              <a:defRPr sz="6933">
                <a:solidFill>
                  <a:srgbClr val="191919"/>
                </a:solidFill>
              </a:defRPr>
            </a:lvl5pPr>
            <a:lvl6pPr lvl="5" algn="ctr">
              <a:spcBef>
                <a:spcPts val="0"/>
              </a:spcBef>
              <a:spcAft>
                <a:spcPts val="0"/>
              </a:spcAft>
              <a:buClr>
                <a:srgbClr val="191919"/>
              </a:buClr>
              <a:buSzPts val="5200"/>
              <a:buNone/>
              <a:defRPr sz="6933">
                <a:solidFill>
                  <a:srgbClr val="191919"/>
                </a:solidFill>
              </a:defRPr>
            </a:lvl6pPr>
            <a:lvl7pPr lvl="6" algn="ctr">
              <a:spcBef>
                <a:spcPts val="0"/>
              </a:spcBef>
              <a:spcAft>
                <a:spcPts val="0"/>
              </a:spcAft>
              <a:buClr>
                <a:srgbClr val="191919"/>
              </a:buClr>
              <a:buSzPts val="5200"/>
              <a:buNone/>
              <a:defRPr sz="6933">
                <a:solidFill>
                  <a:srgbClr val="191919"/>
                </a:solidFill>
              </a:defRPr>
            </a:lvl7pPr>
            <a:lvl8pPr lvl="7" algn="ctr">
              <a:spcBef>
                <a:spcPts val="0"/>
              </a:spcBef>
              <a:spcAft>
                <a:spcPts val="0"/>
              </a:spcAft>
              <a:buClr>
                <a:srgbClr val="191919"/>
              </a:buClr>
              <a:buSzPts val="5200"/>
              <a:buNone/>
              <a:defRPr sz="6933">
                <a:solidFill>
                  <a:srgbClr val="191919"/>
                </a:solidFill>
              </a:defRPr>
            </a:lvl8pPr>
            <a:lvl9pPr lvl="8" algn="ctr">
              <a:spcBef>
                <a:spcPts val="0"/>
              </a:spcBef>
              <a:spcAft>
                <a:spcPts val="0"/>
              </a:spcAft>
              <a:buClr>
                <a:srgbClr val="191919"/>
              </a:buClr>
              <a:buSzPts val="5200"/>
              <a:buNone/>
              <a:defRPr sz="6933">
                <a:solidFill>
                  <a:srgbClr val="191919"/>
                </a:solidFill>
              </a:defRPr>
            </a:lvl9pPr>
          </a:lstStyle>
          <a:p>
            <a:endParaRPr/>
          </a:p>
        </p:txBody>
      </p:sp>
      <p:sp>
        <p:nvSpPr>
          <p:cNvPr id="847" name="Google Shape;847;p2"/>
          <p:cNvSpPr txBox="1">
            <a:spLocks noGrp="1"/>
          </p:cNvSpPr>
          <p:nvPr>
            <p:ph type="subTitle" idx="1"/>
          </p:nvPr>
        </p:nvSpPr>
        <p:spPr>
          <a:xfrm rot="135646">
            <a:off x="2628131" y="4634565"/>
            <a:ext cx="6935799" cy="634500"/>
          </a:xfrm>
          <a:prstGeom prst="rect">
            <a:avLst/>
          </a:prstGeom>
          <a:solidFill>
            <a:schemeClr val="lt2"/>
          </a:solidFill>
          <a:effectLst>
            <a:outerShdw dist="66675" dir="2820000" algn="bl" rotWithShape="0">
              <a:schemeClr val="dk1">
                <a:alpha val="12000"/>
              </a:schemeClr>
            </a:outerShdw>
          </a:effectLst>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a:latin typeface="Fira Code"/>
                <a:ea typeface="Fira Code"/>
                <a:cs typeface="Fira Code"/>
                <a:sym typeface="Fira Code"/>
              </a:defRPr>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spTree>
    <p:extLst>
      <p:ext uri="{BB962C8B-B14F-4D97-AF65-F5344CB8AC3E}">
        <p14:creationId xmlns:p14="http://schemas.microsoft.com/office/powerpoint/2010/main" val="83366805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7623"/>
        <p:cNvGrpSpPr/>
        <p:nvPr/>
      </p:nvGrpSpPr>
      <p:grpSpPr>
        <a:xfrm>
          <a:off x="0" y="0"/>
          <a:ext cx="0" cy="0"/>
          <a:chOff x="0" y="0"/>
          <a:chExt cx="0" cy="0"/>
        </a:xfrm>
      </p:grpSpPr>
      <p:grpSp>
        <p:nvGrpSpPr>
          <p:cNvPr id="7624" name="Google Shape;7624;p13"/>
          <p:cNvGrpSpPr/>
          <p:nvPr/>
        </p:nvGrpSpPr>
        <p:grpSpPr>
          <a:xfrm>
            <a:off x="0" y="0"/>
            <a:ext cx="12205600" cy="7066400"/>
            <a:chOff x="0" y="0"/>
            <a:chExt cx="9154200" cy="5299800"/>
          </a:xfrm>
        </p:grpSpPr>
        <p:sp>
          <p:nvSpPr>
            <p:cNvPr id="7625" name="Google Shape;7625;p13"/>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6" name="Google Shape;7626;p13"/>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7" name="Google Shape;7627;p13"/>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8" name="Google Shape;7628;p13"/>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9" name="Google Shape;7629;p13"/>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0" name="Google Shape;7630;p13"/>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1" name="Google Shape;7631;p13"/>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2" name="Google Shape;7632;p13"/>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3" name="Google Shape;7633;p13"/>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4" name="Google Shape;7634;p13"/>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5" name="Google Shape;7635;p13"/>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6" name="Google Shape;7636;p13"/>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7" name="Google Shape;7637;p13"/>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8" name="Google Shape;7638;p13"/>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9" name="Google Shape;7639;p13"/>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0" name="Google Shape;7640;p13"/>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1" name="Google Shape;7641;p13"/>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2" name="Google Shape;7642;p13"/>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3" name="Google Shape;7643;p13"/>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4" name="Google Shape;7644;p13"/>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5" name="Google Shape;7645;p13"/>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6" name="Google Shape;7646;p13"/>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7" name="Google Shape;7647;p13"/>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8" name="Google Shape;7648;p13"/>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9" name="Google Shape;7649;p13"/>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0" name="Google Shape;7650;p13"/>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1" name="Google Shape;7651;p13"/>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2" name="Google Shape;7652;p13"/>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3" name="Google Shape;7653;p13"/>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4" name="Google Shape;7654;p13"/>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5" name="Google Shape;7655;p13"/>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6" name="Google Shape;7656;p13"/>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7" name="Google Shape;7657;p13"/>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8" name="Google Shape;7658;p13"/>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9" name="Google Shape;7659;p13"/>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0" name="Google Shape;7660;p13"/>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1" name="Google Shape;7661;p13"/>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2" name="Google Shape;7662;p13"/>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3" name="Google Shape;7663;p13"/>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4" name="Google Shape;7664;p13"/>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5" name="Google Shape;7665;p13"/>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6" name="Google Shape;7666;p13"/>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7" name="Google Shape;7667;p13"/>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8" name="Google Shape;7668;p13"/>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9" name="Google Shape;7669;p13"/>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0" name="Google Shape;7670;p13"/>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1" name="Google Shape;7671;p13"/>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2" name="Google Shape;7672;p13"/>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3" name="Google Shape;7673;p13"/>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4" name="Google Shape;7674;p13"/>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5" name="Google Shape;7675;p13"/>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6" name="Google Shape;7676;p13"/>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7" name="Google Shape;7677;p13"/>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8" name="Google Shape;7678;p13"/>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9" name="Google Shape;7679;p13"/>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0" name="Google Shape;7680;p13"/>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1" name="Google Shape;7681;p13"/>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2" name="Google Shape;7682;p13"/>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3" name="Google Shape;7683;p13"/>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4" name="Google Shape;7684;p13"/>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5" name="Google Shape;7685;p13"/>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6" name="Google Shape;7686;p13"/>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7" name="Google Shape;7687;p13"/>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8" name="Google Shape;7688;p13"/>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9" name="Google Shape;7689;p13"/>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0" name="Google Shape;7690;p13"/>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1" name="Google Shape;7691;p13"/>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2" name="Google Shape;7692;p13"/>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3" name="Google Shape;7693;p13"/>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4" name="Google Shape;7694;p13"/>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5" name="Google Shape;7695;p13"/>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6" name="Google Shape;7696;p13"/>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7" name="Google Shape;7697;p13"/>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8" name="Google Shape;7698;p13"/>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9" name="Google Shape;7699;p13"/>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0" name="Google Shape;7700;p13"/>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1" name="Google Shape;7701;p13"/>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2" name="Google Shape;7702;p13"/>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3" name="Google Shape;7703;p13"/>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4" name="Google Shape;7704;p13"/>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5" name="Google Shape;7705;p13"/>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6" name="Google Shape;7706;p13"/>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7" name="Google Shape;7707;p13"/>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8" name="Google Shape;7708;p13"/>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9" name="Google Shape;7709;p13"/>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0" name="Google Shape;7710;p13"/>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1" name="Google Shape;7711;p13"/>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2" name="Google Shape;7712;p13"/>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3" name="Google Shape;7713;p13"/>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4" name="Google Shape;7714;p13"/>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5" name="Google Shape;7715;p13"/>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6" name="Google Shape;7716;p13"/>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7" name="Google Shape;7717;p13"/>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8" name="Google Shape;7718;p13"/>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9" name="Google Shape;7719;p13"/>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0" name="Google Shape;7720;p13"/>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1" name="Google Shape;7721;p13"/>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2" name="Google Shape;7722;p13"/>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3" name="Google Shape;7723;p13"/>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4" name="Google Shape;7724;p13"/>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5" name="Google Shape;7725;p13"/>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6" name="Google Shape;7726;p13"/>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7" name="Google Shape;7727;p13"/>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8" name="Google Shape;7728;p13"/>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9" name="Google Shape;7729;p13"/>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0" name="Google Shape;7730;p13"/>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1" name="Google Shape;7731;p13"/>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2" name="Google Shape;7732;p13"/>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3" name="Google Shape;7733;p13"/>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4" name="Google Shape;7734;p13"/>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5" name="Google Shape;7735;p13"/>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6" name="Google Shape;7736;p13"/>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7" name="Google Shape;7737;p13"/>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8" name="Google Shape;7738;p13"/>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9" name="Google Shape;7739;p13"/>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0" name="Google Shape;7740;p13"/>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1" name="Google Shape;7741;p13"/>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2" name="Google Shape;7742;p13"/>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3" name="Google Shape;7743;p13"/>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4" name="Google Shape;7744;p13"/>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5" name="Google Shape;7745;p13"/>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6" name="Google Shape;7746;p13"/>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7" name="Google Shape;7747;p13"/>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8" name="Google Shape;7748;p13"/>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9" name="Google Shape;7749;p13"/>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0" name="Google Shape;7750;p13"/>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1" name="Google Shape;7751;p13"/>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2" name="Google Shape;7752;p13"/>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3" name="Google Shape;7753;p13"/>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4" name="Google Shape;7754;p13"/>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5" name="Google Shape;7755;p13"/>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6" name="Google Shape;7756;p13"/>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7" name="Google Shape;7757;p13"/>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8" name="Google Shape;7758;p13"/>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9" name="Google Shape;7759;p13"/>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0" name="Google Shape;7760;p13"/>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1" name="Google Shape;7761;p13"/>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2" name="Google Shape;7762;p13"/>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3" name="Google Shape;7763;p13"/>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4" name="Google Shape;7764;p13"/>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5" name="Google Shape;7765;p13"/>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6" name="Google Shape;7766;p13"/>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7" name="Google Shape;7767;p13"/>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8" name="Google Shape;7768;p13"/>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9" name="Google Shape;7769;p13"/>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0" name="Google Shape;7770;p13"/>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1" name="Google Shape;7771;p13"/>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2" name="Google Shape;7772;p13"/>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3" name="Google Shape;7773;p13"/>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4" name="Google Shape;7774;p13"/>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5" name="Google Shape;7775;p13"/>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6" name="Google Shape;7776;p13"/>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7" name="Google Shape;7777;p13"/>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8" name="Google Shape;7778;p13"/>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9" name="Google Shape;7779;p13"/>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0" name="Google Shape;7780;p13"/>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1" name="Google Shape;7781;p13"/>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2" name="Google Shape;7782;p13"/>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3" name="Google Shape;7783;p13"/>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4" name="Google Shape;7784;p13"/>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5" name="Google Shape;7785;p13"/>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6" name="Google Shape;7786;p13"/>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7" name="Google Shape;7787;p13"/>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8" name="Google Shape;7788;p13"/>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9" name="Google Shape;7789;p13"/>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0" name="Google Shape;7790;p13"/>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1" name="Google Shape;7791;p13"/>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2" name="Google Shape;7792;p13"/>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3" name="Google Shape;7793;p13"/>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4" name="Google Shape;7794;p13"/>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5" name="Google Shape;7795;p13"/>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6" name="Google Shape;7796;p13"/>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7" name="Google Shape;7797;p13"/>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8" name="Google Shape;7798;p13"/>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9" name="Google Shape;7799;p13"/>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0" name="Google Shape;7800;p13"/>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1" name="Google Shape;7801;p13"/>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2" name="Google Shape;7802;p13"/>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3" name="Google Shape;7803;p13"/>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4" name="Google Shape;7804;p13"/>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5" name="Google Shape;7805;p13"/>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6" name="Google Shape;7806;p13"/>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7" name="Google Shape;7807;p13"/>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8" name="Google Shape;7808;p13"/>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9" name="Google Shape;7809;p13"/>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0" name="Google Shape;7810;p13"/>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1" name="Google Shape;7811;p13"/>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2" name="Google Shape;7812;p13"/>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3" name="Google Shape;7813;p13"/>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4" name="Google Shape;7814;p13"/>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5" name="Google Shape;7815;p13"/>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6" name="Google Shape;7816;p13"/>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7" name="Google Shape;7817;p13"/>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8" name="Google Shape;7818;p13"/>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9" name="Google Shape;7819;p13"/>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0" name="Google Shape;7820;p13"/>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1" name="Google Shape;7821;p13"/>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2" name="Google Shape;7822;p13"/>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3" name="Google Shape;7823;p13"/>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4" name="Google Shape;7824;p13"/>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5" name="Google Shape;7825;p13"/>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6" name="Google Shape;7826;p13"/>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7" name="Google Shape;7827;p13"/>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8" name="Google Shape;7828;p13"/>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9" name="Google Shape;7829;p13"/>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0" name="Google Shape;7830;p13"/>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1" name="Google Shape;7831;p13"/>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2" name="Google Shape;7832;p13"/>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3" name="Google Shape;7833;p13"/>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4" name="Google Shape;7834;p13"/>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5" name="Google Shape;7835;p13"/>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6" name="Google Shape;7836;p13"/>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7" name="Google Shape;7837;p13"/>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8" name="Google Shape;7838;p13"/>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9" name="Google Shape;7839;p13"/>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0" name="Google Shape;7840;p13"/>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1" name="Google Shape;7841;p13"/>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2" name="Google Shape;7842;p13"/>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3" name="Google Shape;7843;p13"/>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4" name="Google Shape;7844;p13"/>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5" name="Google Shape;7845;p13"/>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6" name="Google Shape;7846;p13"/>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7" name="Google Shape;7847;p13"/>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8" name="Google Shape;7848;p13"/>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9" name="Google Shape;7849;p13"/>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0" name="Google Shape;7850;p13"/>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1" name="Google Shape;7851;p13"/>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2" name="Google Shape;7852;p13"/>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3" name="Google Shape;7853;p13"/>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4" name="Google Shape;7854;p13"/>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5" name="Google Shape;7855;p13"/>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6" name="Google Shape;7856;p13"/>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7" name="Google Shape;7857;p13"/>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8" name="Google Shape;7858;p13"/>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9" name="Google Shape;7859;p13"/>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0" name="Google Shape;7860;p13"/>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1" name="Google Shape;7861;p13"/>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2" name="Google Shape;7862;p13"/>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3" name="Google Shape;7863;p13"/>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4" name="Google Shape;7864;p13"/>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5" name="Google Shape;7865;p13"/>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6" name="Google Shape;7866;p13"/>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7" name="Google Shape;7867;p13"/>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8" name="Google Shape;7868;p13"/>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9" name="Google Shape;7869;p13"/>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0" name="Google Shape;7870;p13"/>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1" name="Google Shape;7871;p13"/>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2" name="Google Shape;7872;p13"/>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3" name="Google Shape;7873;p13"/>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4" name="Google Shape;7874;p13"/>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5" name="Google Shape;7875;p13"/>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6" name="Google Shape;7876;p13"/>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7" name="Google Shape;7877;p13"/>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8" name="Google Shape;7878;p13"/>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9" name="Google Shape;7879;p13"/>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0" name="Google Shape;7880;p13"/>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1" name="Google Shape;7881;p13"/>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2" name="Google Shape;7882;p13"/>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3" name="Google Shape;7883;p13"/>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4" name="Google Shape;7884;p13"/>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5" name="Google Shape;7885;p13"/>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6" name="Google Shape;7886;p13"/>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7" name="Google Shape;7887;p13"/>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8" name="Google Shape;7888;p13"/>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9" name="Google Shape;7889;p13"/>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0" name="Google Shape;7890;p13"/>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1" name="Google Shape;7891;p13"/>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2" name="Google Shape;7892;p13"/>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3" name="Google Shape;7893;p13"/>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4" name="Google Shape;7894;p13"/>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5" name="Google Shape;7895;p13"/>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6" name="Google Shape;7896;p13"/>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7" name="Google Shape;7897;p13"/>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8" name="Google Shape;7898;p13"/>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9" name="Google Shape;7899;p13"/>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0" name="Google Shape;7900;p13"/>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1" name="Google Shape;7901;p13"/>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2" name="Google Shape;7902;p13"/>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3" name="Google Shape;7903;p13"/>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4" name="Google Shape;7904;p13"/>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5" name="Google Shape;7905;p13"/>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6" name="Google Shape;7906;p13"/>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7" name="Google Shape;7907;p13"/>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8" name="Google Shape;7908;p13"/>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9" name="Google Shape;7909;p13"/>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0" name="Google Shape;7910;p13"/>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1" name="Google Shape;7911;p13"/>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2" name="Google Shape;7912;p13"/>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3" name="Google Shape;7913;p13"/>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4" name="Google Shape;7914;p13"/>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5" name="Google Shape;7915;p13"/>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6" name="Google Shape;7916;p13"/>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7" name="Google Shape;7917;p13"/>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8" name="Google Shape;7918;p13"/>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9" name="Google Shape;7919;p13"/>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0" name="Google Shape;7920;p13"/>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1" name="Google Shape;7921;p13"/>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2" name="Google Shape;7922;p13"/>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3" name="Google Shape;7923;p13"/>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4" name="Google Shape;7924;p13"/>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5" name="Google Shape;7925;p13"/>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6" name="Google Shape;7926;p13"/>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7" name="Google Shape;7927;p13"/>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8" name="Google Shape;7928;p13"/>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9" name="Google Shape;7929;p13"/>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0" name="Google Shape;7930;p13"/>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1" name="Google Shape;7931;p13"/>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2" name="Google Shape;7932;p13"/>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3" name="Google Shape;7933;p13"/>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4" name="Google Shape;7934;p13"/>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5" name="Google Shape;7935;p13"/>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6" name="Google Shape;7936;p13"/>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7" name="Google Shape;7937;p13"/>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8" name="Google Shape;7938;p13"/>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9" name="Google Shape;7939;p13"/>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0" name="Google Shape;7940;p13"/>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1" name="Google Shape;7941;p13"/>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2" name="Google Shape;7942;p13"/>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3" name="Google Shape;7943;p13"/>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4" name="Google Shape;7944;p13"/>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5" name="Google Shape;7945;p13"/>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6" name="Google Shape;7946;p13"/>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7" name="Google Shape;7947;p13"/>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8" name="Google Shape;7948;p13"/>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9" name="Google Shape;7949;p13"/>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0" name="Google Shape;7950;p13"/>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1" name="Google Shape;7951;p13"/>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2" name="Google Shape;7952;p13"/>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3" name="Google Shape;7953;p13"/>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4" name="Google Shape;7954;p13"/>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5" name="Google Shape;7955;p13"/>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6" name="Google Shape;7956;p13"/>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7" name="Google Shape;7957;p13"/>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8" name="Google Shape;7958;p13"/>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9" name="Google Shape;7959;p13"/>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0" name="Google Shape;7960;p13"/>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1" name="Google Shape;7961;p13"/>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2" name="Google Shape;7962;p13"/>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3" name="Google Shape;7963;p13"/>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4" name="Google Shape;7964;p13"/>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5" name="Google Shape;7965;p13"/>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6" name="Google Shape;7966;p13"/>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7" name="Google Shape;7967;p13"/>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8" name="Google Shape;7968;p13"/>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9" name="Google Shape;7969;p13"/>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0" name="Google Shape;7970;p13"/>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1" name="Google Shape;7971;p13"/>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2" name="Google Shape;7972;p13"/>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3" name="Google Shape;7973;p13"/>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4" name="Google Shape;7974;p13"/>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5" name="Google Shape;7975;p13"/>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6" name="Google Shape;7976;p13"/>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7" name="Google Shape;7977;p13"/>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8" name="Google Shape;7978;p13"/>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9" name="Google Shape;7979;p13"/>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0" name="Google Shape;7980;p13"/>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1" name="Google Shape;7981;p13"/>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2" name="Google Shape;7982;p13"/>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3" name="Google Shape;7983;p13"/>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4" name="Google Shape;7984;p13"/>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5" name="Google Shape;7985;p13"/>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6" name="Google Shape;7986;p13"/>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7" name="Google Shape;7987;p13"/>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8" name="Google Shape;7988;p13"/>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9" name="Google Shape;7989;p13"/>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0" name="Google Shape;7990;p13"/>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1" name="Google Shape;7991;p13"/>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2" name="Google Shape;7992;p13"/>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3" name="Google Shape;7993;p13"/>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4" name="Google Shape;7994;p13"/>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5" name="Google Shape;7995;p13"/>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6" name="Google Shape;7996;p13"/>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7" name="Google Shape;7997;p13"/>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8" name="Google Shape;7998;p13"/>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9" name="Google Shape;7999;p13"/>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0" name="Google Shape;8000;p13"/>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1" name="Google Shape;8001;p13"/>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2" name="Google Shape;8002;p13"/>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3" name="Google Shape;8003;p13"/>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4" name="Google Shape;8004;p13"/>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5" name="Google Shape;8005;p13"/>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6" name="Google Shape;8006;p13"/>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7" name="Google Shape;8007;p13"/>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8" name="Google Shape;8008;p13"/>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9" name="Google Shape;8009;p13"/>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0" name="Google Shape;8010;p13"/>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1" name="Google Shape;8011;p13"/>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2" name="Google Shape;8012;p13"/>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3" name="Google Shape;8013;p13"/>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4" name="Google Shape;8014;p13"/>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5" name="Google Shape;8015;p13"/>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6" name="Google Shape;8016;p13"/>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7" name="Google Shape;8017;p13"/>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8" name="Google Shape;8018;p13"/>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9" name="Google Shape;8019;p13"/>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0" name="Google Shape;8020;p13"/>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1" name="Google Shape;8021;p13"/>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2" name="Google Shape;8022;p13"/>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3" name="Google Shape;8023;p13"/>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4" name="Google Shape;8024;p13"/>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5" name="Google Shape;8025;p13"/>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6" name="Google Shape;8026;p13"/>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7" name="Google Shape;8027;p13"/>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8" name="Google Shape;8028;p13"/>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9" name="Google Shape;8029;p13"/>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0" name="Google Shape;8030;p13"/>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1" name="Google Shape;8031;p13"/>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2" name="Google Shape;8032;p13"/>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3" name="Google Shape;8033;p13"/>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4" name="Google Shape;8034;p13"/>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5" name="Google Shape;8035;p13"/>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6" name="Google Shape;8036;p13"/>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7" name="Google Shape;8037;p13"/>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8" name="Google Shape;8038;p13"/>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9" name="Google Shape;8039;p13"/>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0" name="Google Shape;8040;p13"/>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1" name="Google Shape;8041;p13"/>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2" name="Google Shape;8042;p13"/>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3" name="Google Shape;8043;p13"/>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4" name="Google Shape;8044;p13"/>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5" name="Google Shape;8045;p13"/>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6" name="Google Shape;8046;p13"/>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7" name="Google Shape;8047;p13"/>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8" name="Google Shape;8048;p13"/>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9" name="Google Shape;8049;p13"/>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0" name="Google Shape;8050;p13"/>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1" name="Google Shape;8051;p13"/>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2" name="Google Shape;8052;p13"/>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3" name="Google Shape;8053;p13"/>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4" name="Google Shape;8054;p13"/>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5" name="Google Shape;8055;p13"/>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6" name="Google Shape;8056;p13"/>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7" name="Google Shape;8057;p13"/>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8" name="Google Shape;8058;p13"/>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9" name="Google Shape;8059;p13"/>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0" name="Google Shape;8060;p13"/>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1" name="Google Shape;8061;p13"/>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2" name="Google Shape;8062;p13"/>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3" name="Google Shape;8063;p13"/>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4" name="Google Shape;8064;p13"/>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5" name="Google Shape;8065;p13"/>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6" name="Google Shape;8066;p13"/>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7" name="Google Shape;8067;p13"/>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8" name="Google Shape;8068;p13"/>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9" name="Google Shape;8069;p13"/>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0" name="Google Shape;8070;p13"/>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1" name="Google Shape;8071;p13"/>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2" name="Google Shape;8072;p13"/>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3" name="Google Shape;8073;p13"/>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4" name="Google Shape;8074;p13"/>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5" name="Google Shape;8075;p13"/>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6" name="Google Shape;8076;p13"/>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7" name="Google Shape;8077;p13"/>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8" name="Google Shape;8078;p13"/>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9" name="Google Shape;8079;p13"/>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0" name="Google Shape;8080;p13"/>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1" name="Google Shape;8081;p13"/>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2" name="Google Shape;8082;p13"/>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3" name="Google Shape;8083;p13"/>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4" name="Google Shape;8084;p13"/>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5" name="Google Shape;8085;p13"/>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6" name="Google Shape;8086;p13"/>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7" name="Google Shape;8087;p13"/>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8" name="Google Shape;8088;p13"/>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9" name="Google Shape;8089;p13"/>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0" name="Google Shape;8090;p13"/>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1" name="Google Shape;8091;p13"/>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2" name="Google Shape;8092;p13"/>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3" name="Google Shape;8093;p13"/>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4" name="Google Shape;8094;p13"/>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5" name="Google Shape;8095;p13"/>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6" name="Google Shape;8096;p13"/>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7" name="Google Shape;8097;p13"/>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8" name="Google Shape;8098;p13"/>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9" name="Google Shape;8099;p13"/>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0" name="Google Shape;8100;p13"/>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1" name="Google Shape;8101;p13"/>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2" name="Google Shape;8102;p13"/>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3" name="Google Shape;8103;p13"/>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4" name="Google Shape;8104;p13"/>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5" name="Google Shape;8105;p13"/>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6" name="Google Shape;8106;p13"/>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7" name="Google Shape;8107;p13"/>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8" name="Google Shape;8108;p13"/>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9" name="Google Shape;8109;p13"/>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0" name="Google Shape;8110;p13"/>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1" name="Google Shape;8111;p13"/>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2" name="Google Shape;8112;p13"/>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3" name="Google Shape;8113;p13"/>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4" name="Google Shape;8114;p13"/>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5" name="Google Shape;8115;p13"/>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6" name="Google Shape;8116;p13"/>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7" name="Google Shape;8117;p13"/>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8" name="Google Shape;8118;p13"/>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9" name="Google Shape;8119;p13"/>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0" name="Google Shape;8120;p13"/>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1" name="Google Shape;8121;p13"/>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2" name="Google Shape;8122;p13"/>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3" name="Google Shape;8123;p13"/>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4" name="Google Shape;8124;p13"/>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5" name="Google Shape;8125;p13"/>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6" name="Google Shape;8126;p13"/>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7" name="Google Shape;8127;p13"/>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8" name="Google Shape;8128;p13"/>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9" name="Google Shape;8129;p13"/>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0" name="Google Shape;8130;p13"/>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1" name="Google Shape;8131;p13"/>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2" name="Google Shape;8132;p13"/>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3" name="Google Shape;8133;p13"/>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4" name="Google Shape;8134;p13"/>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5" name="Google Shape;8135;p13"/>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6" name="Google Shape;8136;p13"/>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7" name="Google Shape;8137;p13"/>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8" name="Google Shape;8138;p13"/>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9" name="Google Shape;8139;p13"/>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0" name="Google Shape;8140;p13"/>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1" name="Google Shape;8141;p13"/>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2" name="Google Shape;8142;p13"/>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3" name="Google Shape;8143;p13"/>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4" name="Google Shape;8144;p13"/>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5" name="Google Shape;8145;p13"/>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6" name="Google Shape;8146;p13"/>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7" name="Google Shape;8147;p13"/>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8" name="Google Shape;8148;p13"/>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9" name="Google Shape;8149;p13"/>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0" name="Google Shape;8150;p13"/>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1" name="Google Shape;8151;p13"/>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2" name="Google Shape;8152;p13"/>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3" name="Google Shape;8153;p13"/>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4" name="Google Shape;8154;p13"/>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5" name="Google Shape;8155;p13"/>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6" name="Google Shape;8156;p13"/>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7" name="Google Shape;8157;p13"/>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8" name="Google Shape;8158;p13"/>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9" name="Google Shape;8159;p13"/>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0" name="Google Shape;8160;p13"/>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1" name="Google Shape;8161;p13"/>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2" name="Google Shape;8162;p13"/>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3" name="Google Shape;8163;p13"/>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4" name="Google Shape;8164;p13"/>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5" name="Google Shape;8165;p13"/>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6" name="Google Shape;8166;p13"/>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7" name="Google Shape;8167;p13"/>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8" name="Google Shape;8168;p13"/>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9" name="Google Shape;8169;p13"/>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0" name="Google Shape;8170;p13"/>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1" name="Google Shape;8171;p13"/>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2" name="Google Shape;8172;p13"/>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3" name="Google Shape;8173;p13"/>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4" name="Google Shape;8174;p13"/>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5" name="Google Shape;8175;p13"/>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6" name="Google Shape;8176;p13"/>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7" name="Google Shape;8177;p13"/>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8" name="Google Shape;8178;p13"/>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9" name="Google Shape;8179;p13"/>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0" name="Google Shape;8180;p13"/>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1" name="Google Shape;8181;p13"/>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2" name="Google Shape;8182;p13"/>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3" name="Google Shape;8183;p13"/>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4" name="Google Shape;8184;p13"/>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5" name="Google Shape;8185;p13"/>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6" name="Google Shape;8186;p13"/>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7" name="Google Shape;8187;p13"/>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8" name="Google Shape;8188;p13"/>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9" name="Google Shape;8189;p13"/>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0" name="Google Shape;8190;p13"/>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1" name="Google Shape;8191;p13"/>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2" name="Google Shape;8192;p13"/>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3" name="Google Shape;8193;p13"/>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4" name="Google Shape;8194;p13"/>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5" name="Google Shape;8195;p13"/>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6" name="Google Shape;8196;p13"/>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7" name="Google Shape;8197;p13"/>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8" name="Google Shape;8198;p13"/>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9" name="Google Shape;8199;p13"/>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0" name="Google Shape;8200;p13"/>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1" name="Google Shape;8201;p13"/>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2" name="Google Shape;8202;p13"/>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3" name="Google Shape;8203;p13"/>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4" name="Google Shape;8204;p13"/>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5" name="Google Shape;8205;p13"/>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6" name="Google Shape;8206;p13"/>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7" name="Google Shape;8207;p13"/>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8" name="Google Shape;8208;p13"/>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9" name="Google Shape;8209;p13"/>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0" name="Google Shape;8210;p13"/>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1" name="Google Shape;8211;p13"/>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2" name="Google Shape;8212;p13"/>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3" name="Google Shape;8213;p13"/>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4" name="Google Shape;8214;p13"/>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5" name="Google Shape;8215;p13"/>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6" name="Google Shape;8216;p13"/>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7" name="Google Shape;8217;p13"/>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8" name="Google Shape;8218;p13"/>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9" name="Google Shape;8219;p13"/>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0" name="Google Shape;8220;p13"/>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1" name="Google Shape;8221;p13"/>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2" name="Google Shape;8222;p13"/>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3" name="Google Shape;8223;p13"/>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4" name="Google Shape;8224;p13"/>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5" name="Google Shape;8225;p13"/>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6" name="Google Shape;8226;p13"/>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7" name="Google Shape;8227;p13"/>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8" name="Google Shape;8228;p13"/>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9" name="Google Shape;8229;p13"/>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0" name="Google Shape;8230;p13"/>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1" name="Google Shape;8231;p13"/>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2" name="Google Shape;8232;p13"/>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3" name="Google Shape;8233;p13"/>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4" name="Google Shape;8234;p13"/>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5" name="Google Shape;8235;p13"/>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6" name="Google Shape;8236;p13"/>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7" name="Google Shape;8237;p13"/>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8" name="Google Shape;8238;p13"/>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9" name="Google Shape;8239;p13"/>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0" name="Google Shape;8240;p13"/>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1" name="Google Shape;8241;p13"/>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2" name="Google Shape;8242;p13"/>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3" name="Google Shape;8243;p13"/>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4" name="Google Shape;8244;p13"/>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5" name="Google Shape;8245;p13"/>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6" name="Google Shape;8246;p13"/>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7" name="Google Shape;8247;p13"/>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8" name="Google Shape;8248;p13"/>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9" name="Google Shape;8249;p13"/>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0" name="Google Shape;8250;p13"/>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1" name="Google Shape;8251;p13"/>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2" name="Google Shape;8252;p13"/>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3" name="Google Shape;8253;p13"/>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4" name="Google Shape;8254;p13"/>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5" name="Google Shape;8255;p13"/>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6" name="Google Shape;8256;p13"/>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7" name="Google Shape;8257;p13"/>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8" name="Google Shape;8258;p13"/>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9" name="Google Shape;8259;p13"/>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0" name="Google Shape;8260;p13"/>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1" name="Google Shape;8261;p13"/>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2" name="Google Shape;8262;p13"/>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3" name="Google Shape;8263;p13"/>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4" name="Google Shape;8264;p13"/>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5" name="Google Shape;8265;p13"/>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6" name="Google Shape;8266;p13"/>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7" name="Google Shape;8267;p13"/>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8" name="Google Shape;8268;p13"/>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9" name="Google Shape;8269;p13"/>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0" name="Google Shape;8270;p13"/>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1" name="Google Shape;8271;p13"/>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2" name="Google Shape;8272;p13"/>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3" name="Google Shape;8273;p13"/>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4" name="Google Shape;8274;p13"/>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5" name="Google Shape;8275;p13"/>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6" name="Google Shape;8276;p13"/>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7" name="Google Shape;8277;p13"/>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8" name="Google Shape;8278;p13"/>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9" name="Google Shape;8279;p13"/>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0" name="Google Shape;8280;p13"/>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1" name="Google Shape;8281;p13"/>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2" name="Google Shape;8282;p13"/>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3" name="Google Shape;8283;p13"/>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4" name="Google Shape;8284;p13"/>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5" name="Google Shape;8285;p13"/>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6" name="Google Shape;8286;p13"/>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7" name="Google Shape;8287;p13"/>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8" name="Google Shape;8288;p13"/>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9" name="Google Shape;8289;p13"/>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0" name="Google Shape;8290;p13"/>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1" name="Google Shape;8291;p13"/>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2" name="Google Shape;8292;p13"/>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3" name="Google Shape;8293;p13"/>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4" name="Google Shape;8294;p13"/>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5" name="Google Shape;8295;p13"/>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6" name="Google Shape;8296;p13"/>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7" name="Google Shape;8297;p13"/>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8" name="Google Shape;8298;p13"/>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9" name="Google Shape;8299;p13"/>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0" name="Google Shape;8300;p13"/>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1" name="Google Shape;8301;p13"/>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2" name="Google Shape;8302;p13"/>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3" name="Google Shape;8303;p13"/>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4" name="Google Shape;8304;p13"/>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5" name="Google Shape;8305;p13"/>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6" name="Google Shape;8306;p13"/>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7" name="Google Shape;8307;p13"/>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8" name="Google Shape;8308;p13"/>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9" name="Google Shape;8309;p13"/>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0" name="Google Shape;8310;p13"/>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1" name="Google Shape;8311;p13"/>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2" name="Google Shape;8312;p13"/>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3" name="Google Shape;8313;p13"/>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4" name="Google Shape;8314;p13"/>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5" name="Google Shape;8315;p13"/>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6" name="Google Shape;8316;p13"/>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7" name="Google Shape;8317;p13"/>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8" name="Google Shape;8318;p13"/>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9" name="Google Shape;8319;p13"/>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0" name="Google Shape;8320;p13"/>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1" name="Google Shape;8321;p13"/>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2" name="Google Shape;8322;p13"/>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3" name="Google Shape;8323;p13"/>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4" name="Google Shape;8324;p13"/>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5" name="Google Shape;8325;p13"/>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6" name="Google Shape;8326;p13"/>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7" name="Google Shape;8327;p13"/>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8" name="Google Shape;8328;p13"/>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9" name="Google Shape;8329;p13"/>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0" name="Google Shape;8330;p13"/>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1" name="Google Shape;8331;p13"/>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2" name="Google Shape;8332;p13"/>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3" name="Google Shape;8333;p13"/>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4" name="Google Shape;8334;p13"/>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5" name="Google Shape;8335;p13"/>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6" name="Google Shape;8336;p13"/>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7" name="Google Shape;8337;p13"/>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8" name="Google Shape;8338;p13"/>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9" name="Google Shape;8339;p13"/>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0" name="Google Shape;8340;p13"/>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1" name="Google Shape;8341;p13"/>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2" name="Google Shape;8342;p13"/>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3" name="Google Shape;8343;p13"/>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4" name="Google Shape;8344;p13"/>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5" name="Google Shape;8345;p13"/>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6" name="Google Shape;8346;p13"/>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7" name="Google Shape;8347;p13"/>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8" name="Google Shape;8348;p13"/>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9" name="Google Shape;8349;p13"/>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0" name="Google Shape;8350;p13"/>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1" name="Google Shape;8351;p13"/>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2" name="Google Shape;8352;p13"/>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3" name="Google Shape;8353;p13"/>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4" name="Google Shape;8354;p13"/>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5" name="Google Shape;8355;p13"/>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6" name="Google Shape;8356;p13"/>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7" name="Google Shape;8357;p13"/>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8" name="Google Shape;8358;p13"/>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9" name="Google Shape;8359;p13"/>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0" name="Google Shape;8360;p13"/>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1" name="Google Shape;8361;p13"/>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2" name="Google Shape;8362;p13"/>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3" name="Google Shape;8363;p13"/>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4" name="Google Shape;8364;p13"/>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5" name="Google Shape;8365;p13"/>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6" name="Google Shape;8366;p13"/>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7" name="Google Shape;8367;p13"/>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8" name="Google Shape;8368;p13"/>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9" name="Google Shape;8369;p13"/>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0" name="Google Shape;8370;p13"/>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1" name="Google Shape;8371;p13"/>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2" name="Google Shape;8372;p13"/>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3" name="Google Shape;8373;p13"/>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4" name="Google Shape;8374;p13"/>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5" name="Google Shape;8375;p13"/>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6" name="Google Shape;8376;p13"/>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7" name="Google Shape;8377;p13"/>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8" name="Google Shape;8378;p13"/>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9" name="Google Shape;8379;p13"/>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0" name="Google Shape;8380;p13"/>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1" name="Google Shape;8381;p13"/>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2" name="Google Shape;8382;p13"/>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3" name="Google Shape;8383;p13"/>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4" name="Google Shape;8384;p13"/>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5" name="Google Shape;8385;p13"/>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6" name="Google Shape;8386;p13"/>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7" name="Google Shape;8387;p13"/>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8" name="Google Shape;8388;p13"/>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9" name="Google Shape;8389;p13"/>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0" name="Google Shape;8390;p13"/>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1" name="Google Shape;8391;p13"/>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2" name="Google Shape;8392;p13"/>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3" name="Google Shape;8393;p13"/>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4" name="Google Shape;8394;p13"/>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5" name="Google Shape;8395;p13"/>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6" name="Google Shape;8396;p13"/>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7" name="Google Shape;8397;p13"/>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8" name="Google Shape;8398;p13"/>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9" name="Google Shape;8399;p13"/>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0" name="Google Shape;8400;p13"/>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1" name="Google Shape;8401;p13"/>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2" name="Google Shape;8402;p13"/>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3" name="Google Shape;8403;p13"/>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4" name="Google Shape;8404;p13"/>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5" name="Google Shape;8405;p13"/>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6" name="Google Shape;8406;p13"/>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7" name="Google Shape;8407;p13"/>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8" name="Google Shape;8408;p13"/>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9" name="Google Shape;8409;p13"/>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0" name="Google Shape;8410;p13"/>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1" name="Google Shape;8411;p13"/>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2" name="Google Shape;8412;p13"/>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3" name="Google Shape;8413;p13"/>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4" name="Google Shape;8414;p13"/>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5" name="Google Shape;8415;p13"/>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6" name="Google Shape;8416;p13"/>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7" name="Google Shape;8417;p13"/>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8" name="Google Shape;8418;p13"/>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9" name="Google Shape;8419;p13"/>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0" name="Google Shape;8420;p13"/>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1" name="Google Shape;8421;p13"/>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2" name="Google Shape;8422;p13"/>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3" name="Google Shape;8423;p13"/>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4" name="Google Shape;8424;p13"/>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5" name="Google Shape;8425;p13"/>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6" name="Google Shape;8426;p13"/>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7" name="Google Shape;8427;p13"/>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8" name="Google Shape;8428;p13"/>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9" name="Google Shape;8429;p13"/>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0" name="Google Shape;8430;p13"/>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1" name="Google Shape;8431;p13"/>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2" name="Google Shape;8432;p13"/>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3" name="Google Shape;8433;p13"/>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4" name="Google Shape;8434;p13"/>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5" name="Google Shape;8435;p13"/>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6" name="Google Shape;8436;p13"/>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7" name="Google Shape;8437;p13"/>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8" name="Google Shape;8438;p13"/>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9" name="Google Shape;8439;p13"/>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0" name="Google Shape;8440;p13"/>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1" name="Google Shape;8441;p13"/>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2" name="Google Shape;8442;p13"/>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3" name="Google Shape;8443;p13"/>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4" name="Google Shape;8444;p13"/>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5" name="Google Shape;8445;p13"/>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6" name="Google Shape;8446;p13"/>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7" name="Google Shape;8447;p13"/>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8" name="Google Shape;8448;p13"/>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9" name="Google Shape;8449;p13"/>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0" name="Google Shape;8450;p13"/>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1" name="Google Shape;8451;p13"/>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2" name="Google Shape;8452;p13"/>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3" name="Google Shape;8453;p13"/>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4" name="Google Shape;8454;p13"/>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5" name="Google Shape;8455;p13"/>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6" name="Google Shape;8456;p13"/>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7" name="Google Shape;8457;p13"/>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8" name="Google Shape;8458;p13"/>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9" name="Google Shape;8459;p13"/>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0" name="Google Shape;8460;p13"/>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461" name="Google Shape;8461;p13"/>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4667"/>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8462" name="Google Shape;8462;p13"/>
          <p:cNvSpPr txBox="1">
            <a:spLocks noGrp="1"/>
          </p:cNvSpPr>
          <p:nvPr>
            <p:ph type="title" idx="2"/>
          </p:nvPr>
        </p:nvSpPr>
        <p:spPr>
          <a:xfrm>
            <a:off x="2723327" y="1711640"/>
            <a:ext cx="2314800" cy="9644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8463" name="Google Shape;8463;p13"/>
          <p:cNvSpPr txBox="1">
            <a:spLocks noGrp="1"/>
          </p:cNvSpPr>
          <p:nvPr>
            <p:ph type="subTitle" idx="1"/>
          </p:nvPr>
        </p:nvSpPr>
        <p:spPr>
          <a:xfrm>
            <a:off x="2725515" y="2778189"/>
            <a:ext cx="2684800" cy="646400"/>
          </a:xfrm>
          <a:prstGeom prst="rect">
            <a:avLst/>
          </a:prstGeom>
          <a:solidFill>
            <a:schemeClr val="lt2"/>
          </a:solidFill>
          <a:effectLst>
            <a:outerShdw dist="66675" dir="2640000" algn="bl" rotWithShape="0">
              <a:schemeClr val="dk1">
                <a:alpha val="10000"/>
              </a:schemeClr>
            </a:outerShdw>
          </a:effectLst>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464" name="Google Shape;8464;p13"/>
          <p:cNvSpPr txBox="1">
            <a:spLocks noGrp="1"/>
          </p:cNvSpPr>
          <p:nvPr>
            <p:ph type="title" idx="3"/>
          </p:nvPr>
        </p:nvSpPr>
        <p:spPr>
          <a:xfrm>
            <a:off x="7744199" y="1711708"/>
            <a:ext cx="2314800" cy="9644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8465" name="Google Shape;8465;p13"/>
          <p:cNvSpPr txBox="1">
            <a:spLocks noGrp="1"/>
          </p:cNvSpPr>
          <p:nvPr>
            <p:ph type="subTitle" idx="4"/>
          </p:nvPr>
        </p:nvSpPr>
        <p:spPr>
          <a:xfrm rot="512">
            <a:off x="7744840" y="2778120"/>
            <a:ext cx="2684800" cy="646400"/>
          </a:xfrm>
          <a:prstGeom prst="rect">
            <a:avLst/>
          </a:prstGeom>
          <a:solidFill>
            <a:schemeClr val="lt2"/>
          </a:solidFill>
          <a:effectLst>
            <a:outerShdw dist="66675" dir="2640000" algn="bl" rotWithShape="0">
              <a:schemeClr val="dk1">
                <a:alpha val="10000"/>
              </a:schemeClr>
            </a:outerShdw>
          </a:effectLst>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466" name="Google Shape;8466;p13"/>
          <p:cNvSpPr txBox="1">
            <a:spLocks noGrp="1"/>
          </p:cNvSpPr>
          <p:nvPr>
            <p:ph type="title" idx="5"/>
          </p:nvPr>
        </p:nvSpPr>
        <p:spPr>
          <a:xfrm rot="-1188">
            <a:off x="2723661" y="4054169"/>
            <a:ext cx="2314800" cy="9644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8467" name="Google Shape;8467;p13"/>
          <p:cNvSpPr txBox="1">
            <a:spLocks noGrp="1"/>
          </p:cNvSpPr>
          <p:nvPr>
            <p:ph type="subTitle" idx="6"/>
          </p:nvPr>
        </p:nvSpPr>
        <p:spPr>
          <a:xfrm rot="-512">
            <a:off x="2725488" y="5128916"/>
            <a:ext cx="2684800" cy="646400"/>
          </a:xfrm>
          <a:prstGeom prst="rect">
            <a:avLst/>
          </a:prstGeom>
          <a:solidFill>
            <a:schemeClr val="lt2"/>
          </a:solidFill>
          <a:effectLst>
            <a:outerShdw dist="66675" dir="2640000" algn="bl" rotWithShape="0">
              <a:schemeClr val="dk1">
                <a:alpha val="10000"/>
              </a:schemeClr>
            </a:outerShdw>
          </a:effectLst>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468" name="Google Shape;8468;p13"/>
          <p:cNvSpPr txBox="1">
            <a:spLocks noGrp="1"/>
          </p:cNvSpPr>
          <p:nvPr>
            <p:ph type="title" idx="7"/>
          </p:nvPr>
        </p:nvSpPr>
        <p:spPr>
          <a:xfrm>
            <a:off x="7744417" y="4054225"/>
            <a:ext cx="2314800" cy="9644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8469" name="Google Shape;8469;p13"/>
          <p:cNvSpPr txBox="1">
            <a:spLocks noGrp="1"/>
          </p:cNvSpPr>
          <p:nvPr>
            <p:ph type="subTitle" idx="8"/>
          </p:nvPr>
        </p:nvSpPr>
        <p:spPr>
          <a:xfrm rot="-512">
            <a:off x="7744751" y="5128793"/>
            <a:ext cx="2684800" cy="646400"/>
          </a:xfrm>
          <a:prstGeom prst="rect">
            <a:avLst/>
          </a:prstGeom>
          <a:solidFill>
            <a:schemeClr val="lt2"/>
          </a:solidFill>
          <a:effectLst>
            <a:outerShdw dist="66675" dir="2640000" algn="bl" rotWithShape="0">
              <a:schemeClr val="dk1">
                <a:alpha val="10000"/>
              </a:schemeClr>
            </a:outerShdw>
          </a:effectLst>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470" name="Google Shape;8470;p13"/>
          <p:cNvSpPr txBox="1">
            <a:spLocks noGrp="1"/>
          </p:cNvSpPr>
          <p:nvPr>
            <p:ph type="title" idx="9" hasCustomPrompt="1"/>
          </p:nvPr>
        </p:nvSpPr>
        <p:spPr>
          <a:xfrm>
            <a:off x="1267717" y="1767035"/>
            <a:ext cx="1101600" cy="853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471" name="Google Shape;8471;p13"/>
          <p:cNvSpPr txBox="1">
            <a:spLocks noGrp="1"/>
          </p:cNvSpPr>
          <p:nvPr>
            <p:ph type="title" idx="13" hasCustomPrompt="1"/>
          </p:nvPr>
        </p:nvSpPr>
        <p:spPr>
          <a:xfrm>
            <a:off x="1267717" y="4109639"/>
            <a:ext cx="1101600" cy="853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472" name="Google Shape;8472;p13"/>
          <p:cNvSpPr txBox="1">
            <a:spLocks noGrp="1"/>
          </p:cNvSpPr>
          <p:nvPr>
            <p:ph type="title" idx="14" hasCustomPrompt="1"/>
          </p:nvPr>
        </p:nvSpPr>
        <p:spPr>
          <a:xfrm>
            <a:off x="6279981" y="1767035"/>
            <a:ext cx="1101600" cy="853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473" name="Google Shape;8473;p13"/>
          <p:cNvSpPr txBox="1">
            <a:spLocks noGrp="1"/>
          </p:cNvSpPr>
          <p:nvPr>
            <p:ph type="title" idx="15" hasCustomPrompt="1"/>
          </p:nvPr>
        </p:nvSpPr>
        <p:spPr>
          <a:xfrm rot="1248">
            <a:off x="6279981" y="4109639"/>
            <a:ext cx="1101600" cy="853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474" name="Google Shape;8474;p13"/>
          <p:cNvSpPr/>
          <p:nvPr/>
        </p:nvSpPr>
        <p:spPr>
          <a:xfrm rot="9002992">
            <a:off x="482797" y="6207881"/>
            <a:ext cx="96947" cy="194785"/>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475" name="Google Shape;8475;p13"/>
          <p:cNvSpPr/>
          <p:nvPr/>
        </p:nvSpPr>
        <p:spPr>
          <a:xfrm rot="-10374255">
            <a:off x="702244" y="5032474"/>
            <a:ext cx="97144" cy="194685"/>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476" name="Google Shape;8476;p13"/>
          <p:cNvSpPr/>
          <p:nvPr/>
        </p:nvSpPr>
        <p:spPr>
          <a:xfrm rot="-7197008">
            <a:off x="1610772" y="6078272"/>
            <a:ext cx="96947" cy="194785"/>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477" name="Google Shape;8477;p13"/>
          <p:cNvSpPr/>
          <p:nvPr/>
        </p:nvSpPr>
        <p:spPr>
          <a:xfrm rot="2700000">
            <a:off x="482886" y="513309"/>
            <a:ext cx="96732" cy="1945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478" name="Google Shape;8478;p13"/>
          <p:cNvSpPr/>
          <p:nvPr/>
        </p:nvSpPr>
        <p:spPr>
          <a:xfrm rot="-7197008">
            <a:off x="702339" y="1524005"/>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479" name="Google Shape;8479;p13"/>
          <p:cNvSpPr/>
          <p:nvPr/>
        </p:nvSpPr>
        <p:spPr>
          <a:xfrm rot="9002992">
            <a:off x="11607264" y="5119114"/>
            <a:ext cx="96947" cy="194785"/>
          </a:xfrm>
          <a:prstGeom prst="roundRect">
            <a:avLst>
              <a:gd name="adj" fmla="val 50000"/>
            </a:avLst>
          </a:prstGeom>
          <a:solidFill>
            <a:schemeClr val="dk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480" name="Google Shape;8480;p13"/>
          <p:cNvSpPr/>
          <p:nvPr/>
        </p:nvSpPr>
        <p:spPr>
          <a:xfrm rot="3457159">
            <a:off x="11192501" y="6207973"/>
            <a:ext cx="97097" cy="194748"/>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29322428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8481"/>
        <p:cNvGrpSpPr/>
        <p:nvPr/>
      </p:nvGrpSpPr>
      <p:grpSpPr>
        <a:xfrm>
          <a:off x="0" y="0"/>
          <a:ext cx="0" cy="0"/>
          <a:chOff x="0" y="0"/>
          <a:chExt cx="0" cy="0"/>
        </a:xfrm>
      </p:grpSpPr>
      <p:grpSp>
        <p:nvGrpSpPr>
          <p:cNvPr id="8482" name="Google Shape;8482;p14"/>
          <p:cNvGrpSpPr/>
          <p:nvPr/>
        </p:nvGrpSpPr>
        <p:grpSpPr>
          <a:xfrm>
            <a:off x="0" y="0"/>
            <a:ext cx="12205600" cy="7066400"/>
            <a:chOff x="0" y="0"/>
            <a:chExt cx="9154200" cy="5299800"/>
          </a:xfrm>
        </p:grpSpPr>
        <p:sp>
          <p:nvSpPr>
            <p:cNvPr id="8483" name="Google Shape;8483;p14"/>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4" name="Google Shape;8484;p14"/>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5" name="Google Shape;8485;p14"/>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6" name="Google Shape;8486;p14"/>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7" name="Google Shape;8487;p14"/>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8" name="Google Shape;8488;p14"/>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9" name="Google Shape;8489;p14"/>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0" name="Google Shape;8490;p14"/>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1" name="Google Shape;8491;p14"/>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2" name="Google Shape;8492;p14"/>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3" name="Google Shape;8493;p14"/>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4" name="Google Shape;8494;p14"/>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5" name="Google Shape;8495;p14"/>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6" name="Google Shape;8496;p14"/>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7" name="Google Shape;8497;p14"/>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8" name="Google Shape;8498;p14"/>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9" name="Google Shape;8499;p14"/>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0" name="Google Shape;8500;p14"/>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1" name="Google Shape;8501;p14"/>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2" name="Google Shape;8502;p14"/>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3" name="Google Shape;8503;p14"/>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4" name="Google Shape;8504;p14"/>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5" name="Google Shape;8505;p14"/>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6" name="Google Shape;8506;p14"/>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7" name="Google Shape;8507;p14"/>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8" name="Google Shape;8508;p14"/>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9" name="Google Shape;8509;p14"/>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0" name="Google Shape;8510;p14"/>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1" name="Google Shape;8511;p14"/>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2" name="Google Shape;8512;p14"/>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3" name="Google Shape;8513;p14"/>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4" name="Google Shape;8514;p14"/>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5" name="Google Shape;8515;p14"/>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6" name="Google Shape;8516;p14"/>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7" name="Google Shape;8517;p14"/>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8" name="Google Shape;8518;p14"/>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9" name="Google Shape;8519;p14"/>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0" name="Google Shape;8520;p14"/>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1" name="Google Shape;8521;p14"/>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2" name="Google Shape;8522;p14"/>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3" name="Google Shape;8523;p14"/>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4" name="Google Shape;8524;p14"/>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5" name="Google Shape;8525;p14"/>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6" name="Google Shape;8526;p14"/>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7" name="Google Shape;8527;p14"/>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8" name="Google Shape;8528;p14"/>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9" name="Google Shape;8529;p14"/>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0" name="Google Shape;8530;p14"/>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1" name="Google Shape;8531;p14"/>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2" name="Google Shape;8532;p14"/>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3" name="Google Shape;8533;p14"/>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4" name="Google Shape;8534;p14"/>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5" name="Google Shape;8535;p14"/>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6" name="Google Shape;8536;p14"/>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7" name="Google Shape;8537;p14"/>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8" name="Google Shape;8538;p14"/>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9" name="Google Shape;8539;p14"/>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0" name="Google Shape;8540;p14"/>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1" name="Google Shape;8541;p14"/>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2" name="Google Shape;8542;p14"/>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3" name="Google Shape;8543;p14"/>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4" name="Google Shape;8544;p14"/>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5" name="Google Shape;8545;p14"/>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6" name="Google Shape;8546;p14"/>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7" name="Google Shape;8547;p14"/>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8" name="Google Shape;8548;p14"/>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9" name="Google Shape;8549;p14"/>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0" name="Google Shape;8550;p14"/>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1" name="Google Shape;8551;p14"/>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2" name="Google Shape;8552;p14"/>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3" name="Google Shape;8553;p14"/>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4" name="Google Shape;8554;p14"/>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5" name="Google Shape;8555;p14"/>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6" name="Google Shape;8556;p14"/>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7" name="Google Shape;8557;p14"/>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8" name="Google Shape;8558;p14"/>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9" name="Google Shape;8559;p14"/>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0" name="Google Shape;8560;p14"/>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1" name="Google Shape;8561;p14"/>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2" name="Google Shape;8562;p14"/>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3" name="Google Shape;8563;p14"/>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4" name="Google Shape;8564;p14"/>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5" name="Google Shape;8565;p14"/>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6" name="Google Shape;8566;p14"/>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7" name="Google Shape;8567;p14"/>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8" name="Google Shape;8568;p14"/>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9" name="Google Shape;8569;p14"/>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0" name="Google Shape;8570;p14"/>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1" name="Google Shape;8571;p14"/>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2" name="Google Shape;8572;p14"/>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3" name="Google Shape;8573;p14"/>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4" name="Google Shape;8574;p14"/>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5" name="Google Shape;8575;p14"/>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6" name="Google Shape;8576;p14"/>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7" name="Google Shape;8577;p14"/>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8" name="Google Shape;8578;p14"/>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9" name="Google Shape;8579;p14"/>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0" name="Google Shape;8580;p14"/>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1" name="Google Shape;8581;p14"/>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2" name="Google Shape;8582;p14"/>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3" name="Google Shape;8583;p14"/>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4" name="Google Shape;8584;p14"/>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5" name="Google Shape;8585;p14"/>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6" name="Google Shape;8586;p14"/>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7" name="Google Shape;8587;p14"/>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8" name="Google Shape;8588;p14"/>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9" name="Google Shape;8589;p14"/>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0" name="Google Shape;8590;p14"/>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1" name="Google Shape;8591;p14"/>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2" name="Google Shape;8592;p14"/>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3" name="Google Shape;8593;p14"/>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4" name="Google Shape;8594;p14"/>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5" name="Google Shape;8595;p14"/>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6" name="Google Shape;8596;p14"/>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7" name="Google Shape;8597;p14"/>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8" name="Google Shape;8598;p14"/>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9" name="Google Shape;8599;p14"/>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0" name="Google Shape;8600;p14"/>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1" name="Google Shape;8601;p14"/>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2" name="Google Shape;8602;p14"/>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3" name="Google Shape;8603;p14"/>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4" name="Google Shape;8604;p14"/>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5" name="Google Shape;8605;p14"/>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6" name="Google Shape;8606;p14"/>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7" name="Google Shape;8607;p14"/>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8" name="Google Shape;8608;p14"/>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9" name="Google Shape;8609;p14"/>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0" name="Google Shape;8610;p14"/>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1" name="Google Shape;8611;p14"/>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2" name="Google Shape;8612;p14"/>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3" name="Google Shape;8613;p14"/>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4" name="Google Shape;8614;p14"/>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5" name="Google Shape;8615;p14"/>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6" name="Google Shape;8616;p14"/>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7" name="Google Shape;8617;p14"/>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8" name="Google Shape;8618;p14"/>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9" name="Google Shape;8619;p14"/>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0" name="Google Shape;8620;p14"/>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1" name="Google Shape;8621;p14"/>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2" name="Google Shape;8622;p14"/>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3" name="Google Shape;8623;p14"/>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4" name="Google Shape;8624;p14"/>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5" name="Google Shape;8625;p14"/>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6" name="Google Shape;8626;p14"/>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7" name="Google Shape;8627;p14"/>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8" name="Google Shape;8628;p14"/>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9" name="Google Shape;8629;p14"/>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0" name="Google Shape;8630;p14"/>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1" name="Google Shape;8631;p14"/>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2" name="Google Shape;8632;p14"/>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3" name="Google Shape;8633;p14"/>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4" name="Google Shape;8634;p14"/>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5" name="Google Shape;8635;p14"/>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6" name="Google Shape;8636;p14"/>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7" name="Google Shape;8637;p14"/>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8" name="Google Shape;8638;p14"/>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9" name="Google Shape;8639;p14"/>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0" name="Google Shape;8640;p14"/>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1" name="Google Shape;8641;p14"/>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2" name="Google Shape;8642;p14"/>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3" name="Google Shape;8643;p14"/>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4" name="Google Shape;8644;p14"/>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5" name="Google Shape;8645;p14"/>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6" name="Google Shape;8646;p14"/>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7" name="Google Shape;8647;p14"/>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8" name="Google Shape;8648;p14"/>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9" name="Google Shape;8649;p14"/>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0" name="Google Shape;8650;p14"/>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1" name="Google Shape;8651;p14"/>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2" name="Google Shape;8652;p14"/>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3" name="Google Shape;8653;p14"/>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4" name="Google Shape;8654;p14"/>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5" name="Google Shape;8655;p14"/>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6" name="Google Shape;8656;p14"/>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7" name="Google Shape;8657;p14"/>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8" name="Google Shape;8658;p14"/>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9" name="Google Shape;8659;p14"/>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0" name="Google Shape;8660;p14"/>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1" name="Google Shape;8661;p14"/>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2" name="Google Shape;8662;p14"/>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3" name="Google Shape;8663;p14"/>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4" name="Google Shape;8664;p14"/>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5" name="Google Shape;8665;p14"/>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6" name="Google Shape;8666;p14"/>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7" name="Google Shape;8667;p14"/>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8" name="Google Shape;8668;p14"/>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9" name="Google Shape;8669;p14"/>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0" name="Google Shape;8670;p14"/>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1" name="Google Shape;8671;p14"/>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2" name="Google Shape;8672;p14"/>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3" name="Google Shape;8673;p14"/>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4" name="Google Shape;8674;p14"/>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5" name="Google Shape;8675;p14"/>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6" name="Google Shape;8676;p14"/>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7" name="Google Shape;8677;p14"/>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8" name="Google Shape;8678;p14"/>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9" name="Google Shape;8679;p14"/>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0" name="Google Shape;8680;p14"/>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1" name="Google Shape;8681;p14"/>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2" name="Google Shape;8682;p14"/>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3" name="Google Shape;8683;p14"/>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4" name="Google Shape;8684;p14"/>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5" name="Google Shape;8685;p14"/>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6" name="Google Shape;8686;p14"/>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7" name="Google Shape;8687;p14"/>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8" name="Google Shape;8688;p14"/>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9" name="Google Shape;8689;p14"/>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0" name="Google Shape;8690;p14"/>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1" name="Google Shape;8691;p14"/>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2" name="Google Shape;8692;p14"/>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3" name="Google Shape;8693;p14"/>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4" name="Google Shape;8694;p14"/>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5" name="Google Shape;8695;p14"/>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6" name="Google Shape;8696;p14"/>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7" name="Google Shape;8697;p14"/>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8" name="Google Shape;8698;p14"/>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9" name="Google Shape;8699;p14"/>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0" name="Google Shape;8700;p14"/>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1" name="Google Shape;8701;p14"/>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2" name="Google Shape;8702;p14"/>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3" name="Google Shape;8703;p14"/>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4" name="Google Shape;8704;p14"/>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5" name="Google Shape;8705;p14"/>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6" name="Google Shape;8706;p14"/>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7" name="Google Shape;8707;p14"/>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8" name="Google Shape;8708;p14"/>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9" name="Google Shape;8709;p14"/>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0" name="Google Shape;8710;p14"/>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1" name="Google Shape;8711;p14"/>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2" name="Google Shape;8712;p14"/>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3" name="Google Shape;8713;p14"/>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4" name="Google Shape;8714;p14"/>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5" name="Google Shape;8715;p14"/>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6" name="Google Shape;8716;p14"/>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7" name="Google Shape;8717;p14"/>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8" name="Google Shape;8718;p14"/>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9" name="Google Shape;8719;p14"/>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0" name="Google Shape;8720;p14"/>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1" name="Google Shape;8721;p14"/>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2" name="Google Shape;8722;p14"/>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3" name="Google Shape;8723;p14"/>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4" name="Google Shape;8724;p14"/>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5" name="Google Shape;8725;p14"/>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6" name="Google Shape;8726;p14"/>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7" name="Google Shape;8727;p14"/>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8" name="Google Shape;8728;p14"/>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9" name="Google Shape;8729;p14"/>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0" name="Google Shape;8730;p14"/>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1" name="Google Shape;8731;p14"/>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2" name="Google Shape;8732;p14"/>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3" name="Google Shape;8733;p14"/>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4" name="Google Shape;8734;p14"/>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5" name="Google Shape;8735;p14"/>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6" name="Google Shape;8736;p14"/>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7" name="Google Shape;8737;p14"/>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8" name="Google Shape;8738;p14"/>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9" name="Google Shape;8739;p14"/>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0" name="Google Shape;8740;p14"/>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1" name="Google Shape;8741;p14"/>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2" name="Google Shape;8742;p14"/>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3" name="Google Shape;8743;p14"/>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4" name="Google Shape;8744;p14"/>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5" name="Google Shape;8745;p14"/>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6" name="Google Shape;8746;p14"/>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7" name="Google Shape;8747;p14"/>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8" name="Google Shape;8748;p14"/>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9" name="Google Shape;8749;p14"/>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0" name="Google Shape;8750;p14"/>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1" name="Google Shape;8751;p14"/>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2" name="Google Shape;8752;p14"/>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3" name="Google Shape;8753;p14"/>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4" name="Google Shape;8754;p14"/>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5" name="Google Shape;8755;p14"/>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6" name="Google Shape;8756;p14"/>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7" name="Google Shape;8757;p14"/>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8" name="Google Shape;8758;p14"/>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9" name="Google Shape;8759;p14"/>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0" name="Google Shape;8760;p14"/>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1" name="Google Shape;8761;p14"/>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2" name="Google Shape;8762;p14"/>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3" name="Google Shape;8763;p14"/>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4" name="Google Shape;8764;p14"/>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5" name="Google Shape;8765;p14"/>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6" name="Google Shape;8766;p14"/>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7" name="Google Shape;8767;p14"/>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8" name="Google Shape;8768;p14"/>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9" name="Google Shape;8769;p14"/>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0" name="Google Shape;8770;p14"/>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1" name="Google Shape;8771;p14"/>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2" name="Google Shape;8772;p14"/>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3" name="Google Shape;8773;p14"/>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4" name="Google Shape;8774;p14"/>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5" name="Google Shape;8775;p14"/>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6" name="Google Shape;8776;p14"/>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7" name="Google Shape;8777;p14"/>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8" name="Google Shape;8778;p14"/>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9" name="Google Shape;8779;p14"/>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0" name="Google Shape;8780;p14"/>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1" name="Google Shape;8781;p14"/>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2" name="Google Shape;8782;p14"/>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3" name="Google Shape;8783;p14"/>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4" name="Google Shape;8784;p14"/>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5" name="Google Shape;8785;p14"/>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6" name="Google Shape;8786;p14"/>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7" name="Google Shape;8787;p14"/>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8" name="Google Shape;8788;p14"/>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9" name="Google Shape;8789;p14"/>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0" name="Google Shape;8790;p14"/>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1" name="Google Shape;8791;p14"/>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2" name="Google Shape;8792;p14"/>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3" name="Google Shape;8793;p14"/>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4" name="Google Shape;8794;p14"/>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5" name="Google Shape;8795;p14"/>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6" name="Google Shape;8796;p14"/>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7" name="Google Shape;8797;p14"/>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8" name="Google Shape;8798;p14"/>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9" name="Google Shape;8799;p14"/>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0" name="Google Shape;8800;p14"/>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1" name="Google Shape;8801;p14"/>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2" name="Google Shape;8802;p14"/>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3" name="Google Shape;8803;p14"/>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4" name="Google Shape;8804;p14"/>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5" name="Google Shape;8805;p14"/>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6" name="Google Shape;8806;p14"/>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7" name="Google Shape;8807;p14"/>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8" name="Google Shape;8808;p14"/>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9" name="Google Shape;8809;p14"/>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0" name="Google Shape;8810;p14"/>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1" name="Google Shape;8811;p14"/>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2" name="Google Shape;8812;p14"/>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3" name="Google Shape;8813;p14"/>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4" name="Google Shape;8814;p14"/>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5" name="Google Shape;8815;p14"/>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6" name="Google Shape;8816;p14"/>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7" name="Google Shape;8817;p14"/>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8" name="Google Shape;8818;p14"/>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9" name="Google Shape;8819;p14"/>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0" name="Google Shape;8820;p14"/>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1" name="Google Shape;8821;p14"/>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2" name="Google Shape;8822;p14"/>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3" name="Google Shape;8823;p14"/>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4" name="Google Shape;8824;p14"/>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5" name="Google Shape;8825;p14"/>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6" name="Google Shape;8826;p14"/>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7" name="Google Shape;8827;p14"/>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8" name="Google Shape;8828;p14"/>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9" name="Google Shape;8829;p14"/>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0" name="Google Shape;8830;p14"/>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1" name="Google Shape;8831;p14"/>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2" name="Google Shape;8832;p14"/>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3" name="Google Shape;8833;p14"/>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4" name="Google Shape;8834;p14"/>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5" name="Google Shape;8835;p14"/>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6" name="Google Shape;8836;p14"/>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7" name="Google Shape;8837;p14"/>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8" name="Google Shape;8838;p14"/>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9" name="Google Shape;8839;p14"/>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0" name="Google Shape;8840;p14"/>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1" name="Google Shape;8841;p14"/>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2" name="Google Shape;8842;p14"/>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3" name="Google Shape;8843;p14"/>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4" name="Google Shape;8844;p14"/>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5" name="Google Shape;8845;p14"/>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6" name="Google Shape;8846;p14"/>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7" name="Google Shape;8847;p14"/>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8" name="Google Shape;8848;p14"/>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9" name="Google Shape;8849;p14"/>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0" name="Google Shape;8850;p14"/>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1" name="Google Shape;8851;p14"/>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2" name="Google Shape;8852;p14"/>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3" name="Google Shape;8853;p14"/>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4" name="Google Shape;8854;p14"/>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5" name="Google Shape;8855;p14"/>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6" name="Google Shape;8856;p14"/>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7" name="Google Shape;8857;p14"/>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8" name="Google Shape;8858;p14"/>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9" name="Google Shape;8859;p14"/>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0" name="Google Shape;8860;p14"/>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1" name="Google Shape;8861;p14"/>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2" name="Google Shape;8862;p14"/>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3" name="Google Shape;8863;p14"/>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4" name="Google Shape;8864;p14"/>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5" name="Google Shape;8865;p14"/>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6" name="Google Shape;8866;p14"/>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7" name="Google Shape;8867;p14"/>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8" name="Google Shape;8868;p14"/>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9" name="Google Shape;8869;p14"/>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0" name="Google Shape;8870;p14"/>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1" name="Google Shape;8871;p14"/>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2" name="Google Shape;8872;p14"/>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3" name="Google Shape;8873;p14"/>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4" name="Google Shape;8874;p14"/>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5" name="Google Shape;8875;p14"/>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6" name="Google Shape;8876;p14"/>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7" name="Google Shape;8877;p14"/>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8" name="Google Shape;8878;p14"/>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9" name="Google Shape;8879;p14"/>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0" name="Google Shape;8880;p14"/>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1" name="Google Shape;8881;p14"/>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2" name="Google Shape;8882;p14"/>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3" name="Google Shape;8883;p14"/>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4" name="Google Shape;8884;p14"/>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5" name="Google Shape;8885;p14"/>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6" name="Google Shape;8886;p14"/>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7" name="Google Shape;8887;p14"/>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8" name="Google Shape;8888;p14"/>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9" name="Google Shape;8889;p14"/>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0" name="Google Shape;8890;p14"/>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1" name="Google Shape;8891;p14"/>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2" name="Google Shape;8892;p14"/>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3" name="Google Shape;8893;p14"/>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4" name="Google Shape;8894;p14"/>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5" name="Google Shape;8895;p14"/>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6" name="Google Shape;8896;p14"/>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7" name="Google Shape;8897;p14"/>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8" name="Google Shape;8898;p14"/>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9" name="Google Shape;8899;p14"/>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0" name="Google Shape;8900;p14"/>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1" name="Google Shape;8901;p14"/>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2" name="Google Shape;8902;p14"/>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3" name="Google Shape;8903;p14"/>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4" name="Google Shape;8904;p14"/>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5" name="Google Shape;8905;p14"/>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6" name="Google Shape;8906;p14"/>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7" name="Google Shape;8907;p14"/>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8" name="Google Shape;8908;p14"/>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9" name="Google Shape;8909;p14"/>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0" name="Google Shape;8910;p14"/>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1" name="Google Shape;8911;p14"/>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2" name="Google Shape;8912;p14"/>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3" name="Google Shape;8913;p14"/>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4" name="Google Shape;8914;p14"/>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5" name="Google Shape;8915;p14"/>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6" name="Google Shape;8916;p14"/>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7" name="Google Shape;8917;p14"/>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8" name="Google Shape;8918;p14"/>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9" name="Google Shape;8919;p14"/>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0" name="Google Shape;8920;p14"/>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1" name="Google Shape;8921;p14"/>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2" name="Google Shape;8922;p14"/>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3" name="Google Shape;8923;p14"/>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4" name="Google Shape;8924;p14"/>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5" name="Google Shape;8925;p14"/>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6" name="Google Shape;8926;p14"/>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7" name="Google Shape;8927;p14"/>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8" name="Google Shape;8928;p14"/>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9" name="Google Shape;8929;p14"/>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0" name="Google Shape;8930;p14"/>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1" name="Google Shape;8931;p14"/>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2" name="Google Shape;8932;p14"/>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3" name="Google Shape;8933;p14"/>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4" name="Google Shape;8934;p14"/>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5" name="Google Shape;8935;p14"/>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6" name="Google Shape;8936;p14"/>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7" name="Google Shape;8937;p14"/>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8" name="Google Shape;8938;p14"/>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9" name="Google Shape;8939;p14"/>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0" name="Google Shape;8940;p14"/>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1" name="Google Shape;8941;p14"/>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2" name="Google Shape;8942;p14"/>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3" name="Google Shape;8943;p14"/>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4" name="Google Shape;8944;p14"/>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5" name="Google Shape;8945;p14"/>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6" name="Google Shape;8946;p14"/>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7" name="Google Shape;8947;p14"/>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8" name="Google Shape;8948;p14"/>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9" name="Google Shape;8949;p14"/>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0" name="Google Shape;8950;p14"/>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1" name="Google Shape;8951;p14"/>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2" name="Google Shape;8952;p14"/>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3" name="Google Shape;8953;p14"/>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4" name="Google Shape;8954;p14"/>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5" name="Google Shape;8955;p14"/>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6" name="Google Shape;8956;p14"/>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7" name="Google Shape;8957;p14"/>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8" name="Google Shape;8958;p14"/>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9" name="Google Shape;8959;p14"/>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0" name="Google Shape;8960;p14"/>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1" name="Google Shape;8961;p14"/>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2" name="Google Shape;8962;p14"/>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3" name="Google Shape;8963;p14"/>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4" name="Google Shape;8964;p14"/>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5" name="Google Shape;8965;p14"/>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6" name="Google Shape;8966;p14"/>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7" name="Google Shape;8967;p14"/>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8" name="Google Shape;8968;p14"/>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9" name="Google Shape;8969;p14"/>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0" name="Google Shape;8970;p14"/>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1" name="Google Shape;8971;p14"/>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2" name="Google Shape;8972;p14"/>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3" name="Google Shape;8973;p14"/>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4" name="Google Shape;8974;p14"/>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5" name="Google Shape;8975;p14"/>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6" name="Google Shape;8976;p14"/>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7" name="Google Shape;8977;p14"/>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8" name="Google Shape;8978;p14"/>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9" name="Google Shape;8979;p14"/>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0" name="Google Shape;8980;p14"/>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1" name="Google Shape;8981;p14"/>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2" name="Google Shape;8982;p14"/>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3" name="Google Shape;8983;p14"/>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4" name="Google Shape;8984;p14"/>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5" name="Google Shape;8985;p14"/>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6" name="Google Shape;8986;p14"/>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7" name="Google Shape;8987;p14"/>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8" name="Google Shape;8988;p14"/>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9" name="Google Shape;8989;p14"/>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0" name="Google Shape;8990;p14"/>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1" name="Google Shape;8991;p14"/>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2" name="Google Shape;8992;p14"/>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3" name="Google Shape;8993;p14"/>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4" name="Google Shape;8994;p14"/>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5" name="Google Shape;8995;p14"/>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6" name="Google Shape;8996;p14"/>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7" name="Google Shape;8997;p14"/>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8" name="Google Shape;8998;p14"/>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9" name="Google Shape;8999;p14"/>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0" name="Google Shape;9000;p14"/>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1" name="Google Shape;9001;p14"/>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2" name="Google Shape;9002;p14"/>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3" name="Google Shape;9003;p14"/>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4" name="Google Shape;9004;p14"/>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5" name="Google Shape;9005;p14"/>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6" name="Google Shape;9006;p14"/>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7" name="Google Shape;9007;p14"/>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8" name="Google Shape;9008;p14"/>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9" name="Google Shape;9009;p14"/>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0" name="Google Shape;9010;p14"/>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1" name="Google Shape;9011;p14"/>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2" name="Google Shape;9012;p14"/>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3" name="Google Shape;9013;p14"/>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4" name="Google Shape;9014;p14"/>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5" name="Google Shape;9015;p14"/>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6" name="Google Shape;9016;p14"/>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7" name="Google Shape;9017;p14"/>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8" name="Google Shape;9018;p14"/>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9" name="Google Shape;9019;p14"/>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0" name="Google Shape;9020;p14"/>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1" name="Google Shape;9021;p14"/>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2" name="Google Shape;9022;p14"/>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3" name="Google Shape;9023;p14"/>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4" name="Google Shape;9024;p14"/>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5" name="Google Shape;9025;p14"/>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6" name="Google Shape;9026;p14"/>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7" name="Google Shape;9027;p14"/>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8" name="Google Shape;9028;p14"/>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9" name="Google Shape;9029;p14"/>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0" name="Google Shape;9030;p14"/>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1" name="Google Shape;9031;p14"/>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2" name="Google Shape;9032;p14"/>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3" name="Google Shape;9033;p14"/>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4" name="Google Shape;9034;p14"/>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5" name="Google Shape;9035;p14"/>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6" name="Google Shape;9036;p14"/>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7" name="Google Shape;9037;p14"/>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8" name="Google Shape;9038;p14"/>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9" name="Google Shape;9039;p14"/>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0" name="Google Shape;9040;p14"/>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1" name="Google Shape;9041;p14"/>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2" name="Google Shape;9042;p14"/>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3" name="Google Shape;9043;p14"/>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4" name="Google Shape;9044;p14"/>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5" name="Google Shape;9045;p14"/>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6" name="Google Shape;9046;p14"/>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7" name="Google Shape;9047;p14"/>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8" name="Google Shape;9048;p14"/>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9" name="Google Shape;9049;p14"/>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0" name="Google Shape;9050;p14"/>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1" name="Google Shape;9051;p14"/>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2" name="Google Shape;9052;p14"/>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3" name="Google Shape;9053;p14"/>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4" name="Google Shape;9054;p14"/>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5" name="Google Shape;9055;p14"/>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6" name="Google Shape;9056;p14"/>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7" name="Google Shape;9057;p14"/>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8" name="Google Shape;9058;p14"/>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9" name="Google Shape;9059;p14"/>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0" name="Google Shape;9060;p14"/>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1" name="Google Shape;9061;p14"/>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2" name="Google Shape;9062;p14"/>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3" name="Google Shape;9063;p14"/>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4" name="Google Shape;9064;p14"/>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5" name="Google Shape;9065;p14"/>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6" name="Google Shape;9066;p14"/>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7" name="Google Shape;9067;p14"/>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8" name="Google Shape;9068;p14"/>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9" name="Google Shape;9069;p14"/>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0" name="Google Shape;9070;p14"/>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1" name="Google Shape;9071;p14"/>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2" name="Google Shape;9072;p14"/>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3" name="Google Shape;9073;p14"/>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4" name="Google Shape;9074;p14"/>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5" name="Google Shape;9075;p14"/>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6" name="Google Shape;9076;p14"/>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7" name="Google Shape;9077;p14"/>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8" name="Google Shape;9078;p14"/>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9" name="Google Shape;9079;p14"/>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0" name="Google Shape;9080;p14"/>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1" name="Google Shape;9081;p14"/>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2" name="Google Shape;9082;p14"/>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3" name="Google Shape;9083;p14"/>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4" name="Google Shape;9084;p14"/>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5" name="Google Shape;9085;p14"/>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6" name="Google Shape;9086;p14"/>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7" name="Google Shape;9087;p14"/>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8" name="Google Shape;9088;p14"/>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9" name="Google Shape;9089;p14"/>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0" name="Google Shape;9090;p14"/>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1" name="Google Shape;9091;p14"/>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2" name="Google Shape;9092;p14"/>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3" name="Google Shape;9093;p14"/>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4" name="Google Shape;9094;p14"/>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5" name="Google Shape;9095;p14"/>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6" name="Google Shape;9096;p14"/>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7" name="Google Shape;9097;p14"/>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8" name="Google Shape;9098;p14"/>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9" name="Google Shape;9099;p14"/>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0" name="Google Shape;9100;p14"/>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1" name="Google Shape;9101;p14"/>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2" name="Google Shape;9102;p14"/>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3" name="Google Shape;9103;p14"/>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4" name="Google Shape;9104;p14"/>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5" name="Google Shape;9105;p14"/>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6" name="Google Shape;9106;p14"/>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7" name="Google Shape;9107;p14"/>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8" name="Google Shape;9108;p14"/>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9" name="Google Shape;9109;p14"/>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0" name="Google Shape;9110;p14"/>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1" name="Google Shape;9111;p14"/>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2" name="Google Shape;9112;p14"/>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3" name="Google Shape;9113;p14"/>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4" name="Google Shape;9114;p14"/>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5" name="Google Shape;9115;p14"/>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6" name="Google Shape;9116;p14"/>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7" name="Google Shape;9117;p14"/>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8" name="Google Shape;9118;p14"/>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9" name="Google Shape;9119;p14"/>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0" name="Google Shape;9120;p14"/>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1" name="Google Shape;9121;p14"/>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2" name="Google Shape;9122;p14"/>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3" name="Google Shape;9123;p14"/>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4" name="Google Shape;9124;p14"/>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5" name="Google Shape;9125;p14"/>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6" name="Google Shape;9126;p14"/>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7" name="Google Shape;9127;p14"/>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8" name="Google Shape;9128;p14"/>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9" name="Google Shape;9129;p14"/>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0" name="Google Shape;9130;p14"/>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1" name="Google Shape;9131;p14"/>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2" name="Google Shape;9132;p14"/>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3" name="Google Shape;9133;p14"/>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4" name="Google Shape;9134;p14"/>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5" name="Google Shape;9135;p14"/>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6" name="Google Shape;9136;p14"/>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7" name="Google Shape;9137;p14"/>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8" name="Google Shape;9138;p14"/>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9" name="Google Shape;9139;p14"/>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0" name="Google Shape;9140;p14"/>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1" name="Google Shape;9141;p14"/>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2" name="Google Shape;9142;p14"/>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3" name="Google Shape;9143;p14"/>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4" name="Google Shape;9144;p14"/>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5" name="Google Shape;9145;p14"/>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6" name="Google Shape;9146;p14"/>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7" name="Google Shape;9147;p14"/>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8" name="Google Shape;9148;p14"/>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9" name="Google Shape;9149;p14"/>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0" name="Google Shape;9150;p14"/>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1" name="Google Shape;9151;p14"/>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2" name="Google Shape;9152;p14"/>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3" name="Google Shape;9153;p14"/>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4" name="Google Shape;9154;p14"/>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5" name="Google Shape;9155;p14"/>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6" name="Google Shape;9156;p14"/>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7" name="Google Shape;9157;p14"/>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8" name="Google Shape;9158;p14"/>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9" name="Google Shape;9159;p14"/>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0" name="Google Shape;9160;p14"/>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1" name="Google Shape;9161;p14"/>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2" name="Google Shape;9162;p14"/>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3" name="Google Shape;9163;p14"/>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4" name="Google Shape;9164;p14"/>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5" name="Google Shape;9165;p14"/>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6" name="Google Shape;9166;p14"/>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7" name="Google Shape;9167;p14"/>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8" name="Google Shape;9168;p14"/>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9" name="Google Shape;9169;p14"/>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0" name="Google Shape;9170;p14"/>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1" name="Google Shape;9171;p14"/>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2" name="Google Shape;9172;p14"/>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3" name="Google Shape;9173;p14"/>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4" name="Google Shape;9174;p14"/>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5" name="Google Shape;9175;p14"/>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6" name="Google Shape;9176;p14"/>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7" name="Google Shape;9177;p14"/>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8" name="Google Shape;9178;p14"/>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9" name="Google Shape;9179;p14"/>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0" name="Google Shape;9180;p14"/>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1" name="Google Shape;9181;p14"/>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2" name="Google Shape;9182;p14"/>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3" name="Google Shape;9183;p14"/>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4" name="Google Shape;9184;p14"/>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5" name="Google Shape;9185;p14"/>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6" name="Google Shape;9186;p14"/>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7" name="Google Shape;9187;p14"/>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8" name="Google Shape;9188;p14"/>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9" name="Google Shape;9189;p14"/>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0" name="Google Shape;9190;p14"/>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1" name="Google Shape;9191;p14"/>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2" name="Google Shape;9192;p14"/>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3" name="Google Shape;9193;p14"/>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4" name="Google Shape;9194;p14"/>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5" name="Google Shape;9195;p14"/>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6" name="Google Shape;9196;p14"/>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7" name="Google Shape;9197;p14"/>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8" name="Google Shape;9198;p14"/>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9" name="Google Shape;9199;p14"/>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0" name="Google Shape;9200;p14"/>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1" name="Google Shape;9201;p14"/>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2" name="Google Shape;9202;p14"/>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3" name="Google Shape;9203;p14"/>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4" name="Google Shape;9204;p14"/>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5" name="Google Shape;9205;p14"/>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6" name="Google Shape;9206;p14"/>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7" name="Google Shape;9207;p14"/>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8" name="Google Shape;9208;p14"/>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9" name="Google Shape;9209;p14"/>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0" name="Google Shape;9210;p14"/>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1" name="Google Shape;9211;p14"/>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2" name="Google Shape;9212;p14"/>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3" name="Google Shape;9213;p14"/>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4" name="Google Shape;9214;p14"/>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5" name="Google Shape;9215;p14"/>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6" name="Google Shape;9216;p14"/>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7" name="Google Shape;9217;p14"/>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8" name="Google Shape;9218;p14"/>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9" name="Google Shape;9219;p14"/>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0" name="Google Shape;9220;p14"/>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1" name="Google Shape;9221;p14"/>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2" name="Google Shape;9222;p14"/>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3" name="Google Shape;9223;p14"/>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4" name="Google Shape;9224;p14"/>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5" name="Google Shape;9225;p14"/>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6" name="Google Shape;9226;p14"/>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7" name="Google Shape;9227;p14"/>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8" name="Google Shape;9228;p14"/>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9" name="Google Shape;9229;p14"/>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0" name="Google Shape;9230;p14"/>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1" name="Google Shape;9231;p14"/>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2" name="Google Shape;9232;p14"/>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3" name="Google Shape;9233;p14"/>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4" name="Google Shape;9234;p14"/>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5" name="Google Shape;9235;p14"/>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6" name="Google Shape;9236;p14"/>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7" name="Google Shape;9237;p14"/>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8" name="Google Shape;9238;p14"/>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9" name="Google Shape;9239;p14"/>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0" name="Google Shape;9240;p14"/>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1" name="Google Shape;9241;p14"/>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2" name="Google Shape;9242;p14"/>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3" name="Google Shape;9243;p14"/>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4" name="Google Shape;9244;p14"/>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5" name="Google Shape;9245;p14"/>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6" name="Google Shape;9246;p14"/>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7" name="Google Shape;9247;p14"/>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8" name="Google Shape;9248;p14"/>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9" name="Google Shape;9249;p14"/>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0" name="Google Shape;9250;p14"/>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1" name="Google Shape;9251;p14"/>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2" name="Google Shape;9252;p14"/>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3" name="Google Shape;9253;p14"/>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4" name="Google Shape;9254;p14"/>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5" name="Google Shape;9255;p14"/>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6" name="Google Shape;9256;p14"/>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7" name="Google Shape;9257;p14"/>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8" name="Google Shape;9258;p14"/>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9" name="Google Shape;9259;p14"/>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0" name="Google Shape;9260;p14"/>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1" name="Google Shape;9261;p14"/>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2" name="Google Shape;9262;p14"/>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3" name="Google Shape;9263;p14"/>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4" name="Google Shape;9264;p14"/>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5" name="Google Shape;9265;p14"/>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6" name="Google Shape;9266;p14"/>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7" name="Google Shape;9267;p14"/>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8" name="Google Shape;9268;p14"/>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9" name="Google Shape;9269;p14"/>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0" name="Google Shape;9270;p14"/>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1" name="Google Shape;9271;p14"/>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2" name="Google Shape;9272;p14"/>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3" name="Google Shape;9273;p14"/>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4" name="Google Shape;9274;p14"/>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5" name="Google Shape;9275;p14"/>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6" name="Google Shape;9276;p14"/>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7" name="Google Shape;9277;p14"/>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8" name="Google Shape;9278;p14"/>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9" name="Google Shape;9279;p14"/>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0" name="Google Shape;9280;p14"/>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1" name="Google Shape;9281;p14"/>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2" name="Google Shape;9282;p14"/>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3" name="Google Shape;9283;p14"/>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4" name="Google Shape;9284;p14"/>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5" name="Google Shape;9285;p14"/>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6" name="Google Shape;9286;p14"/>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7" name="Google Shape;9287;p14"/>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8" name="Google Shape;9288;p14"/>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9" name="Google Shape;9289;p14"/>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0" name="Google Shape;9290;p14"/>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1" name="Google Shape;9291;p14"/>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2" name="Google Shape;9292;p14"/>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3" name="Google Shape;9293;p14"/>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4" name="Google Shape;9294;p14"/>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5" name="Google Shape;9295;p14"/>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6" name="Google Shape;9296;p14"/>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7" name="Google Shape;9297;p14"/>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8" name="Google Shape;9298;p14"/>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9" name="Google Shape;9299;p14"/>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0" name="Google Shape;9300;p14"/>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1" name="Google Shape;9301;p14"/>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2" name="Google Shape;9302;p14"/>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3" name="Google Shape;9303;p14"/>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4" name="Google Shape;9304;p14"/>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5" name="Google Shape;9305;p14"/>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6" name="Google Shape;9306;p14"/>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7" name="Google Shape;9307;p14"/>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8" name="Google Shape;9308;p14"/>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9" name="Google Shape;9309;p14"/>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0" name="Google Shape;9310;p14"/>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1" name="Google Shape;9311;p14"/>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2" name="Google Shape;9312;p14"/>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3" name="Google Shape;9313;p14"/>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4" name="Google Shape;9314;p14"/>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5" name="Google Shape;9315;p14"/>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6" name="Google Shape;9316;p14"/>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7" name="Google Shape;9317;p14"/>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8" name="Google Shape;9318;p14"/>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319" name="Google Shape;9319;p14"/>
          <p:cNvSpPr txBox="1">
            <a:spLocks noGrp="1"/>
          </p:cNvSpPr>
          <p:nvPr>
            <p:ph type="subTitle" idx="1"/>
          </p:nvPr>
        </p:nvSpPr>
        <p:spPr>
          <a:xfrm rot="-303">
            <a:off x="1606751" y="1381795"/>
            <a:ext cx="9072800" cy="3212000"/>
          </a:xfrm>
          <a:prstGeom prst="rect">
            <a:avLst/>
          </a:prstGeom>
          <a:solidFill>
            <a:schemeClr val="lt2"/>
          </a:solidFill>
          <a:effectLst>
            <a:outerShdw dist="66675" dir="2760000" algn="bl" rotWithShape="0">
              <a:schemeClr val="dk1">
                <a:alpha val="15000"/>
              </a:schemeClr>
            </a:outerShdw>
          </a:effectLst>
        </p:spPr>
        <p:txBody>
          <a:bodyPr spcFirstLastPara="1" wrap="square" lIns="91425" tIns="91425" rIns="91425" bIns="91425" anchor="ctr" anchorCtr="0">
            <a:noAutofit/>
          </a:bodyPr>
          <a:lstStyle>
            <a:lvl1pPr lvl="0" rtl="0">
              <a:lnSpc>
                <a:spcPct val="100000"/>
              </a:lnSpc>
              <a:spcBef>
                <a:spcPts val="0"/>
              </a:spcBef>
              <a:spcAft>
                <a:spcPts val="0"/>
              </a:spcAft>
              <a:buSzPts val="3000"/>
              <a:buNone/>
              <a:defRPr sz="4000"/>
            </a:lvl1pPr>
            <a:lvl2pPr lvl="1" algn="ctr" rtl="0">
              <a:lnSpc>
                <a:spcPct val="100000"/>
              </a:lnSpc>
              <a:spcBef>
                <a:spcPts val="0"/>
              </a:spcBef>
              <a:spcAft>
                <a:spcPts val="0"/>
              </a:spcAft>
              <a:buSzPts val="3000"/>
              <a:buNone/>
              <a:defRPr sz="4000"/>
            </a:lvl2pPr>
            <a:lvl3pPr lvl="2" algn="ctr" rtl="0">
              <a:lnSpc>
                <a:spcPct val="100000"/>
              </a:lnSpc>
              <a:spcBef>
                <a:spcPts val="0"/>
              </a:spcBef>
              <a:spcAft>
                <a:spcPts val="0"/>
              </a:spcAft>
              <a:buSzPts val="3000"/>
              <a:buNone/>
              <a:defRPr sz="4000"/>
            </a:lvl3pPr>
            <a:lvl4pPr lvl="3" algn="ctr" rtl="0">
              <a:lnSpc>
                <a:spcPct val="100000"/>
              </a:lnSpc>
              <a:spcBef>
                <a:spcPts val="0"/>
              </a:spcBef>
              <a:spcAft>
                <a:spcPts val="0"/>
              </a:spcAft>
              <a:buSzPts val="3000"/>
              <a:buNone/>
              <a:defRPr sz="4000"/>
            </a:lvl4pPr>
            <a:lvl5pPr lvl="4" algn="ctr" rtl="0">
              <a:lnSpc>
                <a:spcPct val="100000"/>
              </a:lnSpc>
              <a:spcBef>
                <a:spcPts val="0"/>
              </a:spcBef>
              <a:spcAft>
                <a:spcPts val="0"/>
              </a:spcAft>
              <a:buSzPts val="3000"/>
              <a:buNone/>
              <a:defRPr sz="4000"/>
            </a:lvl5pPr>
            <a:lvl6pPr lvl="5" algn="ctr" rtl="0">
              <a:lnSpc>
                <a:spcPct val="100000"/>
              </a:lnSpc>
              <a:spcBef>
                <a:spcPts val="0"/>
              </a:spcBef>
              <a:spcAft>
                <a:spcPts val="0"/>
              </a:spcAft>
              <a:buSzPts val="3000"/>
              <a:buNone/>
              <a:defRPr sz="4000"/>
            </a:lvl6pPr>
            <a:lvl7pPr lvl="6" algn="ctr" rtl="0">
              <a:lnSpc>
                <a:spcPct val="100000"/>
              </a:lnSpc>
              <a:spcBef>
                <a:spcPts val="0"/>
              </a:spcBef>
              <a:spcAft>
                <a:spcPts val="0"/>
              </a:spcAft>
              <a:buSzPts val="3000"/>
              <a:buNone/>
              <a:defRPr sz="4000"/>
            </a:lvl7pPr>
            <a:lvl8pPr lvl="7" algn="ctr" rtl="0">
              <a:lnSpc>
                <a:spcPct val="100000"/>
              </a:lnSpc>
              <a:spcBef>
                <a:spcPts val="0"/>
              </a:spcBef>
              <a:spcAft>
                <a:spcPts val="0"/>
              </a:spcAft>
              <a:buSzPts val="3000"/>
              <a:buNone/>
              <a:defRPr sz="4000"/>
            </a:lvl8pPr>
            <a:lvl9pPr lvl="8" algn="ctr" rtl="0">
              <a:lnSpc>
                <a:spcPct val="100000"/>
              </a:lnSpc>
              <a:spcBef>
                <a:spcPts val="0"/>
              </a:spcBef>
              <a:spcAft>
                <a:spcPts val="0"/>
              </a:spcAft>
              <a:buSzPts val="3000"/>
              <a:buNone/>
              <a:defRPr sz="4000"/>
            </a:lvl9pPr>
          </a:lstStyle>
          <a:p>
            <a:endParaRPr/>
          </a:p>
        </p:txBody>
      </p:sp>
      <p:sp>
        <p:nvSpPr>
          <p:cNvPr id="9320" name="Google Shape;9320;p14"/>
          <p:cNvSpPr/>
          <p:nvPr/>
        </p:nvSpPr>
        <p:spPr>
          <a:xfrm rot="9002992">
            <a:off x="668647" y="1968714"/>
            <a:ext cx="96947" cy="194785"/>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321" name="Google Shape;9321;p14"/>
          <p:cNvSpPr/>
          <p:nvPr/>
        </p:nvSpPr>
        <p:spPr>
          <a:xfrm rot="6345070">
            <a:off x="865894" y="695417"/>
            <a:ext cx="97252" cy="194612"/>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322" name="Google Shape;9322;p14"/>
          <p:cNvSpPr/>
          <p:nvPr/>
        </p:nvSpPr>
        <p:spPr>
          <a:xfrm rot="6345070">
            <a:off x="10125961" y="6047450"/>
            <a:ext cx="97252" cy="194612"/>
          </a:xfrm>
          <a:prstGeom prst="roundRect">
            <a:avLst>
              <a:gd name="adj" fmla="val 50000"/>
            </a:avLst>
          </a:prstGeom>
          <a:solidFill>
            <a:schemeClr val="accent4"/>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323" name="Google Shape;9323;p14"/>
          <p:cNvSpPr/>
          <p:nvPr/>
        </p:nvSpPr>
        <p:spPr>
          <a:xfrm rot="9002992">
            <a:off x="11192547" y="4804281"/>
            <a:ext cx="96947" cy="194785"/>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324" name="Google Shape;9324;p14"/>
          <p:cNvSpPr/>
          <p:nvPr/>
        </p:nvSpPr>
        <p:spPr>
          <a:xfrm rot="-7197008">
            <a:off x="11448555" y="5883372"/>
            <a:ext cx="96947" cy="194785"/>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325" name="Google Shape;9325;p14"/>
          <p:cNvSpPr/>
          <p:nvPr/>
        </p:nvSpPr>
        <p:spPr>
          <a:xfrm rot="-7197008">
            <a:off x="2017921" y="695338"/>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326" name="Google Shape;9326;p14"/>
          <p:cNvSpPr txBox="1">
            <a:spLocks noGrp="1"/>
          </p:cNvSpPr>
          <p:nvPr>
            <p:ph type="title"/>
          </p:nvPr>
        </p:nvSpPr>
        <p:spPr>
          <a:xfrm rot="347388">
            <a:off x="7088541" y="4318191"/>
            <a:ext cx="3743095" cy="709183"/>
          </a:xfrm>
          <a:prstGeom prst="rect">
            <a:avLst/>
          </a:prstGeom>
          <a:solidFill>
            <a:schemeClr val="accent2"/>
          </a:solidFill>
          <a:effectLst>
            <a:outerShdw dist="66675" dir="2640000" algn="bl" rotWithShape="0">
              <a:schemeClr val="dk1">
                <a:alpha val="15000"/>
              </a:schemeClr>
            </a:outerShdw>
          </a:effectLst>
        </p:spPr>
        <p:txBody>
          <a:bodyPr spcFirstLastPara="1" wrap="square" lIns="91425" tIns="91425" rIns="91425" bIns="91425" anchor="ctr" anchorCtr="0">
            <a:noAutofit/>
          </a:bodyPr>
          <a:lstStyle>
            <a:lvl1pPr lvl="0" rtl="0">
              <a:spcBef>
                <a:spcPts val="0"/>
              </a:spcBef>
              <a:spcAft>
                <a:spcPts val="0"/>
              </a:spcAft>
              <a:buSzPts val="3000"/>
              <a:buNone/>
              <a:defRPr sz="3333"/>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257068108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9327"/>
        <p:cNvGrpSpPr/>
        <p:nvPr/>
      </p:nvGrpSpPr>
      <p:grpSpPr>
        <a:xfrm>
          <a:off x="0" y="0"/>
          <a:ext cx="0" cy="0"/>
          <a:chOff x="0" y="0"/>
          <a:chExt cx="0" cy="0"/>
        </a:xfrm>
      </p:grpSpPr>
      <p:grpSp>
        <p:nvGrpSpPr>
          <p:cNvPr id="9328" name="Google Shape;9328;p15"/>
          <p:cNvGrpSpPr/>
          <p:nvPr/>
        </p:nvGrpSpPr>
        <p:grpSpPr>
          <a:xfrm>
            <a:off x="0" y="0"/>
            <a:ext cx="12205600" cy="7066400"/>
            <a:chOff x="0" y="0"/>
            <a:chExt cx="9154200" cy="5299800"/>
          </a:xfrm>
        </p:grpSpPr>
        <p:sp>
          <p:nvSpPr>
            <p:cNvPr id="9329" name="Google Shape;9329;p15"/>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0" name="Google Shape;9330;p15"/>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1" name="Google Shape;9331;p15"/>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2" name="Google Shape;9332;p15"/>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3" name="Google Shape;9333;p15"/>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4" name="Google Shape;9334;p15"/>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5" name="Google Shape;9335;p15"/>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6" name="Google Shape;9336;p15"/>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7" name="Google Shape;9337;p15"/>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8" name="Google Shape;9338;p15"/>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9" name="Google Shape;9339;p15"/>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0" name="Google Shape;9340;p15"/>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1" name="Google Shape;9341;p15"/>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2" name="Google Shape;9342;p15"/>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3" name="Google Shape;9343;p15"/>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4" name="Google Shape;9344;p15"/>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5" name="Google Shape;9345;p15"/>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6" name="Google Shape;9346;p15"/>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7" name="Google Shape;9347;p15"/>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8" name="Google Shape;9348;p15"/>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9" name="Google Shape;9349;p15"/>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0" name="Google Shape;9350;p15"/>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1" name="Google Shape;9351;p15"/>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2" name="Google Shape;9352;p15"/>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3" name="Google Shape;9353;p15"/>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4" name="Google Shape;9354;p15"/>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5" name="Google Shape;9355;p15"/>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6" name="Google Shape;9356;p15"/>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7" name="Google Shape;9357;p15"/>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8" name="Google Shape;9358;p15"/>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9" name="Google Shape;9359;p15"/>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0" name="Google Shape;9360;p15"/>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1" name="Google Shape;9361;p15"/>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2" name="Google Shape;9362;p15"/>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3" name="Google Shape;9363;p15"/>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4" name="Google Shape;9364;p15"/>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5" name="Google Shape;9365;p15"/>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6" name="Google Shape;9366;p15"/>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7" name="Google Shape;9367;p15"/>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8" name="Google Shape;9368;p15"/>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9" name="Google Shape;9369;p15"/>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0" name="Google Shape;9370;p15"/>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1" name="Google Shape;9371;p15"/>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2" name="Google Shape;9372;p15"/>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3" name="Google Shape;9373;p15"/>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4" name="Google Shape;9374;p15"/>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5" name="Google Shape;9375;p15"/>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6" name="Google Shape;9376;p15"/>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7" name="Google Shape;9377;p15"/>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8" name="Google Shape;9378;p15"/>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9" name="Google Shape;9379;p15"/>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0" name="Google Shape;9380;p15"/>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1" name="Google Shape;9381;p15"/>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2" name="Google Shape;9382;p15"/>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3" name="Google Shape;9383;p15"/>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4" name="Google Shape;9384;p15"/>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5" name="Google Shape;9385;p15"/>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6" name="Google Shape;9386;p15"/>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7" name="Google Shape;9387;p15"/>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8" name="Google Shape;9388;p15"/>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9" name="Google Shape;9389;p15"/>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0" name="Google Shape;9390;p15"/>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1" name="Google Shape;9391;p15"/>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2" name="Google Shape;9392;p15"/>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3" name="Google Shape;9393;p15"/>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4" name="Google Shape;9394;p15"/>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5" name="Google Shape;9395;p15"/>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6" name="Google Shape;9396;p15"/>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7" name="Google Shape;9397;p15"/>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8" name="Google Shape;9398;p15"/>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9" name="Google Shape;9399;p15"/>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0" name="Google Shape;9400;p15"/>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1" name="Google Shape;9401;p15"/>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2" name="Google Shape;9402;p15"/>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3" name="Google Shape;9403;p15"/>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4" name="Google Shape;9404;p15"/>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5" name="Google Shape;9405;p15"/>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6" name="Google Shape;9406;p15"/>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7" name="Google Shape;9407;p15"/>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8" name="Google Shape;9408;p15"/>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9" name="Google Shape;9409;p15"/>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0" name="Google Shape;9410;p15"/>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1" name="Google Shape;9411;p15"/>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2" name="Google Shape;9412;p15"/>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3" name="Google Shape;9413;p15"/>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4" name="Google Shape;9414;p15"/>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5" name="Google Shape;9415;p15"/>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6" name="Google Shape;9416;p15"/>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7" name="Google Shape;9417;p15"/>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8" name="Google Shape;9418;p15"/>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9" name="Google Shape;9419;p15"/>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0" name="Google Shape;9420;p15"/>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1" name="Google Shape;9421;p15"/>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2" name="Google Shape;9422;p15"/>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3" name="Google Shape;9423;p15"/>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4" name="Google Shape;9424;p15"/>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5" name="Google Shape;9425;p15"/>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6" name="Google Shape;9426;p15"/>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7" name="Google Shape;9427;p15"/>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8" name="Google Shape;9428;p15"/>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9" name="Google Shape;9429;p15"/>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0" name="Google Shape;9430;p15"/>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1" name="Google Shape;9431;p15"/>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2" name="Google Shape;9432;p15"/>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3" name="Google Shape;9433;p15"/>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4" name="Google Shape;9434;p15"/>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5" name="Google Shape;9435;p15"/>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6" name="Google Shape;9436;p15"/>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7" name="Google Shape;9437;p15"/>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8" name="Google Shape;9438;p15"/>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9" name="Google Shape;9439;p15"/>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0" name="Google Shape;9440;p15"/>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1" name="Google Shape;9441;p15"/>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2" name="Google Shape;9442;p15"/>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3" name="Google Shape;9443;p15"/>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4" name="Google Shape;9444;p15"/>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5" name="Google Shape;9445;p15"/>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6" name="Google Shape;9446;p15"/>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7" name="Google Shape;9447;p15"/>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8" name="Google Shape;9448;p15"/>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9" name="Google Shape;9449;p15"/>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0" name="Google Shape;9450;p15"/>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1" name="Google Shape;9451;p15"/>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2" name="Google Shape;9452;p15"/>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3" name="Google Shape;9453;p15"/>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4" name="Google Shape;9454;p15"/>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5" name="Google Shape;9455;p15"/>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6" name="Google Shape;9456;p15"/>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7" name="Google Shape;9457;p15"/>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8" name="Google Shape;9458;p15"/>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9" name="Google Shape;9459;p15"/>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0" name="Google Shape;9460;p15"/>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1" name="Google Shape;9461;p15"/>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2" name="Google Shape;9462;p15"/>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3" name="Google Shape;9463;p15"/>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4" name="Google Shape;9464;p15"/>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5" name="Google Shape;9465;p15"/>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6" name="Google Shape;9466;p15"/>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7" name="Google Shape;9467;p15"/>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8" name="Google Shape;9468;p15"/>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9" name="Google Shape;9469;p15"/>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0" name="Google Shape;9470;p15"/>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1" name="Google Shape;9471;p15"/>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2" name="Google Shape;9472;p15"/>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3" name="Google Shape;9473;p15"/>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4" name="Google Shape;9474;p15"/>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5" name="Google Shape;9475;p15"/>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6" name="Google Shape;9476;p15"/>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7" name="Google Shape;9477;p15"/>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8" name="Google Shape;9478;p15"/>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9" name="Google Shape;9479;p15"/>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0" name="Google Shape;9480;p15"/>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1" name="Google Shape;9481;p15"/>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2" name="Google Shape;9482;p15"/>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3" name="Google Shape;9483;p15"/>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4" name="Google Shape;9484;p15"/>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5" name="Google Shape;9485;p15"/>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6" name="Google Shape;9486;p15"/>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7" name="Google Shape;9487;p15"/>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8" name="Google Shape;9488;p15"/>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9" name="Google Shape;9489;p15"/>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0" name="Google Shape;9490;p15"/>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1" name="Google Shape;9491;p15"/>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2" name="Google Shape;9492;p15"/>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3" name="Google Shape;9493;p15"/>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4" name="Google Shape;9494;p15"/>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5" name="Google Shape;9495;p15"/>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6" name="Google Shape;9496;p15"/>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7" name="Google Shape;9497;p15"/>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8" name="Google Shape;9498;p15"/>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9" name="Google Shape;9499;p15"/>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0" name="Google Shape;9500;p15"/>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1" name="Google Shape;9501;p15"/>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2" name="Google Shape;9502;p15"/>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3" name="Google Shape;9503;p15"/>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4" name="Google Shape;9504;p15"/>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5" name="Google Shape;9505;p15"/>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6" name="Google Shape;9506;p15"/>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7" name="Google Shape;9507;p15"/>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8" name="Google Shape;9508;p15"/>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9" name="Google Shape;9509;p15"/>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0" name="Google Shape;9510;p15"/>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1" name="Google Shape;9511;p15"/>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2" name="Google Shape;9512;p15"/>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3" name="Google Shape;9513;p15"/>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4" name="Google Shape;9514;p15"/>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5" name="Google Shape;9515;p15"/>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6" name="Google Shape;9516;p15"/>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7" name="Google Shape;9517;p15"/>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8" name="Google Shape;9518;p15"/>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9" name="Google Shape;9519;p15"/>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0" name="Google Shape;9520;p15"/>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1" name="Google Shape;9521;p15"/>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2" name="Google Shape;9522;p15"/>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3" name="Google Shape;9523;p15"/>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4" name="Google Shape;9524;p15"/>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5" name="Google Shape;9525;p15"/>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6" name="Google Shape;9526;p15"/>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7" name="Google Shape;9527;p15"/>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8" name="Google Shape;9528;p15"/>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9" name="Google Shape;9529;p15"/>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0" name="Google Shape;9530;p15"/>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1" name="Google Shape;9531;p15"/>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2" name="Google Shape;9532;p15"/>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3" name="Google Shape;9533;p15"/>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4" name="Google Shape;9534;p15"/>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5" name="Google Shape;9535;p15"/>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6" name="Google Shape;9536;p15"/>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7" name="Google Shape;9537;p15"/>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8" name="Google Shape;9538;p15"/>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9" name="Google Shape;9539;p15"/>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0" name="Google Shape;9540;p15"/>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1" name="Google Shape;9541;p15"/>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2" name="Google Shape;9542;p15"/>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3" name="Google Shape;9543;p15"/>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4" name="Google Shape;9544;p15"/>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5" name="Google Shape;9545;p15"/>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6" name="Google Shape;9546;p15"/>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7" name="Google Shape;9547;p15"/>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8" name="Google Shape;9548;p15"/>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9" name="Google Shape;9549;p15"/>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0" name="Google Shape;9550;p15"/>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1" name="Google Shape;9551;p15"/>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2" name="Google Shape;9552;p15"/>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3" name="Google Shape;9553;p15"/>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4" name="Google Shape;9554;p15"/>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5" name="Google Shape;9555;p15"/>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6" name="Google Shape;9556;p15"/>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7" name="Google Shape;9557;p15"/>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8" name="Google Shape;9558;p15"/>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9" name="Google Shape;9559;p15"/>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0" name="Google Shape;9560;p15"/>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1" name="Google Shape;9561;p15"/>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2" name="Google Shape;9562;p15"/>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3" name="Google Shape;9563;p15"/>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4" name="Google Shape;9564;p15"/>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5" name="Google Shape;9565;p15"/>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6" name="Google Shape;9566;p15"/>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7" name="Google Shape;9567;p15"/>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8" name="Google Shape;9568;p15"/>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9" name="Google Shape;9569;p15"/>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0" name="Google Shape;9570;p15"/>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1" name="Google Shape;9571;p15"/>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2" name="Google Shape;9572;p15"/>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3" name="Google Shape;9573;p15"/>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4" name="Google Shape;9574;p15"/>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5" name="Google Shape;9575;p15"/>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6" name="Google Shape;9576;p15"/>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7" name="Google Shape;9577;p15"/>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8" name="Google Shape;9578;p15"/>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9" name="Google Shape;9579;p15"/>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0" name="Google Shape;9580;p15"/>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1" name="Google Shape;9581;p15"/>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2" name="Google Shape;9582;p15"/>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3" name="Google Shape;9583;p15"/>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4" name="Google Shape;9584;p15"/>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5" name="Google Shape;9585;p15"/>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6" name="Google Shape;9586;p15"/>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7" name="Google Shape;9587;p15"/>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8" name="Google Shape;9588;p15"/>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9" name="Google Shape;9589;p15"/>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0" name="Google Shape;9590;p15"/>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1" name="Google Shape;9591;p15"/>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2" name="Google Shape;9592;p15"/>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3" name="Google Shape;9593;p15"/>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4" name="Google Shape;9594;p15"/>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5" name="Google Shape;9595;p15"/>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6" name="Google Shape;9596;p15"/>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7" name="Google Shape;9597;p15"/>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8" name="Google Shape;9598;p15"/>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9" name="Google Shape;9599;p15"/>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0" name="Google Shape;9600;p15"/>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1" name="Google Shape;9601;p15"/>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2" name="Google Shape;9602;p15"/>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3" name="Google Shape;9603;p15"/>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4" name="Google Shape;9604;p15"/>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5" name="Google Shape;9605;p15"/>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6" name="Google Shape;9606;p15"/>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7" name="Google Shape;9607;p15"/>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8" name="Google Shape;9608;p15"/>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9" name="Google Shape;9609;p15"/>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0" name="Google Shape;9610;p15"/>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1" name="Google Shape;9611;p15"/>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2" name="Google Shape;9612;p15"/>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3" name="Google Shape;9613;p15"/>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4" name="Google Shape;9614;p15"/>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5" name="Google Shape;9615;p15"/>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6" name="Google Shape;9616;p15"/>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7" name="Google Shape;9617;p15"/>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8" name="Google Shape;9618;p15"/>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9" name="Google Shape;9619;p15"/>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0" name="Google Shape;9620;p15"/>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1" name="Google Shape;9621;p15"/>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2" name="Google Shape;9622;p15"/>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3" name="Google Shape;9623;p15"/>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4" name="Google Shape;9624;p15"/>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5" name="Google Shape;9625;p15"/>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6" name="Google Shape;9626;p15"/>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7" name="Google Shape;9627;p15"/>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8" name="Google Shape;9628;p15"/>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9" name="Google Shape;9629;p15"/>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0" name="Google Shape;9630;p15"/>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1" name="Google Shape;9631;p15"/>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2" name="Google Shape;9632;p15"/>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3" name="Google Shape;9633;p15"/>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4" name="Google Shape;9634;p15"/>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5" name="Google Shape;9635;p15"/>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6" name="Google Shape;9636;p15"/>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7" name="Google Shape;9637;p15"/>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8" name="Google Shape;9638;p15"/>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9" name="Google Shape;9639;p15"/>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0" name="Google Shape;9640;p15"/>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1" name="Google Shape;9641;p15"/>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2" name="Google Shape;9642;p15"/>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3" name="Google Shape;9643;p15"/>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4" name="Google Shape;9644;p15"/>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5" name="Google Shape;9645;p15"/>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6" name="Google Shape;9646;p15"/>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7" name="Google Shape;9647;p15"/>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8" name="Google Shape;9648;p15"/>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9" name="Google Shape;9649;p15"/>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0" name="Google Shape;9650;p15"/>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1" name="Google Shape;9651;p15"/>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2" name="Google Shape;9652;p15"/>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3" name="Google Shape;9653;p15"/>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4" name="Google Shape;9654;p15"/>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5" name="Google Shape;9655;p15"/>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6" name="Google Shape;9656;p15"/>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7" name="Google Shape;9657;p15"/>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8" name="Google Shape;9658;p15"/>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9" name="Google Shape;9659;p15"/>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0" name="Google Shape;9660;p15"/>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1" name="Google Shape;9661;p15"/>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2" name="Google Shape;9662;p15"/>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3" name="Google Shape;9663;p15"/>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4" name="Google Shape;9664;p15"/>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5" name="Google Shape;9665;p15"/>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6" name="Google Shape;9666;p15"/>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7" name="Google Shape;9667;p15"/>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8" name="Google Shape;9668;p15"/>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9" name="Google Shape;9669;p15"/>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0" name="Google Shape;9670;p15"/>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1" name="Google Shape;9671;p15"/>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2" name="Google Shape;9672;p15"/>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3" name="Google Shape;9673;p15"/>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4" name="Google Shape;9674;p15"/>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5" name="Google Shape;9675;p15"/>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6" name="Google Shape;9676;p15"/>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7" name="Google Shape;9677;p15"/>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8" name="Google Shape;9678;p15"/>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9" name="Google Shape;9679;p15"/>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0" name="Google Shape;9680;p15"/>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1" name="Google Shape;9681;p15"/>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2" name="Google Shape;9682;p15"/>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3" name="Google Shape;9683;p15"/>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4" name="Google Shape;9684;p15"/>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5" name="Google Shape;9685;p15"/>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6" name="Google Shape;9686;p15"/>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7" name="Google Shape;9687;p15"/>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8" name="Google Shape;9688;p15"/>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9" name="Google Shape;9689;p15"/>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0" name="Google Shape;9690;p15"/>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1" name="Google Shape;9691;p15"/>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2" name="Google Shape;9692;p15"/>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3" name="Google Shape;9693;p15"/>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4" name="Google Shape;9694;p15"/>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5" name="Google Shape;9695;p15"/>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6" name="Google Shape;9696;p15"/>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7" name="Google Shape;9697;p15"/>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8" name="Google Shape;9698;p15"/>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9" name="Google Shape;9699;p15"/>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0" name="Google Shape;9700;p15"/>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1" name="Google Shape;9701;p15"/>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2" name="Google Shape;9702;p15"/>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3" name="Google Shape;9703;p15"/>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4" name="Google Shape;9704;p15"/>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5" name="Google Shape;9705;p15"/>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6" name="Google Shape;9706;p15"/>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7" name="Google Shape;9707;p15"/>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8" name="Google Shape;9708;p15"/>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9" name="Google Shape;9709;p15"/>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0" name="Google Shape;9710;p15"/>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1" name="Google Shape;9711;p15"/>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2" name="Google Shape;9712;p15"/>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3" name="Google Shape;9713;p15"/>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4" name="Google Shape;9714;p15"/>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5" name="Google Shape;9715;p15"/>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6" name="Google Shape;9716;p15"/>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7" name="Google Shape;9717;p15"/>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8" name="Google Shape;9718;p15"/>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9" name="Google Shape;9719;p15"/>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0" name="Google Shape;9720;p15"/>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1" name="Google Shape;9721;p15"/>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2" name="Google Shape;9722;p15"/>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3" name="Google Shape;9723;p15"/>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4" name="Google Shape;9724;p15"/>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5" name="Google Shape;9725;p15"/>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6" name="Google Shape;9726;p15"/>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7" name="Google Shape;9727;p15"/>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8" name="Google Shape;9728;p15"/>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9" name="Google Shape;9729;p15"/>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0" name="Google Shape;9730;p15"/>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1" name="Google Shape;9731;p15"/>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2" name="Google Shape;9732;p15"/>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3" name="Google Shape;9733;p15"/>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4" name="Google Shape;9734;p15"/>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5" name="Google Shape;9735;p15"/>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6" name="Google Shape;9736;p15"/>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7" name="Google Shape;9737;p15"/>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8" name="Google Shape;9738;p15"/>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9" name="Google Shape;9739;p15"/>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0" name="Google Shape;9740;p15"/>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1" name="Google Shape;9741;p15"/>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2" name="Google Shape;9742;p15"/>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3" name="Google Shape;9743;p15"/>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4" name="Google Shape;9744;p15"/>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5" name="Google Shape;9745;p15"/>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6" name="Google Shape;9746;p15"/>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7" name="Google Shape;9747;p15"/>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8" name="Google Shape;9748;p15"/>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9" name="Google Shape;9749;p15"/>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0" name="Google Shape;9750;p15"/>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1" name="Google Shape;9751;p15"/>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2" name="Google Shape;9752;p15"/>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3" name="Google Shape;9753;p15"/>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4" name="Google Shape;9754;p15"/>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5" name="Google Shape;9755;p15"/>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6" name="Google Shape;9756;p15"/>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7" name="Google Shape;9757;p15"/>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8" name="Google Shape;9758;p15"/>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9" name="Google Shape;9759;p15"/>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0" name="Google Shape;9760;p15"/>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1" name="Google Shape;9761;p15"/>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2" name="Google Shape;9762;p15"/>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3" name="Google Shape;9763;p15"/>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4" name="Google Shape;9764;p15"/>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5" name="Google Shape;9765;p15"/>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6" name="Google Shape;9766;p15"/>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7" name="Google Shape;9767;p15"/>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8" name="Google Shape;9768;p15"/>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9" name="Google Shape;9769;p15"/>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0" name="Google Shape;9770;p15"/>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1" name="Google Shape;9771;p15"/>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2" name="Google Shape;9772;p15"/>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3" name="Google Shape;9773;p15"/>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4" name="Google Shape;9774;p15"/>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5" name="Google Shape;9775;p15"/>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6" name="Google Shape;9776;p15"/>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7" name="Google Shape;9777;p15"/>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8" name="Google Shape;9778;p15"/>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9" name="Google Shape;9779;p15"/>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0" name="Google Shape;9780;p15"/>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1" name="Google Shape;9781;p15"/>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2" name="Google Shape;9782;p15"/>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3" name="Google Shape;9783;p15"/>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4" name="Google Shape;9784;p15"/>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5" name="Google Shape;9785;p15"/>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6" name="Google Shape;9786;p15"/>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7" name="Google Shape;9787;p15"/>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8" name="Google Shape;9788;p15"/>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9" name="Google Shape;9789;p15"/>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0" name="Google Shape;9790;p15"/>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1" name="Google Shape;9791;p15"/>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2" name="Google Shape;9792;p15"/>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3" name="Google Shape;9793;p15"/>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4" name="Google Shape;9794;p15"/>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5" name="Google Shape;9795;p15"/>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6" name="Google Shape;9796;p15"/>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7" name="Google Shape;9797;p15"/>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8" name="Google Shape;9798;p15"/>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9" name="Google Shape;9799;p15"/>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0" name="Google Shape;9800;p15"/>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1" name="Google Shape;9801;p15"/>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2" name="Google Shape;9802;p15"/>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3" name="Google Shape;9803;p15"/>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4" name="Google Shape;9804;p15"/>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5" name="Google Shape;9805;p15"/>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6" name="Google Shape;9806;p15"/>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7" name="Google Shape;9807;p15"/>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8" name="Google Shape;9808;p15"/>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9" name="Google Shape;9809;p15"/>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0" name="Google Shape;9810;p15"/>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1" name="Google Shape;9811;p15"/>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2" name="Google Shape;9812;p15"/>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3" name="Google Shape;9813;p15"/>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4" name="Google Shape;9814;p15"/>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5" name="Google Shape;9815;p15"/>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6" name="Google Shape;9816;p15"/>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7" name="Google Shape;9817;p15"/>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8" name="Google Shape;9818;p15"/>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9" name="Google Shape;9819;p15"/>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0" name="Google Shape;9820;p15"/>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1" name="Google Shape;9821;p15"/>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2" name="Google Shape;9822;p15"/>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3" name="Google Shape;9823;p15"/>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4" name="Google Shape;9824;p15"/>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5" name="Google Shape;9825;p15"/>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6" name="Google Shape;9826;p15"/>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7" name="Google Shape;9827;p15"/>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8" name="Google Shape;9828;p15"/>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9" name="Google Shape;9829;p15"/>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0" name="Google Shape;9830;p15"/>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1" name="Google Shape;9831;p15"/>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2" name="Google Shape;9832;p15"/>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3" name="Google Shape;9833;p15"/>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4" name="Google Shape;9834;p15"/>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5" name="Google Shape;9835;p15"/>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6" name="Google Shape;9836;p15"/>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7" name="Google Shape;9837;p15"/>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8" name="Google Shape;9838;p15"/>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9" name="Google Shape;9839;p15"/>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0" name="Google Shape;9840;p15"/>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1" name="Google Shape;9841;p15"/>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2" name="Google Shape;9842;p15"/>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3" name="Google Shape;9843;p15"/>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4" name="Google Shape;9844;p15"/>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5" name="Google Shape;9845;p15"/>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6" name="Google Shape;9846;p15"/>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7" name="Google Shape;9847;p15"/>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8" name="Google Shape;9848;p15"/>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9" name="Google Shape;9849;p15"/>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0" name="Google Shape;9850;p15"/>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1" name="Google Shape;9851;p15"/>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2" name="Google Shape;9852;p15"/>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3" name="Google Shape;9853;p15"/>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4" name="Google Shape;9854;p15"/>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5" name="Google Shape;9855;p15"/>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6" name="Google Shape;9856;p15"/>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7" name="Google Shape;9857;p15"/>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8" name="Google Shape;9858;p15"/>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9" name="Google Shape;9859;p15"/>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0" name="Google Shape;9860;p15"/>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1" name="Google Shape;9861;p15"/>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2" name="Google Shape;9862;p15"/>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3" name="Google Shape;9863;p15"/>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4" name="Google Shape;9864;p15"/>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5" name="Google Shape;9865;p15"/>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6" name="Google Shape;9866;p15"/>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7" name="Google Shape;9867;p15"/>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8" name="Google Shape;9868;p15"/>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9" name="Google Shape;9869;p15"/>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0" name="Google Shape;9870;p15"/>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1" name="Google Shape;9871;p15"/>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2" name="Google Shape;9872;p15"/>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3" name="Google Shape;9873;p15"/>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4" name="Google Shape;9874;p15"/>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5" name="Google Shape;9875;p15"/>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6" name="Google Shape;9876;p15"/>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7" name="Google Shape;9877;p15"/>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8" name="Google Shape;9878;p15"/>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9" name="Google Shape;9879;p15"/>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0" name="Google Shape;9880;p15"/>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1" name="Google Shape;9881;p15"/>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2" name="Google Shape;9882;p15"/>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3" name="Google Shape;9883;p15"/>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4" name="Google Shape;9884;p15"/>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5" name="Google Shape;9885;p15"/>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6" name="Google Shape;9886;p15"/>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7" name="Google Shape;9887;p15"/>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8" name="Google Shape;9888;p15"/>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9" name="Google Shape;9889;p15"/>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0" name="Google Shape;9890;p15"/>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1" name="Google Shape;9891;p15"/>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2" name="Google Shape;9892;p15"/>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3" name="Google Shape;9893;p15"/>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4" name="Google Shape;9894;p15"/>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5" name="Google Shape;9895;p15"/>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6" name="Google Shape;9896;p15"/>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7" name="Google Shape;9897;p15"/>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8" name="Google Shape;9898;p15"/>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9" name="Google Shape;9899;p15"/>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0" name="Google Shape;9900;p15"/>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1" name="Google Shape;9901;p15"/>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2" name="Google Shape;9902;p15"/>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3" name="Google Shape;9903;p15"/>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4" name="Google Shape;9904;p15"/>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5" name="Google Shape;9905;p15"/>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6" name="Google Shape;9906;p15"/>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7" name="Google Shape;9907;p15"/>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8" name="Google Shape;9908;p15"/>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9" name="Google Shape;9909;p15"/>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0" name="Google Shape;9910;p15"/>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1" name="Google Shape;9911;p15"/>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2" name="Google Shape;9912;p15"/>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3" name="Google Shape;9913;p15"/>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4" name="Google Shape;9914;p15"/>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5" name="Google Shape;9915;p15"/>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6" name="Google Shape;9916;p15"/>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7" name="Google Shape;9917;p15"/>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8" name="Google Shape;9918;p15"/>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9" name="Google Shape;9919;p15"/>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0" name="Google Shape;9920;p15"/>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1" name="Google Shape;9921;p15"/>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2" name="Google Shape;9922;p15"/>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3" name="Google Shape;9923;p15"/>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4" name="Google Shape;9924;p15"/>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5" name="Google Shape;9925;p15"/>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6" name="Google Shape;9926;p15"/>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7" name="Google Shape;9927;p15"/>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8" name="Google Shape;9928;p15"/>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9" name="Google Shape;9929;p15"/>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0" name="Google Shape;9930;p15"/>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1" name="Google Shape;9931;p15"/>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2" name="Google Shape;9932;p15"/>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3" name="Google Shape;9933;p15"/>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4" name="Google Shape;9934;p15"/>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5" name="Google Shape;9935;p15"/>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6" name="Google Shape;9936;p15"/>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7" name="Google Shape;9937;p15"/>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8" name="Google Shape;9938;p15"/>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9" name="Google Shape;9939;p15"/>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0" name="Google Shape;9940;p15"/>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1" name="Google Shape;9941;p15"/>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2" name="Google Shape;9942;p15"/>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3" name="Google Shape;9943;p15"/>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4" name="Google Shape;9944;p15"/>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5" name="Google Shape;9945;p15"/>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6" name="Google Shape;9946;p15"/>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7" name="Google Shape;9947;p15"/>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8" name="Google Shape;9948;p15"/>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9" name="Google Shape;9949;p15"/>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0" name="Google Shape;9950;p15"/>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1" name="Google Shape;9951;p15"/>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2" name="Google Shape;9952;p15"/>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3" name="Google Shape;9953;p15"/>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4" name="Google Shape;9954;p15"/>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5" name="Google Shape;9955;p15"/>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6" name="Google Shape;9956;p15"/>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7" name="Google Shape;9957;p15"/>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8" name="Google Shape;9958;p15"/>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9" name="Google Shape;9959;p15"/>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0" name="Google Shape;9960;p15"/>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1" name="Google Shape;9961;p15"/>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2" name="Google Shape;9962;p15"/>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3" name="Google Shape;9963;p15"/>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4" name="Google Shape;9964;p15"/>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5" name="Google Shape;9965;p15"/>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6" name="Google Shape;9966;p15"/>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7" name="Google Shape;9967;p15"/>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8" name="Google Shape;9968;p15"/>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9" name="Google Shape;9969;p15"/>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0" name="Google Shape;9970;p15"/>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1" name="Google Shape;9971;p15"/>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2" name="Google Shape;9972;p15"/>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3" name="Google Shape;9973;p15"/>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4" name="Google Shape;9974;p15"/>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5" name="Google Shape;9975;p15"/>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6" name="Google Shape;9976;p15"/>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7" name="Google Shape;9977;p15"/>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8" name="Google Shape;9978;p15"/>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9" name="Google Shape;9979;p15"/>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0" name="Google Shape;9980;p15"/>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1" name="Google Shape;9981;p15"/>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2" name="Google Shape;9982;p15"/>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3" name="Google Shape;9983;p15"/>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4" name="Google Shape;9984;p15"/>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5" name="Google Shape;9985;p15"/>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6" name="Google Shape;9986;p15"/>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7" name="Google Shape;9987;p15"/>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8" name="Google Shape;9988;p15"/>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9" name="Google Shape;9989;p15"/>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0" name="Google Shape;9990;p15"/>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1" name="Google Shape;9991;p15"/>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2" name="Google Shape;9992;p15"/>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3" name="Google Shape;9993;p15"/>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4" name="Google Shape;9994;p15"/>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5" name="Google Shape;9995;p15"/>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6" name="Google Shape;9996;p15"/>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7" name="Google Shape;9997;p15"/>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8" name="Google Shape;9998;p15"/>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9" name="Google Shape;9999;p15"/>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0" name="Google Shape;10000;p15"/>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1" name="Google Shape;10001;p15"/>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2" name="Google Shape;10002;p15"/>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3" name="Google Shape;10003;p15"/>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4" name="Google Shape;10004;p15"/>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5" name="Google Shape;10005;p15"/>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6" name="Google Shape;10006;p15"/>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7" name="Google Shape;10007;p15"/>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8" name="Google Shape;10008;p15"/>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9" name="Google Shape;10009;p15"/>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0" name="Google Shape;10010;p15"/>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1" name="Google Shape;10011;p15"/>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2" name="Google Shape;10012;p15"/>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3" name="Google Shape;10013;p15"/>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4" name="Google Shape;10014;p15"/>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5" name="Google Shape;10015;p15"/>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6" name="Google Shape;10016;p15"/>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7" name="Google Shape;10017;p15"/>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8" name="Google Shape;10018;p15"/>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9" name="Google Shape;10019;p15"/>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0" name="Google Shape;10020;p15"/>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1" name="Google Shape;10021;p15"/>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2" name="Google Shape;10022;p15"/>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3" name="Google Shape;10023;p15"/>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4" name="Google Shape;10024;p15"/>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5" name="Google Shape;10025;p15"/>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6" name="Google Shape;10026;p15"/>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7" name="Google Shape;10027;p15"/>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8" name="Google Shape;10028;p15"/>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9" name="Google Shape;10029;p15"/>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0" name="Google Shape;10030;p15"/>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1" name="Google Shape;10031;p15"/>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2" name="Google Shape;10032;p15"/>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3" name="Google Shape;10033;p15"/>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4" name="Google Shape;10034;p15"/>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5" name="Google Shape;10035;p15"/>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6" name="Google Shape;10036;p15"/>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7" name="Google Shape;10037;p15"/>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8" name="Google Shape;10038;p15"/>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9" name="Google Shape;10039;p15"/>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0" name="Google Shape;10040;p15"/>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1" name="Google Shape;10041;p15"/>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2" name="Google Shape;10042;p15"/>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3" name="Google Shape;10043;p15"/>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4" name="Google Shape;10044;p15"/>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5" name="Google Shape;10045;p15"/>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6" name="Google Shape;10046;p15"/>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7" name="Google Shape;10047;p15"/>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8" name="Google Shape;10048;p15"/>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9" name="Google Shape;10049;p15"/>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0" name="Google Shape;10050;p15"/>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1" name="Google Shape;10051;p15"/>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2" name="Google Shape;10052;p15"/>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3" name="Google Shape;10053;p15"/>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4" name="Google Shape;10054;p15"/>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5" name="Google Shape;10055;p15"/>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6" name="Google Shape;10056;p15"/>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7" name="Google Shape;10057;p15"/>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8" name="Google Shape;10058;p15"/>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9" name="Google Shape;10059;p15"/>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0" name="Google Shape;10060;p15"/>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1" name="Google Shape;10061;p15"/>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2" name="Google Shape;10062;p15"/>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3" name="Google Shape;10063;p15"/>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4" name="Google Shape;10064;p15"/>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5" name="Google Shape;10065;p15"/>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6" name="Google Shape;10066;p15"/>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7" name="Google Shape;10067;p15"/>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8" name="Google Shape;10068;p15"/>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9" name="Google Shape;10069;p15"/>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0" name="Google Shape;10070;p15"/>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1" name="Google Shape;10071;p15"/>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2" name="Google Shape;10072;p15"/>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3" name="Google Shape;10073;p15"/>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4" name="Google Shape;10074;p15"/>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5" name="Google Shape;10075;p15"/>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6" name="Google Shape;10076;p15"/>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7" name="Google Shape;10077;p15"/>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8" name="Google Shape;10078;p15"/>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9" name="Google Shape;10079;p15"/>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0" name="Google Shape;10080;p15"/>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1" name="Google Shape;10081;p15"/>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2" name="Google Shape;10082;p15"/>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3" name="Google Shape;10083;p15"/>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4" name="Google Shape;10084;p15"/>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5" name="Google Shape;10085;p15"/>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6" name="Google Shape;10086;p15"/>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7" name="Google Shape;10087;p15"/>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8" name="Google Shape;10088;p15"/>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9" name="Google Shape;10089;p15"/>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0" name="Google Shape;10090;p15"/>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1" name="Google Shape;10091;p15"/>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2" name="Google Shape;10092;p15"/>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3" name="Google Shape;10093;p15"/>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4" name="Google Shape;10094;p15"/>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5" name="Google Shape;10095;p15"/>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6" name="Google Shape;10096;p15"/>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7" name="Google Shape;10097;p15"/>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8" name="Google Shape;10098;p15"/>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9" name="Google Shape;10099;p15"/>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0" name="Google Shape;10100;p15"/>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1" name="Google Shape;10101;p15"/>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2" name="Google Shape;10102;p15"/>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3" name="Google Shape;10103;p15"/>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4" name="Google Shape;10104;p15"/>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5" name="Google Shape;10105;p15"/>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6" name="Google Shape;10106;p15"/>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7" name="Google Shape;10107;p15"/>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8" name="Google Shape;10108;p15"/>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9" name="Google Shape;10109;p15"/>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0" name="Google Shape;10110;p15"/>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1" name="Google Shape;10111;p15"/>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2" name="Google Shape;10112;p15"/>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3" name="Google Shape;10113;p15"/>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4" name="Google Shape;10114;p15"/>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5" name="Google Shape;10115;p15"/>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6" name="Google Shape;10116;p15"/>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7" name="Google Shape;10117;p15"/>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8" name="Google Shape;10118;p15"/>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9" name="Google Shape;10119;p15"/>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0" name="Google Shape;10120;p15"/>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1" name="Google Shape;10121;p15"/>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2" name="Google Shape;10122;p15"/>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3" name="Google Shape;10123;p15"/>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4" name="Google Shape;10124;p15"/>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5" name="Google Shape;10125;p15"/>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6" name="Google Shape;10126;p15"/>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7" name="Google Shape;10127;p15"/>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8" name="Google Shape;10128;p15"/>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9" name="Google Shape;10129;p15"/>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0" name="Google Shape;10130;p15"/>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1" name="Google Shape;10131;p15"/>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2" name="Google Shape;10132;p15"/>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3" name="Google Shape;10133;p15"/>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4" name="Google Shape;10134;p15"/>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5" name="Google Shape;10135;p15"/>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6" name="Google Shape;10136;p15"/>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7" name="Google Shape;10137;p15"/>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8" name="Google Shape;10138;p15"/>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9" name="Google Shape;10139;p15"/>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0" name="Google Shape;10140;p15"/>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1" name="Google Shape;10141;p15"/>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2" name="Google Shape;10142;p15"/>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3" name="Google Shape;10143;p15"/>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4" name="Google Shape;10144;p15"/>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5" name="Google Shape;10145;p15"/>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6" name="Google Shape;10146;p15"/>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7" name="Google Shape;10147;p15"/>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8" name="Google Shape;10148;p15"/>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9" name="Google Shape;10149;p15"/>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0" name="Google Shape;10150;p15"/>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1" name="Google Shape;10151;p15"/>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2" name="Google Shape;10152;p15"/>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3" name="Google Shape;10153;p15"/>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4" name="Google Shape;10154;p15"/>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5" name="Google Shape;10155;p15"/>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6" name="Google Shape;10156;p15"/>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7" name="Google Shape;10157;p15"/>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8" name="Google Shape;10158;p15"/>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9" name="Google Shape;10159;p15"/>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0" name="Google Shape;10160;p15"/>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1" name="Google Shape;10161;p15"/>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2" name="Google Shape;10162;p15"/>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3" name="Google Shape;10163;p15"/>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4" name="Google Shape;10164;p15"/>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165" name="Google Shape;10165;p1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4667"/>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0166" name="Google Shape;10166;p15"/>
          <p:cNvSpPr/>
          <p:nvPr/>
        </p:nvSpPr>
        <p:spPr>
          <a:xfrm rot="1797008">
            <a:off x="1029883" y="964588"/>
            <a:ext cx="96947" cy="194785"/>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67" name="Google Shape;10167;p15"/>
          <p:cNvSpPr/>
          <p:nvPr/>
        </p:nvSpPr>
        <p:spPr>
          <a:xfrm rot="3602992">
            <a:off x="638897" y="405384"/>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68" name="Google Shape;10168;p15"/>
          <p:cNvSpPr/>
          <p:nvPr/>
        </p:nvSpPr>
        <p:spPr>
          <a:xfrm rot="773291">
            <a:off x="11283256" y="513373"/>
            <a:ext cx="96840" cy="194849"/>
          </a:xfrm>
          <a:prstGeom prst="roundRect">
            <a:avLst>
              <a:gd name="adj" fmla="val 50000"/>
            </a:avLst>
          </a:prstGeom>
          <a:solidFill>
            <a:schemeClr val="dk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69" name="Google Shape;10169;p15"/>
          <p:cNvSpPr/>
          <p:nvPr/>
        </p:nvSpPr>
        <p:spPr>
          <a:xfrm rot="3602992">
            <a:off x="11633364" y="1193917"/>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70" name="Google Shape;10170;p15"/>
          <p:cNvSpPr/>
          <p:nvPr/>
        </p:nvSpPr>
        <p:spPr>
          <a:xfrm rot="-1797008">
            <a:off x="476767" y="1601269"/>
            <a:ext cx="96947" cy="194785"/>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91885859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10171"/>
        <p:cNvGrpSpPr/>
        <p:nvPr/>
      </p:nvGrpSpPr>
      <p:grpSpPr>
        <a:xfrm>
          <a:off x="0" y="0"/>
          <a:ext cx="0" cy="0"/>
          <a:chOff x="0" y="0"/>
          <a:chExt cx="0" cy="0"/>
        </a:xfrm>
      </p:grpSpPr>
      <p:grpSp>
        <p:nvGrpSpPr>
          <p:cNvPr id="10172" name="Google Shape;10172;p16"/>
          <p:cNvGrpSpPr/>
          <p:nvPr/>
        </p:nvGrpSpPr>
        <p:grpSpPr>
          <a:xfrm>
            <a:off x="0" y="0"/>
            <a:ext cx="12205600" cy="7066400"/>
            <a:chOff x="0" y="0"/>
            <a:chExt cx="9154200" cy="5299800"/>
          </a:xfrm>
        </p:grpSpPr>
        <p:sp>
          <p:nvSpPr>
            <p:cNvPr id="10173" name="Google Shape;10173;p16"/>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4" name="Google Shape;10174;p16"/>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5" name="Google Shape;10175;p16"/>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6" name="Google Shape;10176;p16"/>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7" name="Google Shape;10177;p16"/>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8" name="Google Shape;10178;p16"/>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9" name="Google Shape;10179;p16"/>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0" name="Google Shape;10180;p16"/>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1" name="Google Shape;10181;p16"/>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2" name="Google Shape;10182;p16"/>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3" name="Google Shape;10183;p16"/>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4" name="Google Shape;10184;p16"/>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5" name="Google Shape;10185;p16"/>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6" name="Google Shape;10186;p16"/>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7" name="Google Shape;10187;p16"/>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8" name="Google Shape;10188;p16"/>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9" name="Google Shape;10189;p16"/>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0" name="Google Shape;10190;p16"/>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1" name="Google Shape;10191;p16"/>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2" name="Google Shape;10192;p16"/>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3" name="Google Shape;10193;p16"/>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4" name="Google Shape;10194;p16"/>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5" name="Google Shape;10195;p16"/>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6" name="Google Shape;10196;p16"/>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7" name="Google Shape;10197;p16"/>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8" name="Google Shape;10198;p16"/>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9" name="Google Shape;10199;p16"/>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0" name="Google Shape;10200;p16"/>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1" name="Google Shape;10201;p16"/>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2" name="Google Shape;10202;p16"/>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3" name="Google Shape;10203;p16"/>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4" name="Google Shape;10204;p16"/>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5" name="Google Shape;10205;p16"/>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6" name="Google Shape;10206;p16"/>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7" name="Google Shape;10207;p16"/>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8" name="Google Shape;10208;p16"/>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9" name="Google Shape;10209;p16"/>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0" name="Google Shape;10210;p16"/>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1" name="Google Shape;10211;p16"/>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2" name="Google Shape;10212;p16"/>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3" name="Google Shape;10213;p16"/>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4" name="Google Shape;10214;p16"/>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5" name="Google Shape;10215;p16"/>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6" name="Google Shape;10216;p16"/>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7" name="Google Shape;10217;p16"/>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8" name="Google Shape;10218;p16"/>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9" name="Google Shape;10219;p16"/>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0" name="Google Shape;10220;p16"/>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1" name="Google Shape;10221;p16"/>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2" name="Google Shape;10222;p16"/>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3" name="Google Shape;10223;p16"/>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4" name="Google Shape;10224;p16"/>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5" name="Google Shape;10225;p16"/>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6" name="Google Shape;10226;p16"/>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7" name="Google Shape;10227;p16"/>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8" name="Google Shape;10228;p16"/>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9" name="Google Shape;10229;p16"/>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0" name="Google Shape;10230;p16"/>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1" name="Google Shape;10231;p16"/>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2" name="Google Shape;10232;p16"/>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3" name="Google Shape;10233;p16"/>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4" name="Google Shape;10234;p16"/>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5" name="Google Shape;10235;p16"/>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6" name="Google Shape;10236;p16"/>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7" name="Google Shape;10237;p16"/>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8" name="Google Shape;10238;p16"/>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9" name="Google Shape;10239;p16"/>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0" name="Google Shape;10240;p16"/>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1" name="Google Shape;10241;p16"/>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2" name="Google Shape;10242;p16"/>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3" name="Google Shape;10243;p16"/>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4" name="Google Shape;10244;p16"/>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5" name="Google Shape;10245;p16"/>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6" name="Google Shape;10246;p16"/>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7" name="Google Shape;10247;p16"/>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8" name="Google Shape;10248;p16"/>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9" name="Google Shape;10249;p16"/>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0" name="Google Shape;10250;p16"/>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1" name="Google Shape;10251;p16"/>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2" name="Google Shape;10252;p16"/>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3" name="Google Shape;10253;p16"/>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4" name="Google Shape;10254;p16"/>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5" name="Google Shape;10255;p16"/>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6" name="Google Shape;10256;p16"/>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7" name="Google Shape;10257;p16"/>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8" name="Google Shape;10258;p16"/>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9" name="Google Shape;10259;p16"/>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0" name="Google Shape;10260;p16"/>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1" name="Google Shape;10261;p16"/>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2" name="Google Shape;10262;p16"/>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3" name="Google Shape;10263;p16"/>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4" name="Google Shape;10264;p16"/>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5" name="Google Shape;10265;p16"/>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6" name="Google Shape;10266;p16"/>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7" name="Google Shape;10267;p16"/>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8" name="Google Shape;10268;p16"/>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9" name="Google Shape;10269;p16"/>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0" name="Google Shape;10270;p16"/>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1" name="Google Shape;10271;p16"/>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2" name="Google Shape;10272;p16"/>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3" name="Google Shape;10273;p16"/>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4" name="Google Shape;10274;p16"/>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5" name="Google Shape;10275;p16"/>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6" name="Google Shape;10276;p16"/>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7" name="Google Shape;10277;p16"/>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8" name="Google Shape;10278;p16"/>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9" name="Google Shape;10279;p16"/>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0" name="Google Shape;10280;p16"/>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1" name="Google Shape;10281;p16"/>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2" name="Google Shape;10282;p16"/>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3" name="Google Shape;10283;p16"/>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4" name="Google Shape;10284;p16"/>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5" name="Google Shape;10285;p16"/>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6" name="Google Shape;10286;p16"/>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7" name="Google Shape;10287;p16"/>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8" name="Google Shape;10288;p16"/>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9" name="Google Shape;10289;p16"/>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0" name="Google Shape;10290;p16"/>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1" name="Google Shape;10291;p16"/>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2" name="Google Shape;10292;p16"/>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3" name="Google Shape;10293;p16"/>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4" name="Google Shape;10294;p16"/>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5" name="Google Shape;10295;p16"/>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6" name="Google Shape;10296;p16"/>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7" name="Google Shape;10297;p16"/>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8" name="Google Shape;10298;p16"/>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9" name="Google Shape;10299;p16"/>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0" name="Google Shape;10300;p16"/>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1" name="Google Shape;10301;p16"/>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2" name="Google Shape;10302;p16"/>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3" name="Google Shape;10303;p16"/>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4" name="Google Shape;10304;p16"/>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5" name="Google Shape;10305;p16"/>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6" name="Google Shape;10306;p16"/>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7" name="Google Shape;10307;p16"/>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8" name="Google Shape;10308;p16"/>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9" name="Google Shape;10309;p16"/>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0" name="Google Shape;10310;p16"/>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1" name="Google Shape;10311;p16"/>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2" name="Google Shape;10312;p16"/>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3" name="Google Shape;10313;p16"/>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4" name="Google Shape;10314;p16"/>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5" name="Google Shape;10315;p16"/>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6" name="Google Shape;10316;p16"/>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7" name="Google Shape;10317;p16"/>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8" name="Google Shape;10318;p16"/>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9" name="Google Shape;10319;p16"/>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0" name="Google Shape;10320;p16"/>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1" name="Google Shape;10321;p16"/>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2" name="Google Shape;10322;p16"/>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3" name="Google Shape;10323;p16"/>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4" name="Google Shape;10324;p16"/>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5" name="Google Shape;10325;p16"/>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6" name="Google Shape;10326;p16"/>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7" name="Google Shape;10327;p16"/>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8" name="Google Shape;10328;p16"/>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9" name="Google Shape;10329;p16"/>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0" name="Google Shape;10330;p16"/>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1" name="Google Shape;10331;p16"/>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2" name="Google Shape;10332;p16"/>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3" name="Google Shape;10333;p16"/>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4" name="Google Shape;10334;p16"/>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5" name="Google Shape;10335;p16"/>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6" name="Google Shape;10336;p16"/>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7" name="Google Shape;10337;p16"/>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8" name="Google Shape;10338;p16"/>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9" name="Google Shape;10339;p16"/>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0" name="Google Shape;10340;p16"/>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1" name="Google Shape;10341;p16"/>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2" name="Google Shape;10342;p16"/>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3" name="Google Shape;10343;p16"/>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4" name="Google Shape;10344;p16"/>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5" name="Google Shape;10345;p16"/>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6" name="Google Shape;10346;p16"/>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7" name="Google Shape;10347;p16"/>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8" name="Google Shape;10348;p16"/>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9" name="Google Shape;10349;p16"/>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0" name="Google Shape;10350;p16"/>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1" name="Google Shape;10351;p16"/>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2" name="Google Shape;10352;p16"/>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3" name="Google Shape;10353;p16"/>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4" name="Google Shape;10354;p16"/>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5" name="Google Shape;10355;p16"/>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6" name="Google Shape;10356;p16"/>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7" name="Google Shape;10357;p16"/>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8" name="Google Shape;10358;p16"/>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9" name="Google Shape;10359;p16"/>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0" name="Google Shape;10360;p16"/>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1" name="Google Shape;10361;p16"/>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2" name="Google Shape;10362;p16"/>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3" name="Google Shape;10363;p16"/>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4" name="Google Shape;10364;p16"/>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5" name="Google Shape;10365;p16"/>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6" name="Google Shape;10366;p16"/>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7" name="Google Shape;10367;p16"/>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8" name="Google Shape;10368;p16"/>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9" name="Google Shape;10369;p16"/>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0" name="Google Shape;10370;p16"/>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1" name="Google Shape;10371;p16"/>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2" name="Google Shape;10372;p16"/>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3" name="Google Shape;10373;p16"/>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4" name="Google Shape;10374;p16"/>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5" name="Google Shape;10375;p16"/>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6" name="Google Shape;10376;p16"/>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7" name="Google Shape;10377;p16"/>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8" name="Google Shape;10378;p16"/>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9" name="Google Shape;10379;p16"/>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0" name="Google Shape;10380;p16"/>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1" name="Google Shape;10381;p16"/>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2" name="Google Shape;10382;p16"/>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3" name="Google Shape;10383;p16"/>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4" name="Google Shape;10384;p16"/>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5" name="Google Shape;10385;p16"/>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6" name="Google Shape;10386;p16"/>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7" name="Google Shape;10387;p16"/>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8" name="Google Shape;10388;p16"/>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9" name="Google Shape;10389;p16"/>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0" name="Google Shape;10390;p16"/>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1" name="Google Shape;10391;p16"/>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2" name="Google Shape;10392;p16"/>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3" name="Google Shape;10393;p16"/>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4" name="Google Shape;10394;p16"/>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5" name="Google Shape;10395;p16"/>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6" name="Google Shape;10396;p16"/>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7" name="Google Shape;10397;p16"/>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8" name="Google Shape;10398;p16"/>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9" name="Google Shape;10399;p16"/>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0" name="Google Shape;10400;p16"/>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1" name="Google Shape;10401;p16"/>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2" name="Google Shape;10402;p16"/>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3" name="Google Shape;10403;p16"/>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4" name="Google Shape;10404;p16"/>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5" name="Google Shape;10405;p16"/>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6" name="Google Shape;10406;p16"/>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7" name="Google Shape;10407;p16"/>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8" name="Google Shape;10408;p16"/>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9" name="Google Shape;10409;p16"/>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0" name="Google Shape;10410;p16"/>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1" name="Google Shape;10411;p16"/>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2" name="Google Shape;10412;p16"/>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3" name="Google Shape;10413;p16"/>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4" name="Google Shape;10414;p16"/>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5" name="Google Shape;10415;p16"/>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6" name="Google Shape;10416;p16"/>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7" name="Google Shape;10417;p16"/>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8" name="Google Shape;10418;p16"/>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9" name="Google Shape;10419;p16"/>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0" name="Google Shape;10420;p16"/>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1" name="Google Shape;10421;p16"/>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2" name="Google Shape;10422;p16"/>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3" name="Google Shape;10423;p16"/>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4" name="Google Shape;10424;p16"/>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5" name="Google Shape;10425;p16"/>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6" name="Google Shape;10426;p16"/>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7" name="Google Shape;10427;p16"/>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8" name="Google Shape;10428;p16"/>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9" name="Google Shape;10429;p16"/>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0" name="Google Shape;10430;p16"/>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1" name="Google Shape;10431;p16"/>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2" name="Google Shape;10432;p16"/>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3" name="Google Shape;10433;p16"/>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4" name="Google Shape;10434;p16"/>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5" name="Google Shape;10435;p16"/>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6" name="Google Shape;10436;p16"/>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7" name="Google Shape;10437;p16"/>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8" name="Google Shape;10438;p16"/>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9" name="Google Shape;10439;p16"/>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0" name="Google Shape;10440;p16"/>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1" name="Google Shape;10441;p16"/>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2" name="Google Shape;10442;p16"/>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3" name="Google Shape;10443;p16"/>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4" name="Google Shape;10444;p16"/>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5" name="Google Shape;10445;p16"/>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6" name="Google Shape;10446;p16"/>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7" name="Google Shape;10447;p16"/>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8" name="Google Shape;10448;p16"/>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9" name="Google Shape;10449;p16"/>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0" name="Google Shape;10450;p16"/>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1" name="Google Shape;10451;p16"/>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2" name="Google Shape;10452;p16"/>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3" name="Google Shape;10453;p16"/>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4" name="Google Shape;10454;p16"/>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5" name="Google Shape;10455;p16"/>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6" name="Google Shape;10456;p16"/>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7" name="Google Shape;10457;p16"/>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8" name="Google Shape;10458;p16"/>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9" name="Google Shape;10459;p16"/>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0" name="Google Shape;10460;p16"/>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1" name="Google Shape;10461;p16"/>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2" name="Google Shape;10462;p16"/>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3" name="Google Shape;10463;p16"/>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4" name="Google Shape;10464;p16"/>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5" name="Google Shape;10465;p16"/>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6" name="Google Shape;10466;p16"/>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7" name="Google Shape;10467;p16"/>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8" name="Google Shape;10468;p16"/>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9" name="Google Shape;10469;p16"/>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0" name="Google Shape;10470;p16"/>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1" name="Google Shape;10471;p16"/>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2" name="Google Shape;10472;p16"/>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3" name="Google Shape;10473;p16"/>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4" name="Google Shape;10474;p16"/>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5" name="Google Shape;10475;p16"/>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6" name="Google Shape;10476;p16"/>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7" name="Google Shape;10477;p16"/>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8" name="Google Shape;10478;p16"/>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9" name="Google Shape;10479;p16"/>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0" name="Google Shape;10480;p16"/>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1" name="Google Shape;10481;p16"/>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2" name="Google Shape;10482;p16"/>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3" name="Google Shape;10483;p16"/>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4" name="Google Shape;10484;p16"/>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5" name="Google Shape;10485;p16"/>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6" name="Google Shape;10486;p16"/>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7" name="Google Shape;10487;p16"/>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8" name="Google Shape;10488;p16"/>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9" name="Google Shape;10489;p16"/>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0" name="Google Shape;10490;p16"/>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1" name="Google Shape;10491;p16"/>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2" name="Google Shape;10492;p16"/>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3" name="Google Shape;10493;p16"/>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4" name="Google Shape;10494;p16"/>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5" name="Google Shape;10495;p16"/>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6" name="Google Shape;10496;p16"/>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7" name="Google Shape;10497;p16"/>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8" name="Google Shape;10498;p16"/>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9" name="Google Shape;10499;p16"/>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0" name="Google Shape;10500;p16"/>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1" name="Google Shape;10501;p16"/>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2" name="Google Shape;10502;p16"/>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3" name="Google Shape;10503;p16"/>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4" name="Google Shape;10504;p16"/>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5" name="Google Shape;10505;p16"/>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6" name="Google Shape;10506;p16"/>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7" name="Google Shape;10507;p16"/>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8" name="Google Shape;10508;p16"/>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9" name="Google Shape;10509;p16"/>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0" name="Google Shape;10510;p16"/>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1" name="Google Shape;10511;p16"/>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2" name="Google Shape;10512;p16"/>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3" name="Google Shape;10513;p16"/>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4" name="Google Shape;10514;p16"/>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5" name="Google Shape;10515;p16"/>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6" name="Google Shape;10516;p16"/>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7" name="Google Shape;10517;p16"/>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8" name="Google Shape;10518;p16"/>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9" name="Google Shape;10519;p16"/>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0" name="Google Shape;10520;p16"/>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1" name="Google Shape;10521;p16"/>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2" name="Google Shape;10522;p16"/>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3" name="Google Shape;10523;p16"/>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4" name="Google Shape;10524;p16"/>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5" name="Google Shape;10525;p16"/>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6" name="Google Shape;10526;p16"/>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7" name="Google Shape;10527;p16"/>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8" name="Google Shape;10528;p16"/>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9" name="Google Shape;10529;p16"/>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0" name="Google Shape;10530;p16"/>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1" name="Google Shape;10531;p16"/>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2" name="Google Shape;10532;p16"/>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3" name="Google Shape;10533;p16"/>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4" name="Google Shape;10534;p16"/>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5" name="Google Shape;10535;p16"/>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6" name="Google Shape;10536;p16"/>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7" name="Google Shape;10537;p16"/>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8" name="Google Shape;10538;p16"/>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9" name="Google Shape;10539;p16"/>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0" name="Google Shape;10540;p16"/>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1" name="Google Shape;10541;p16"/>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2" name="Google Shape;10542;p16"/>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3" name="Google Shape;10543;p16"/>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4" name="Google Shape;10544;p16"/>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5" name="Google Shape;10545;p16"/>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6" name="Google Shape;10546;p16"/>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7" name="Google Shape;10547;p16"/>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8" name="Google Shape;10548;p16"/>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9" name="Google Shape;10549;p16"/>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0" name="Google Shape;10550;p16"/>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1" name="Google Shape;10551;p16"/>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2" name="Google Shape;10552;p16"/>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3" name="Google Shape;10553;p16"/>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4" name="Google Shape;10554;p16"/>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5" name="Google Shape;10555;p16"/>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6" name="Google Shape;10556;p16"/>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7" name="Google Shape;10557;p16"/>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8" name="Google Shape;10558;p16"/>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9" name="Google Shape;10559;p16"/>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0" name="Google Shape;10560;p16"/>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1" name="Google Shape;10561;p16"/>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2" name="Google Shape;10562;p16"/>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3" name="Google Shape;10563;p16"/>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4" name="Google Shape;10564;p16"/>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5" name="Google Shape;10565;p16"/>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6" name="Google Shape;10566;p16"/>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7" name="Google Shape;10567;p16"/>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8" name="Google Shape;10568;p16"/>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9" name="Google Shape;10569;p16"/>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0" name="Google Shape;10570;p16"/>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1" name="Google Shape;10571;p16"/>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2" name="Google Shape;10572;p16"/>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3" name="Google Shape;10573;p16"/>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4" name="Google Shape;10574;p16"/>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5" name="Google Shape;10575;p16"/>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6" name="Google Shape;10576;p16"/>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7" name="Google Shape;10577;p16"/>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8" name="Google Shape;10578;p16"/>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9" name="Google Shape;10579;p16"/>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0" name="Google Shape;10580;p16"/>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1" name="Google Shape;10581;p16"/>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2" name="Google Shape;10582;p16"/>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3" name="Google Shape;10583;p16"/>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4" name="Google Shape;10584;p16"/>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5" name="Google Shape;10585;p16"/>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6" name="Google Shape;10586;p16"/>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7" name="Google Shape;10587;p16"/>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8" name="Google Shape;10588;p16"/>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9" name="Google Shape;10589;p16"/>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0" name="Google Shape;10590;p16"/>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1" name="Google Shape;10591;p16"/>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2" name="Google Shape;10592;p16"/>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3" name="Google Shape;10593;p16"/>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4" name="Google Shape;10594;p16"/>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5" name="Google Shape;10595;p16"/>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6" name="Google Shape;10596;p16"/>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7" name="Google Shape;10597;p16"/>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8" name="Google Shape;10598;p16"/>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9" name="Google Shape;10599;p16"/>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0" name="Google Shape;10600;p16"/>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1" name="Google Shape;10601;p16"/>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2" name="Google Shape;10602;p16"/>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3" name="Google Shape;10603;p16"/>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4" name="Google Shape;10604;p16"/>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5" name="Google Shape;10605;p16"/>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6" name="Google Shape;10606;p16"/>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7" name="Google Shape;10607;p16"/>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8" name="Google Shape;10608;p16"/>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9" name="Google Shape;10609;p16"/>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0" name="Google Shape;10610;p16"/>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1" name="Google Shape;10611;p16"/>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2" name="Google Shape;10612;p16"/>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3" name="Google Shape;10613;p16"/>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4" name="Google Shape;10614;p16"/>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5" name="Google Shape;10615;p16"/>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6" name="Google Shape;10616;p16"/>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7" name="Google Shape;10617;p16"/>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8" name="Google Shape;10618;p16"/>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9" name="Google Shape;10619;p16"/>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0" name="Google Shape;10620;p16"/>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1" name="Google Shape;10621;p16"/>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2" name="Google Shape;10622;p16"/>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3" name="Google Shape;10623;p16"/>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4" name="Google Shape;10624;p16"/>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5" name="Google Shape;10625;p16"/>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6" name="Google Shape;10626;p16"/>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7" name="Google Shape;10627;p16"/>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8" name="Google Shape;10628;p16"/>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9" name="Google Shape;10629;p16"/>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0" name="Google Shape;10630;p16"/>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1" name="Google Shape;10631;p16"/>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2" name="Google Shape;10632;p16"/>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3" name="Google Shape;10633;p16"/>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4" name="Google Shape;10634;p16"/>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5" name="Google Shape;10635;p16"/>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6" name="Google Shape;10636;p16"/>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7" name="Google Shape;10637;p16"/>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8" name="Google Shape;10638;p16"/>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9" name="Google Shape;10639;p16"/>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0" name="Google Shape;10640;p16"/>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1" name="Google Shape;10641;p16"/>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2" name="Google Shape;10642;p16"/>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3" name="Google Shape;10643;p16"/>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4" name="Google Shape;10644;p16"/>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5" name="Google Shape;10645;p16"/>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6" name="Google Shape;10646;p16"/>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7" name="Google Shape;10647;p16"/>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8" name="Google Shape;10648;p16"/>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9" name="Google Shape;10649;p16"/>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0" name="Google Shape;10650;p16"/>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1" name="Google Shape;10651;p16"/>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2" name="Google Shape;10652;p16"/>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3" name="Google Shape;10653;p16"/>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4" name="Google Shape;10654;p16"/>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5" name="Google Shape;10655;p16"/>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6" name="Google Shape;10656;p16"/>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7" name="Google Shape;10657;p16"/>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8" name="Google Shape;10658;p16"/>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9" name="Google Shape;10659;p16"/>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0" name="Google Shape;10660;p16"/>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1" name="Google Shape;10661;p16"/>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2" name="Google Shape;10662;p16"/>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3" name="Google Shape;10663;p16"/>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4" name="Google Shape;10664;p16"/>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5" name="Google Shape;10665;p16"/>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6" name="Google Shape;10666;p16"/>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7" name="Google Shape;10667;p16"/>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8" name="Google Shape;10668;p16"/>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9" name="Google Shape;10669;p16"/>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0" name="Google Shape;10670;p16"/>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1" name="Google Shape;10671;p16"/>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2" name="Google Shape;10672;p16"/>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3" name="Google Shape;10673;p16"/>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4" name="Google Shape;10674;p16"/>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5" name="Google Shape;10675;p16"/>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6" name="Google Shape;10676;p16"/>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7" name="Google Shape;10677;p16"/>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8" name="Google Shape;10678;p16"/>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9" name="Google Shape;10679;p16"/>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0" name="Google Shape;10680;p16"/>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1" name="Google Shape;10681;p16"/>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2" name="Google Shape;10682;p16"/>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3" name="Google Shape;10683;p16"/>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4" name="Google Shape;10684;p16"/>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5" name="Google Shape;10685;p16"/>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6" name="Google Shape;10686;p16"/>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7" name="Google Shape;10687;p16"/>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8" name="Google Shape;10688;p16"/>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9" name="Google Shape;10689;p16"/>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0" name="Google Shape;10690;p16"/>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1" name="Google Shape;10691;p16"/>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2" name="Google Shape;10692;p16"/>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3" name="Google Shape;10693;p16"/>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4" name="Google Shape;10694;p16"/>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5" name="Google Shape;10695;p16"/>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6" name="Google Shape;10696;p16"/>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7" name="Google Shape;10697;p16"/>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8" name="Google Shape;10698;p16"/>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9" name="Google Shape;10699;p16"/>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0" name="Google Shape;10700;p16"/>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1" name="Google Shape;10701;p16"/>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2" name="Google Shape;10702;p16"/>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3" name="Google Shape;10703;p16"/>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4" name="Google Shape;10704;p16"/>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5" name="Google Shape;10705;p16"/>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6" name="Google Shape;10706;p16"/>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7" name="Google Shape;10707;p16"/>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8" name="Google Shape;10708;p16"/>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9" name="Google Shape;10709;p16"/>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0" name="Google Shape;10710;p16"/>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1" name="Google Shape;10711;p16"/>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2" name="Google Shape;10712;p16"/>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3" name="Google Shape;10713;p16"/>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4" name="Google Shape;10714;p16"/>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5" name="Google Shape;10715;p16"/>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6" name="Google Shape;10716;p16"/>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7" name="Google Shape;10717;p16"/>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8" name="Google Shape;10718;p16"/>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9" name="Google Shape;10719;p16"/>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0" name="Google Shape;10720;p16"/>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1" name="Google Shape;10721;p16"/>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2" name="Google Shape;10722;p16"/>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3" name="Google Shape;10723;p16"/>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4" name="Google Shape;10724;p16"/>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5" name="Google Shape;10725;p16"/>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6" name="Google Shape;10726;p16"/>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7" name="Google Shape;10727;p16"/>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8" name="Google Shape;10728;p16"/>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9" name="Google Shape;10729;p16"/>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0" name="Google Shape;10730;p16"/>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1" name="Google Shape;10731;p16"/>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2" name="Google Shape;10732;p16"/>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3" name="Google Shape;10733;p16"/>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4" name="Google Shape;10734;p16"/>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5" name="Google Shape;10735;p16"/>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6" name="Google Shape;10736;p16"/>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7" name="Google Shape;10737;p16"/>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8" name="Google Shape;10738;p16"/>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9" name="Google Shape;10739;p16"/>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0" name="Google Shape;10740;p16"/>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1" name="Google Shape;10741;p16"/>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2" name="Google Shape;10742;p16"/>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3" name="Google Shape;10743;p16"/>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4" name="Google Shape;10744;p16"/>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5" name="Google Shape;10745;p16"/>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6" name="Google Shape;10746;p16"/>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7" name="Google Shape;10747;p16"/>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8" name="Google Shape;10748;p16"/>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9" name="Google Shape;10749;p16"/>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0" name="Google Shape;10750;p16"/>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1" name="Google Shape;10751;p16"/>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2" name="Google Shape;10752;p16"/>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3" name="Google Shape;10753;p16"/>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4" name="Google Shape;10754;p16"/>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5" name="Google Shape;10755;p16"/>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6" name="Google Shape;10756;p16"/>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7" name="Google Shape;10757;p16"/>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8" name="Google Shape;10758;p16"/>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9" name="Google Shape;10759;p16"/>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0" name="Google Shape;10760;p16"/>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1" name="Google Shape;10761;p16"/>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2" name="Google Shape;10762;p16"/>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3" name="Google Shape;10763;p16"/>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4" name="Google Shape;10764;p16"/>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5" name="Google Shape;10765;p16"/>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6" name="Google Shape;10766;p16"/>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7" name="Google Shape;10767;p16"/>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8" name="Google Shape;10768;p16"/>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9" name="Google Shape;10769;p16"/>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0" name="Google Shape;10770;p16"/>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1" name="Google Shape;10771;p16"/>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2" name="Google Shape;10772;p16"/>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3" name="Google Shape;10773;p16"/>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4" name="Google Shape;10774;p16"/>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5" name="Google Shape;10775;p16"/>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6" name="Google Shape;10776;p16"/>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7" name="Google Shape;10777;p16"/>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8" name="Google Shape;10778;p16"/>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9" name="Google Shape;10779;p16"/>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0" name="Google Shape;10780;p16"/>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1" name="Google Shape;10781;p16"/>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2" name="Google Shape;10782;p16"/>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3" name="Google Shape;10783;p16"/>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4" name="Google Shape;10784;p16"/>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5" name="Google Shape;10785;p16"/>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6" name="Google Shape;10786;p16"/>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7" name="Google Shape;10787;p16"/>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8" name="Google Shape;10788;p16"/>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9" name="Google Shape;10789;p16"/>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0" name="Google Shape;10790;p16"/>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1" name="Google Shape;10791;p16"/>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2" name="Google Shape;10792;p16"/>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3" name="Google Shape;10793;p16"/>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4" name="Google Shape;10794;p16"/>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5" name="Google Shape;10795;p16"/>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6" name="Google Shape;10796;p16"/>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7" name="Google Shape;10797;p16"/>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8" name="Google Shape;10798;p16"/>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9" name="Google Shape;10799;p16"/>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0" name="Google Shape;10800;p16"/>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1" name="Google Shape;10801;p16"/>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2" name="Google Shape;10802;p16"/>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3" name="Google Shape;10803;p16"/>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4" name="Google Shape;10804;p16"/>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5" name="Google Shape;10805;p16"/>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6" name="Google Shape;10806;p16"/>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7" name="Google Shape;10807;p16"/>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8" name="Google Shape;10808;p16"/>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9" name="Google Shape;10809;p16"/>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0" name="Google Shape;10810;p16"/>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1" name="Google Shape;10811;p16"/>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2" name="Google Shape;10812;p16"/>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3" name="Google Shape;10813;p16"/>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4" name="Google Shape;10814;p16"/>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5" name="Google Shape;10815;p16"/>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6" name="Google Shape;10816;p16"/>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7" name="Google Shape;10817;p16"/>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8" name="Google Shape;10818;p16"/>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9" name="Google Shape;10819;p16"/>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0" name="Google Shape;10820;p16"/>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1" name="Google Shape;10821;p16"/>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2" name="Google Shape;10822;p16"/>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3" name="Google Shape;10823;p16"/>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4" name="Google Shape;10824;p16"/>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5" name="Google Shape;10825;p16"/>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6" name="Google Shape;10826;p16"/>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7" name="Google Shape;10827;p16"/>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8" name="Google Shape;10828;p16"/>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9" name="Google Shape;10829;p16"/>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0" name="Google Shape;10830;p16"/>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1" name="Google Shape;10831;p16"/>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2" name="Google Shape;10832;p16"/>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3" name="Google Shape;10833;p16"/>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4" name="Google Shape;10834;p16"/>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5" name="Google Shape;10835;p16"/>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6" name="Google Shape;10836;p16"/>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7" name="Google Shape;10837;p16"/>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8" name="Google Shape;10838;p16"/>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9" name="Google Shape;10839;p16"/>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0" name="Google Shape;10840;p16"/>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1" name="Google Shape;10841;p16"/>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2" name="Google Shape;10842;p16"/>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3" name="Google Shape;10843;p16"/>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4" name="Google Shape;10844;p16"/>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5" name="Google Shape;10845;p16"/>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6" name="Google Shape;10846;p16"/>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7" name="Google Shape;10847;p16"/>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8" name="Google Shape;10848;p16"/>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9" name="Google Shape;10849;p16"/>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0" name="Google Shape;10850;p16"/>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1" name="Google Shape;10851;p16"/>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2" name="Google Shape;10852;p16"/>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3" name="Google Shape;10853;p16"/>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4" name="Google Shape;10854;p16"/>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5" name="Google Shape;10855;p16"/>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6" name="Google Shape;10856;p16"/>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7" name="Google Shape;10857;p16"/>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8" name="Google Shape;10858;p16"/>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9" name="Google Shape;10859;p16"/>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0" name="Google Shape;10860;p16"/>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1" name="Google Shape;10861;p16"/>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2" name="Google Shape;10862;p16"/>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3" name="Google Shape;10863;p16"/>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4" name="Google Shape;10864;p16"/>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5" name="Google Shape;10865;p16"/>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6" name="Google Shape;10866;p16"/>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7" name="Google Shape;10867;p16"/>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8" name="Google Shape;10868;p16"/>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9" name="Google Shape;10869;p16"/>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0" name="Google Shape;10870;p16"/>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1" name="Google Shape;10871;p16"/>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2" name="Google Shape;10872;p16"/>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3" name="Google Shape;10873;p16"/>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4" name="Google Shape;10874;p16"/>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5" name="Google Shape;10875;p16"/>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6" name="Google Shape;10876;p16"/>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7" name="Google Shape;10877;p16"/>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8" name="Google Shape;10878;p16"/>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9" name="Google Shape;10879;p16"/>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0" name="Google Shape;10880;p16"/>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1" name="Google Shape;10881;p16"/>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2" name="Google Shape;10882;p16"/>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3" name="Google Shape;10883;p16"/>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4" name="Google Shape;10884;p16"/>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5" name="Google Shape;10885;p16"/>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6" name="Google Shape;10886;p16"/>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7" name="Google Shape;10887;p16"/>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8" name="Google Shape;10888;p16"/>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9" name="Google Shape;10889;p16"/>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0" name="Google Shape;10890;p16"/>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1" name="Google Shape;10891;p16"/>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2" name="Google Shape;10892;p16"/>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3" name="Google Shape;10893;p16"/>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4" name="Google Shape;10894;p16"/>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5" name="Google Shape;10895;p16"/>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6" name="Google Shape;10896;p16"/>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7" name="Google Shape;10897;p16"/>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8" name="Google Shape;10898;p16"/>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9" name="Google Shape;10899;p16"/>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0" name="Google Shape;10900;p16"/>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1" name="Google Shape;10901;p16"/>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2" name="Google Shape;10902;p16"/>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3" name="Google Shape;10903;p16"/>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4" name="Google Shape;10904;p16"/>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5" name="Google Shape;10905;p16"/>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6" name="Google Shape;10906;p16"/>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7" name="Google Shape;10907;p16"/>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8" name="Google Shape;10908;p16"/>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9" name="Google Shape;10909;p16"/>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0" name="Google Shape;10910;p16"/>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1" name="Google Shape;10911;p16"/>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2" name="Google Shape;10912;p16"/>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3" name="Google Shape;10913;p16"/>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4" name="Google Shape;10914;p16"/>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5" name="Google Shape;10915;p16"/>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6" name="Google Shape;10916;p16"/>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7" name="Google Shape;10917;p16"/>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8" name="Google Shape;10918;p16"/>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9" name="Google Shape;10919;p16"/>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0" name="Google Shape;10920;p16"/>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1" name="Google Shape;10921;p16"/>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2" name="Google Shape;10922;p16"/>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3" name="Google Shape;10923;p16"/>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4" name="Google Shape;10924;p16"/>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5" name="Google Shape;10925;p16"/>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6" name="Google Shape;10926;p16"/>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7" name="Google Shape;10927;p16"/>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8" name="Google Shape;10928;p16"/>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9" name="Google Shape;10929;p16"/>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0" name="Google Shape;10930;p16"/>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1" name="Google Shape;10931;p16"/>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2" name="Google Shape;10932;p16"/>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3" name="Google Shape;10933;p16"/>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4" name="Google Shape;10934;p16"/>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5" name="Google Shape;10935;p16"/>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6" name="Google Shape;10936;p16"/>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7" name="Google Shape;10937;p16"/>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8" name="Google Shape;10938;p16"/>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9" name="Google Shape;10939;p16"/>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0" name="Google Shape;10940;p16"/>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1" name="Google Shape;10941;p16"/>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2" name="Google Shape;10942;p16"/>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3" name="Google Shape;10943;p16"/>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4" name="Google Shape;10944;p16"/>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5" name="Google Shape;10945;p16"/>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6" name="Google Shape;10946;p16"/>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7" name="Google Shape;10947;p16"/>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8" name="Google Shape;10948;p16"/>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9" name="Google Shape;10949;p16"/>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0" name="Google Shape;10950;p16"/>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1" name="Google Shape;10951;p16"/>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2" name="Google Shape;10952;p16"/>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3" name="Google Shape;10953;p16"/>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4" name="Google Shape;10954;p16"/>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5" name="Google Shape;10955;p16"/>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6" name="Google Shape;10956;p16"/>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7" name="Google Shape;10957;p16"/>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8" name="Google Shape;10958;p16"/>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9" name="Google Shape;10959;p16"/>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0" name="Google Shape;10960;p16"/>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1" name="Google Shape;10961;p16"/>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2" name="Google Shape;10962;p16"/>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3" name="Google Shape;10963;p16"/>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4" name="Google Shape;10964;p16"/>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5" name="Google Shape;10965;p16"/>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6" name="Google Shape;10966;p16"/>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7" name="Google Shape;10967;p16"/>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8" name="Google Shape;10968;p16"/>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9" name="Google Shape;10969;p16"/>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0" name="Google Shape;10970;p16"/>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1" name="Google Shape;10971;p16"/>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2" name="Google Shape;10972;p16"/>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3" name="Google Shape;10973;p16"/>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4" name="Google Shape;10974;p16"/>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5" name="Google Shape;10975;p16"/>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6" name="Google Shape;10976;p16"/>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7" name="Google Shape;10977;p16"/>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8" name="Google Shape;10978;p16"/>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9" name="Google Shape;10979;p16"/>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0" name="Google Shape;10980;p16"/>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1" name="Google Shape;10981;p16"/>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2" name="Google Shape;10982;p16"/>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3" name="Google Shape;10983;p16"/>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4" name="Google Shape;10984;p16"/>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5" name="Google Shape;10985;p16"/>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6" name="Google Shape;10986;p16"/>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7" name="Google Shape;10987;p16"/>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8" name="Google Shape;10988;p16"/>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9" name="Google Shape;10989;p16"/>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0" name="Google Shape;10990;p16"/>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1" name="Google Shape;10991;p16"/>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2" name="Google Shape;10992;p16"/>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3" name="Google Shape;10993;p16"/>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4" name="Google Shape;10994;p16"/>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5" name="Google Shape;10995;p16"/>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6" name="Google Shape;10996;p16"/>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7" name="Google Shape;10997;p16"/>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8" name="Google Shape;10998;p16"/>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9" name="Google Shape;10999;p16"/>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0" name="Google Shape;11000;p16"/>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1" name="Google Shape;11001;p16"/>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2" name="Google Shape;11002;p16"/>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3" name="Google Shape;11003;p16"/>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4" name="Google Shape;11004;p16"/>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5" name="Google Shape;11005;p16"/>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6" name="Google Shape;11006;p16"/>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7" name="Google Shape;11007;p16"/>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8" name="Google Shape;11008;p16"/>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009" name="Google Shape;11009;p1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4667"/>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1010" name="Google Shape;11010;p16"/>
          <p:cNvSpPr/>
          <p:nvPr/>
        </p:nvSpPr>
        <p:spPr>
          <a:xfrm rot="-4021071" flipH="1">
            <a:off x="11638818" y="539220"/>
            <a:ext cx="97325" cy="194651"/>
          </a:xfrm>
          <a:prstGeom prst="roundRect">
            <a:avLst>
              <a:gd name="adj" fmla="val 50000"/>
            </a:avLst>
          </a:prstGeom>
          <a:solidFill>
            <a:schemeClr val="accent4"/>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011" name="Google Shape;11011;p16"/>
          <p:cNvSpPr/>
          <p:nvPr/>
        </p:nvSpPr>
        <p:spPr>
          <a:xfrm rot="3433345" flipH="1">
            <a:off x="11474029" y="1546036"/>
            <a:ext cx="97528" cy="194485"/>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012" name="Google Shape;11012;p16"/>
          <p:cNvSpPr/>
          <p:nvPr/>
        </p:nvSpPr>
        <p:spPr>
          <a:xfrm rot="3433345" flipH="1">
            <a:off x="10864063" y="1006903"/>
            <a:ext cx="97528" cy="1944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013" name="Google Shape;11013;p16"/>
          <p:cNvSpPr/>
          <p:nvPr/>
        </p:nvSpPr>
        <p:spPr>
          <a:xfrm rot="-6345070" flipH="1">
            <a:off x="1450337" y="5748017"/>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014" name="Google Shape;11014;p16"/>
          <p:cNvSpPr/>
          <p:nvPr/>
        </p:nvSpPr>
        <p:spPr>
          <a:xfrm rot="-9002992" flipH="1">
            <a:off x="593955" y="6308148"/>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015" name="Google Shape;11015;p16"/>
          <p:cNvSpPr/>
          <p:nvPr/>
        </p:nvSpPr>
        <p:spPr>
          <a:xfrm rot="-469745" flipH="1">
            <a:off x="664554" y="5395821"/>
            <a:ext cx="96903" cy="1949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98806710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11016"/>
        <p:cNvGrpSpPr/>
        <p:nvPr/>
      </p:nvGrpSpPr>
      <p:grpSpPr>
        <a:xfrm>
          <a:off x="0" y="0"/>
          <a:ext cx="0" cy="0"/>
          <a:chOff x="0" y="0"/>
          <a:chExt cx="0" cy="0"/>
        </a:xfrm>
      </p:grpSpPr>
      <p:grpSp>
        <p:nvGrpSpPr>
          <p:cNvPr id="11017" name="Google Shape;11017;p17"/>
          <p:cNvGrpSpPr/>
          <p:nvPr/>
        </p:nvGrpSpPr>
        <p:grpSpPr>
          <a:xfrm>
            <a:off x="0" y="0"/>
            <a:ext cx="12205600" cy="7066400"/>
            <a:chOff x="0" y="0"/>
            <a:chExt cx="9154200" cy="5299800"/>
          </a:xfrm>
        </p:grpSpPr>
        <p:sp>
          <p:nvSpPr>
            <p:cNvPr id="11018" name="Google Shape;11018;p17"/>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9" name="Google Shape;11019;p17"/>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0" name="Google Shape;11020;p17"/>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1" name="Google Shape;11021;p17"/>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2" name="Google Shape;11022;p17"/>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3" name="Google Shape;11023;p17"/>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4" name="Google Shape;11024;p17"/>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5" name="Google Shape;11025;p17"/>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6" name="Google Shape;11026;p17"/>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7" name="Google Shape;11027;p17"/>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8" name="Google Shape;11028;p17"/>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9" name="Google Shape;11029;p17"/>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0" name="Google Shape;11030;p17"/>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1" name="Google Shape;11031;p17"/>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2" name="Google Shape;11032;p17"/>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3" name="Google Shape;11033;p17"/>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4" name="Google Shape;11034;p17"/>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5" name="Google Shape;11035;p17"/>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6" name="Google Shape;11036;p17"/>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7" name="Google Shape;11037;p17"/>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8" name="Google Shape;11038;p17"/>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9" name="Google Shape;11039;p17"/>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0" name="Google Shape;11040;p17"/>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1" name="Google Shape;11041;p17"/>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2" name="Google Shape;11042;p17"/>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3" name="Google Shape;11043;p17"/>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4" name="Google Shape;11044;p17"/>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5" name="Google Shape;11045;p17"/>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6" name="Google Shape;11046;p17"/>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7" name="Google Shape;11047;p17"/>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8" name="Google Shape;11048;p17"/>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9" name="Google Shape;11049;p17"/>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0" name="Google Shape;11050;p17"/>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1" name="Google Shape;11051;p17"/>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2" name="Google Shape;11052;p17"/>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3" name="Google Shape;11053;p17"/>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4" name="Google Shape;11054;p17"/>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5" name="Google Shape;11055;p17"/>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6" name="Google Shape;11056;p17"/>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7" name="Google Shape;11057;p17"/>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8" name="Google Shape;11058;p17"/>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9" name="Google Shape;11059;p17"/>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0" name="Google Shape;11060;p17"/>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1" name="Google Shape;11061;p17"/>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2" name="Google Shape;11062;p17"/>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3" name="Google Shape;11063;p17"/>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4" name="Google Shape;11064;p17"/>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5" name="Google Shape;11065;p17"/>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6" name="Google Shape;11066;p17"/>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7" name="Google Shape;11067;p17"/>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8" name="Google Shape;11068;p17"/>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9" name="Google Shape;11069;p17"/>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0" name="Google Shape;11070;p17"/>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1" name="Google Shape;11071;p17"/>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2" name="Google Shape;11072;p17"/>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3" name="Google Shape;11073;p17"/>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4" name="Google Shape;11074;p17"/>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5" name="Google Shape;11075;p17"/>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6" name="Google Shape;11076;p17"/>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7" name="Google Shape;11077;p17"/>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8" name="Google Shape;11078;p17"/>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9" name="Google Shape;11079;p17"/>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0" name="Google Shape;11080;p17"/>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1" name="Google Shape;11081;p17"/>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2" name="Google Shape;11082;p17"/>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3" name="Google Shape;11083;p17"/>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4" name="Google Shape;11084;p17"/>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5" name="Google Shape;11085;p17"/>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6" name="Google Shape;11086;p17"/>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7" name="Google Shape;11087;p17"/>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8" name="Google Shape;11088;p17"/>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9" name="Google Shape;11089;p17"/>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0" name="Google Shape;11090;p17"/>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1" name="Google Shape;11091;p17"/>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2" name="Google Shape;11092;p17"/>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3" name="Google Shape;11093;p17"/>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4" name="Google Shape;11094;p17"/>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5" name="Google Shape;11095;p17"/>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6" name="Google Shape;11096;p17"/>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7" name="Google Shape;11097;p17"/>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8" name="Google Shape;11098;p17"/>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9" name="Google Shape;11099;p17"/>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0" name="Google Shape;11100;p17"/>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1" name="Google Shape;11101;p17"/>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2" name="Google Shape;11102;p17"/>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3" name="Google Shape;11103;p17"/>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4" name="Google Shape;11104;p17"/>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5" name="Google Shape;11105;p17"/>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6" name="Google Shape;11106;p17"/>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7" name="Google Shape;11107;p17"/>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8" name="Google Shape;11108;p17"/>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9" name="Google Shape;11109;p17"/>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0" name="Google Shape;11110;p17"/>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1" name="Google Shape;11111;p17"/>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2" name="Google Shape;11112;p17"/>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3" name="Google Shape;11113;p17"/>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4" name="Google Shape;11114;p17"/>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5" name="Google Shape;11115;p17"/>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6" name="Google Shape;11116;p17"/>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7" name="Google Shape;11117;p17"/>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8" name="Google Shape;11118;p17"/>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9" name="Google Shape;11119;p17"/>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0" name="Google Shape;11120;p17"/>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1" name="Google Shape;11121;p17"/>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2" name="Google Shape;11122;p17"/>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3" name="Google Shape;11123;p17"/>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4" name="Google Shape;11124;p17"/>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5" name="Google Shape;11125;p17"/>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6" name="Google Shape;11126;p17"/>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7" name="Google Shape;11127;p17"/>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8" name="Google Shape;11128;p17"/>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9" name="Google Shape;11129;p17"/>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0" name="Google Shape;11130;p17"/>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1" name="Google Shape;11131;p17"/>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2" name="Google Shape;11132;p17"/>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3" name="Google Shape;11133;p17"/>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4" name="Google Shape;11134;p17"/>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5" name="Google Shape;11135;p17"/>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6" name="Google Shape;11136;p17"/>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7" name="Google Shape;11137;p17"/>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8" name="Google Shape;11138;p17"/>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9" name="Google Shape;11139;p17"/>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0" name="Google Shape;11140;p17"/>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1" name="Google Shape;11141;p17"/>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2" name="Google Shape;11142;p17"/>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3" name="Google Shape;11143;p17"/>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4" name="Google Shape;11144;p17"/>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5" name="Google Shape;11145;p17"/>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6" name="Google Shape;11146;p17"/>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7" name="Google Shape;11147;p17"/>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8" name="Google Shape;11148;p17"/>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9" name="Google Shape;11149;p17"/>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0" name="Google Shape;11150;p17"/>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1" name="Google Shape;11151;p17"/>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2" name="Google Shape;11152;p17"/>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3" name="Google Shape;11153;p17"/>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4" name="Google Shape;11154;p17"/>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5" name="Google Shape;11155;p17"/>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6" name="Google Shape;11156;p17"/>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7" name="Google Shape;11157;p17"/>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8" name="Google Shape;11158;p17"/>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9" name="Google Shape;11159;p17"/>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0" name="Google Shape;11160;p17"/>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1" name="Google Shape;11161;p17"/>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2" name="Google Shape;11162;p17"/>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3" name="Google Shape;11163;p17"/>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4" name="Google Shape;11164;p17"/>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5" name="Google Shape;11165;p17"/>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6" name="Google Shape;11166;p17"/>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7" name="Google Shape;11167;p17"/>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8" name="Google Shape;11168;p17"/>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9" name="Google Shape;11169;p17"/>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0" name="Google Shape;11170;p17"/>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1" name="Google Shape;11171;p17"/>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2" name="Google Shape;11172;p17"/>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3" name="Google Shape;11173;p17"/>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4" name="Google Shape;11174;p17"/>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5" name="Google Shape;11175;p17"/>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6" name="Google Shape;11176;p17"/>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7" name="Google Shape;11177;p17"/>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8" name="Google Shape;11178;p17"/>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9" name="Google Shape;11179;p17"/>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0" name="Google Shape;11180;p17"/>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1" name="Google Shape;11181;p17"/>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2" name="Google Shape;11182;p17"/>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3" name="Google Shape;11183;p17"/>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4" name="Google Shape;11184;p17"/>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5" name="Google Shape;11185;p17"/>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6" name="Google Shape;11186;p17"/>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7" name="Google Shape;11187;p17"/>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8" name="Google Shape;11188;p17"/>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9" name="Google Shape;11189;p17"/>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0" name="Google Shape;11190;p17"/>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1" name="Google Shape;11191;p17"/>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2" name="Google Shape;11192;p17"/>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3" name="Google Shape;11193;p17"/>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4" name="Google Shape;11194;p17"/>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5" name="Google Shape;11195;p17"/>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6" name="Google Shape;11196;p17"/>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7" name="Google Shape;11197;p17"/>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8" name="Google Shape;11198;p17"/>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9" name="Google Shape;11199;p17"/>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0" name="Google Shape;11200;p17"/>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1" name="Google Shape;11201;p17"/>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2" name="Google Shape;11202;p17"/>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3" name="Google Shape;11203;p17"/>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4" name="Google Shape;11204;p17"/>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5" name="Google Shape;11205;p17"/>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6" name="Google Shape;11206;p17"/>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7" name="Google Shape;11207;p17"/>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8" name="Google Shape;11208;p17"/>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9" name="Google Shape;11209;p17"/>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0" name="Google Shape;11210;p17"/>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1" name="Google Shape;11211;p17"/>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2" name="Google Shape;11212;p17"/>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3" name="Google Shape;11213;p17"/>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4" name="Google Shape;11214;p17"/>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5" name="Google Shape;11215;p17"/>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6" name="Google Shape;11216;p17"/>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7" name="Google Shape;11217;p17"/>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8" name="Google Shape;11218;p17"/>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9" name="Google Shape;11219;p17"/>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0" name="Google Shape;11220;p17"/>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1" name="Google Shape;11221;p17"/>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2" name="Google Shape;11222;p17"/>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3" name="Google Shape;11223;p17"/>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4" name="Google Shape;11224;p17"/>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5" name="Google Shape;11225;p17"/>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6" name="Google Shape;11226;p17"/>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7" name="Google Shape;11227;p17"/>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8" name="Google Shape;11228;p17"/>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9" name="Google Shape;11229;p17"/>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0" name="Google Shape;11230;p17"/>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1" name="Google Shape;11231;p17"/>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2" name="Google Shape;11232;p17"/>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3" name="Google Shape;11233;p17"/>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4" name="Google Shape;11234;p17"/>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5" name="Google Shape;11235;p17"/>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6" name="Google Shape;11236;p17"/>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7" name="Google Shape;11237;p17"/>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8" name="Google Shape;11238;p17"/>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9" name="Google Shape;11239;p17"/>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0" name="Google Shape;11240;p17"/>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1" name="Google Shape;11241;p17"/>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2" name="Google Shape;11242;p17"/>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3" name="Google Shape;11243;p17"/>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4" name="Google Shape;11244;p17"/>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5" name="Google Shape;11245;p17"/>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6" name="Google Shape;11246;p17"/>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7" name="Google Shape;11247;p17"/>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8" name="Google Shape;11248;p17"/>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9" name="Google Shape;11249;p17"/>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0" name="Google Shape;11250;p17"/>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1" name="Google Shape;11251;p17"/>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2" name="Google Shape;11252;p17"/>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3" name="Google Shape;11253;p17"/>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4" name="Google Shape;11254;p17"/>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5" name="Google Shape;11255;p17"/>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6" name="Google Shape;11256;p17"/>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7" name="Google Shape;11257;p17"/>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8" name="Google Shape;11258;p17"/>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9" name="Google Shape;11259;p17"/>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0" name="Google Shape;11260;p17"/>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1" name="Google Shape;11261;p17"/>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2" name="Google Shape;11262;p17"/>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3" name="Google Shape;11263;p17"/>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4" name="Google Shape;11264;p17"/>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5" name="Google Shape;11265;p17"/>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6" name="Google Shape;11266;p17"/>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7" name="Google Shape;11267;p17"/>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8" name="Google Shape;11268;p17"/>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9" name="Google Shape;11269;p17"/>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0" name="Google Shape;11270;p17"/>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1" name="Google Shape;11271;p17"/>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2" name="Google Shape;11272;p17"/>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3" name="Google Shape;11273;p17"/>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4" name="Google Shape;11274;p17"/>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5" name="Google Shape;11275;p17"/>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6" name="Google Shape;11276;p17"/>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7" name="Google Shape;11277;p17"/>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8" name="Google Shape;11278;p17"/>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9" name="Google Shape;11279;p17"/>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0" name="Google Shape;11280;p17"/>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1" name="Google Shape;11281;p17"/>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2" name="Google Shape;11282;p17"/>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3" name="Google Shape;11283;p17"/>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4" name="Google Shape;11284;p17"/>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5" name="Google Shape;11285;p17"/>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6" name="Google Shape;11286;p17"/>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7" name="Google Shape;11287;p17"/>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8" name="Google Shape;11288;p17"/>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9" name="Google Shape;11289;p17"/>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0" name="Google Shape;11290;p17"/>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1" name="Google Shape;11291;p17"/>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2" name="Google Shape;11292;p17"/>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3" name="Google Shape;11293;p17"/>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4" name="Google Shape;11294;p17"/>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5" name="Google Shape;11295;p17"/>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6" name="Google Shape;11296;p17"/>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7" name="Google Shape;11297;p17"/>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8" name="Google Shape;11298;p17"/>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9" name="Google Shape;11299;p17"/>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0" name="Google Shape;11300;p17"/>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1" name="Google Shape;11301;p17"/>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2" name="Google Shape;11302;p17"/>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3" name="Google Shape;11303;p17"/>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4" name="Google Shape;11304;p17"/>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5" name="Google Shape;11305;p17"/>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6" name="Google Shape;11306;p17"/>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7" name="Google Shape;11307;p17"/>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8" name="Google Shape;11308;p17"/>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9" name="Google Shape;11309;p17"/>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0" name="Google Shape;11310;p17"/>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1" name="Google Shape;11311;p17"/>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2" name="Google Shape;11312;p17"/>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3" name="Google Shape;11313;p17"/>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4" name="Google Shape;11314;p17"/>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5" name="Google Shape;11315;p17"/>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6" name="Google Shape;11316;p17"/>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7" name="Google Shape;11317;p17"/>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8" name="Google Shape;11318;p17"/>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9" name="Google Shape;11319;p17"/>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0" name="Google Shape;11320;p17"/>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1" name="Google Shape;11321;p17"/>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2" name="Google Shape;11322;p17"/>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3" name="Google Shape;11323;p17"/>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4" name="Google Shape;11324;p17"/>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5" name="Google Shape;11325;p17"/>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6" name="Google Shape;11326;p17"/>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7" name="Google Shape;11327;p17"/>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8" name="Google Shape;11328;p17"/>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9" name="Google Shape;11329;p17"/>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0" name="Google Shape;11330;p17"/>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1" name="Google Shape;11331;p17"/>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2" name="Google Shape;11332;p17"/>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3" name="Google Shape;11333;p17"/>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4" name="Google Shape;11334;p17"/>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5" name="Google Shape;11335;p17"/>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6" name="Google Shape;11336;p17"/>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7" name="Google Shape;11337;p17"/>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8" name="Google Shape;11338;p17"/>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9" name="Google Shape;11339;p17"/>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0" name="Google Shape;11340;p17"/>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1" name="Google Shape;11341;p17"/>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2" name="Google Shape;11342;p17"/>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3" name="Google Shape;11343;p17"/>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4" name="Google Shape;11344;p17"/>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5" name="Google Shape;11345;p17"/>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6" name="Google Shape;11346;p17"/>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7" name="Google Shape;11347;p17"/>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8" name="Google Shape;11348;p17"/>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9" name="Google Shape;11349;p17"/>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0" name="Google Shape;11350;p17"/>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1" name="Google Shape;11351;p17"/>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2" name="Google Shape;11352;p17"/>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3" name="Google Shape;11353;p17"/>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4" name="Google Shape;11354;p17"/>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5" name="Google Shape;11355;p17"/>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6" name="Google Shape;11356;p17"/>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7" name="Google Shape;11357;p17"/>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8" name="Google Shape;11358;p17"/>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9" name="Google Shape;11359;p17"/>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0" name="Google Shape;11360;p17"/>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1" name="Google Shape;11361;p17"/>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2" name="Google Shape;11362;p17"/>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3" name="Google Shape;11363;p17"/>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4" name="Google Shape;11364;p17"/>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5" name="Google Shape;11365;p17"/>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6" name="Google Shape;11366;p17"/>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7" name="Google Shape;11367;p17"/>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8" name="Google Shape;11368;p17"/>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9" name="Google Shape;11369;p17"/>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0" name="Google Shape;11370;p17"/>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1" name="Google Shape;11371;p17"/>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2" name="Google Shape;11372;p17"/>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3" name="Google Shape;11373;p17"/>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4" name="Google Shape;11374;p17"/>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5" name="Google Shape;11375;p17"/>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6" name="Google Shape;11376;p17"/>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7" name="Google Shape;11377;p17"/>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8" name="Google Shape;11378;p17"/>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9" name="Google Shape;11379;p17"/>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0" name="Google Shape;11380;p17"/>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1" name="Google Shape;11381;p17"/>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2" name="Google Shape;11382;p17"/>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3" name="Google Shape;11383;p17"/>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4" name="Google Shape;11384;p17"/>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5" name="Google Shape;11385;p17"/>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6" name="Google Shape;11386;p17"/>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7" name="Google Shape;11387;p17"/>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8" name="Google Shape;11388;p17"/>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9" name="Google Shape;11389;p17"/>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0" name="Google Shape;11390;p17"/>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1" name="Google Shape;11391;p17"/>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2" name="Google Shape;11392;p17"/>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3" name="Google Shape;11393;p17"/>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4" name="Google Shape;11394;p17"/>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5" name="Google Shape;11395;p17"/>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6" name="Google Shape;11396;p17"/>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7" name="Google Shape;11397;p17"/>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8" name="Google Shape;11398;p17"/>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9" name="Google Shape;11399;p17"/>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0" name="Google Shape;11400;p17"/>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1" name="Google Shape;11401;p17"/>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2" name="Google Shape;11402;p17"/>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3" name="Google Shape;11403;p17"/>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4" name="Google Shape;11404;p17"/>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5" name="Google Shape;11405;p17"/>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6" name="Google Shape;11406;p17"/>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7" name="Google Shape;11407;p17"/>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8" name="Google Shape;11408;p17"/>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9" name="Google Shape;11409;p17"/>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0" name="Google Shape;11410;p17"/>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1" name="Google Shape;11411;p17"/>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2" name="Google Shape;11412;p17"/>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3" name="Google Shape;11413;p17"/>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4" name="Google Shape;11414;p17"/>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5" name="Google Shape;11415;p17"/>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6" name="Google Shape;11416;p17"/>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7" name="Google Shape;11417;p17"/>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8" name="Google Shape;11418;p17"/>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9" name="Google Shape;11419;p17"/>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0" name="Google Shape;11420;p17"/>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1" name="Google Shape;11421;p17"/>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2" name="Google Shape;11422;p17"/>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3" name="Google Shape;11423;p17"/>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4" name="Google Shape;11424;p17"/>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5" name="Google Shape;11425;p17"/>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6" name="Google Shape;11426;p17"/>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7" name="Google Shape;11427;p17"/>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8" name="Google Shape;11428;p17"/>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9" name="Google Shape;11429;p17"/>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0" name="Google Shape;11430;p17"/>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1" name="Google Shape;11431;p17"/>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2" name="Google Shape;11432;p17"/>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3" name="Google Shape;11433;p17"/>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4" name="Google Shape;11434;p17"/>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5" name="Google Shape;11435;p17"/>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6" name="Google Shape;11436;p17"/>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7" name="Google Shape;11437;p17"/>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8" name="Google Shape;11438;p17"/>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9" name="Google Shape;11439;p17"/>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0" name="Google Shape;11440;p17"/>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1" name="Google Shape;11441;p17"/>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2" name="Google Shape;11442;p17"/>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3" name="Google Shape;11443;p17"/>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4" name="Google Shape;11444;p17"/>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5" name="Google Shape;11445;p17"/>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6" name="Google Shape;11446;p17"/>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7" name="Google Shape;11447;p17"/>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8" name="Google Shape;11448;p17"/>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9" name="Google Shape;11449;p17"/>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0" name="Google Shape;11450;p17"/>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1" name="Google Shape;11451;p17"/>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2" name="Google Shape;11452;p17"/>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3" name="Google Shape;11453;p17"/>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4" name="Google Shape;11454;p17"/>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5" name="Google Shape;11455;p17"/>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6" name="Google Shape;11456;p17"/>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7" name="Google Shape;11457;p17"/>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8" name="Google Shape;11458;p17"/>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9" name="Google Shape;11459;p17"/>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0" name="Google Shape;11460;p17"/>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1" name="Google Shape;11461;p17"/>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2" name="Google Shape;11462;p17"/>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3" name="Google Shape;11463;p17"/>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4" name="Google Shape;11464;p17"/>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5" name="Google Shape;11465;p17"/>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6" name="Google Shape;11466;p17"/>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7" name="Google Shape;11467;p17"/>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8" name="Google Shape;11468;p17"/>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9" name="Google Shape;11469;p17"/>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0" name="Google Shape;11470;p17"/>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1" name="Google Shape;11471;p17"/>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2" name="Google Shape;11472;p17"/>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3" name="Google Shape;11473;p17"/>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4" name="Google Shape;11474;p17"/>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5" name="Google Shape;11475;p17"/>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6" name="Google Shape;11476;p17"/>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7" name="Google Shape;11477;p17"/>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8" name="Google Shape;11478;p17"/>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9" name="Google Shape;11479;p17"/>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0" name="Google Shape;11480;p17"/>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1" name="Google Shape;11481;p17"/>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2" name="Google Shape;11482;p17"/>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3" name="Google Shape;11483;p17"/>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4" name="Google Shape;11484;p17"/>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5" name="Google Shape;11485;p17"/>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6" name="Google Shape;11486;p17"/>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7" name="Google Shape;11487;p17"/>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8" name="Google Shape;11488;p17"/>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9" name="Google Shape;11489;p17"/>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0" name="Google Shape;11490;p17"/>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1" name="Google Shape;11491;p17"/>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2" name="Google Shape;11492;p17"/>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3" name="Google Shape;11493;p17"/>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4" name="Google Shape;11494;p17"/>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5" name="Google Shape;11495;p17"/>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6" name="Google Shape;11496;p17"/>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7" name="Google Shape;11497;p17"/>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8" name="Google Shape;11498;p17"/>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9" name="Google Shape;11499;p17"/>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0" name="Google Shape;11500;p17"/>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1" name="Google Shape;11501;p17"/>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2" name="Google Shape;11502;p17"/>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3" name="Google Shape;11503;p17"/>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4" name="Google Shape;11504;p17"/>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5" name="Google Shape;11505;p17"/>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6" name="Google Shape;11506;p17"/>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7" name="Google Shape;11507;p17"/>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8" name="Google Shape;11508;p17"/>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9" name="Google Shape;11509;p17"/>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0" name="Google Shape;11510;p17"/>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1" name="Google Shape;11511;p17"/>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2" name="Google Shape;11512;p17"/>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3" name="Google Shape;11513;p17"/>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4" name="Google Shape;11514;p17"/>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5" name="Google Shape;11515;p17"/>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6" name="Google Shape;11516;p17"/>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7" name="Google Shape;11517;p17"/>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8" name="Google Shape;11518;p17"/>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9" name="Google Shape;11519;p17"/>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0" name="Google Shape;11520;p17"/>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1" name="Google Shape;11521;p17"/>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2" name="Google Shape;11522;p17"/>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3" name="Google Shape;11523;p17"/>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4" name="Google Shape;11524;p17"/>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5" name="Google Shape;11525;p17"/>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6" name="Google Shape;11526;p17"/>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7" name="Google Shape;11527;p17"/>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8" name="Google Shape;11528;p17"/>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9" name="Google Shape;11529;p17"/>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0" name="Google Shape;11530;p17"/>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1" name="Google Shape;11531;p17"/>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2" name="Google Shape;11532;p17"/>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3" name="Google Shape;11533;p17"/>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4" name="Google Shape;11534;p17"/>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5" name="Google Shape;11535;p17"/>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6" name="Google Shape;11536;p17"/>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7" name="Google Shape;11537;p17"/>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8" name="Google Shape;11538;p17"/>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9" name="Google Shape;11539;p17"/>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0" name="Google Shape;11540;p17"/>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1" name="Google Shape;11541;p17"/>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2" name="Google Shape;11542;p17"/>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3" name="Google Shape;11543;p17"/>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4" name="Google Shape;11544;p17"/>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5" name="Google Shape;11545;p17"/>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6" name="Google Shape;11546;p17"/>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7" name="Google Shape;11547;p17"/>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8" name="Google Shape;11548;p17"/>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9" name="Google Shape;11549;p17"/>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0" name="Google Shape;11550;p17"/>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1" name="Google Shape;11551;p17"/>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2" name="Google Shape;11552;p17"/>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3" name="Google Shape;11553;p17"/>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4" name="Google Shape;11554;p17"/>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5" name="Google Shape;11555;p17"/>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6" name="Google Shape;11556;p17"/>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7" name="Google Shape;11557;p17"/>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8" name="Google Shape;11558;p17"/>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9" name="Google Shape;11559;p17"/>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0" name="Google Shape;11560;p17"/>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1" name="Google Shape;11561;p17"/>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2" name="Google Shape;11562;p17"/>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3" name="Google Shape;11563;p17"/>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4" name="Google Shape;11564;p17"/>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5" name="Google Shape;11565;p17"/>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6" name="Google Shape;11566;p17"/>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7" name="Google Shape;11567;p17"/>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8" name="Google Shape;11568;p17"/>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9" name="Google Shape;11569;p17"/>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0" name="Google Shape;11570;p17"/>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1" name="Google Shape;11571;p17"/>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2" name="Google Shape;11572;p17"/>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3" name="Google Shape;11573;p17"/>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4" name="Google Shape;11574;p17"/>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5" name="Google Shape;11575;p17"/>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6" name="Google Shape;11576;p17"/>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7" name="Google Shape;11577;p17"/>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8" name="Google Shape;11578;p17"/>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9" name="Google Shape;11579;p17"/>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0" name="Google Shape;11580;p17"/>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1" name="Google Shape;11581;p17"/>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2" name="Google Shape;11582;p17"/>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3" name="Google Shape;11583;p17"/>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4" name="Google Shape;11584;p17"/>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5" name="Google Shape;11585;p17"/>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6" name="Google Shape;11586;p17"/>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7" name="Google Shape;11587;p17"/>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8" name="Google Shape;11588;p17"/>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9" name="Google Shape;11589;p17"/>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0" name="Google Shape;11590;p17"/>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1" name="Google Shape;11591;p17"/>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2" name="Google Shape;11592;p17"/>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3" name="Google Shape;11593;p17"/>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4" name="Google Shape;11594;p17"/>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5" name="Google Shape;11595;p17"/>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6" name="Google Shape;11596;p17"/>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7" name="Google Shape;11597;p17"/>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8" name="Google Shape;11598;p17"/>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9" name="Google Shape;11599;p17"/>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0" name="Google Shape;11600;p17"/>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1" name="Google Shape;11601;p17"/>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2" name="Google Shape;11602;p17"/>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3" name="Google Shape;11603;p17"/>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4" name="Google Shape;11604;p17"/>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5" name="Google Shape;11605;p17"/>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6" name="Google Shape;11606;p17"/>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7" name="Google Shape;11607;p17"/>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8" name="Google Shape;11608;p17"/>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9" name="Google Shape;11609;p17"/>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0" name="Google Shape;11610;p17"/>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1" name="Google Shape;11611;p17"/>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2" name="Google Shape;11612;p17"/>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3" name="Google Shape;11613;p17"/>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4" name="Google Shape;11614;p17"/>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5" name="Google Shape;11615;p17"/>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6" name="Google Shape;11616;p17"/>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7" name="Google Shape;11617;p17"/>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8" name="Google Shape;11618;p17"/>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9" name="Google Shape;11619;p17"/>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0" name="Google Shape;11620;p17"/>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1" name="Google Shape;11621;p17"/>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2" name="Google Shape;11622;p17"/>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3" name="Google Shape;11623;p17"/>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4" name="Google Shape;11624;p17"/>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5" name="Google Shape;11625;p17"/>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6" name="Google Shape;11626;p17"/>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7" name="Google Shape;11627;p17"/>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8" name="Google Shape;11628;p17"/>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9" name="Google Shape;11629;p17"/>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0" name="Google Shape;11630;p17"/>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1" name="Google Shape;11631;p17"/>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2" name="Google Shape;11632;p17"/>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3" name="Google Shape;11633;p17"/>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4" name="Google Shape;11634;p17"/>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5" name="Google Shape;11635;p17"/>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6" name="Google Shape;11636;p17"/>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7" name="Google Shape;11637;p17"/>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8" name="Google Shape;11638;p17"/>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9" name="Google Shape;11639;p17"/>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0" name="Google Shape;11640;p17"/>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1" name="Google Shape;11641;p17"/>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2" name="Google Shape;11642;p17"/>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3" name="Google Shape;11643;p17"/>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4" name="Google Shape;11644;p17"/>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5" name="Google Shape;11645;p17"/>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6" name="Google Shape;11646;p17"/>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7" name="Google Shape;11647;p17"/>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8" name="Google Shape;11648;p17"/>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9" name="Google Shape;11649;p17"/>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0" name="Google Shape;11650;p17"/>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1" name="Google Shape;11651;p17"/>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2" name="Google Shape;11652;p17"/>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3" name="Google Shape;11653;p17"/>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4" name="Google Shape;11654;p17"/>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5" name="Google Shape;11655;p17"/>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6" name="Google Shape;11656;p17"/>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7" name="Google Shape;11657;p17"/>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8" name="Google Shape;11658;p17"/>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9" name="Google Shape;11659;p17"/>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0" name="Google Shape;11660;p17"/>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1" name="Google Shape;11661;p17"/>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2" name="Google Shape;11662;p17"/>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3" name="Google Shape;11663;p17"/>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4" name="Google Shape;11664;p17"/>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5" name="Google Shape;11665;p17"/>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6" name="Google Shape;11666;p17"/>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7" name="Google Shape;11667;p17"/>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8" name="Google Shape;11668;p17"/>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9" name="Google Shape;11669;p17"/>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0" name="Google Shape;11670;p17"/>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1" name="Google Shape;11671;p17"/>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2" name="Google Shape;11672;p17"/>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3" name="Google Shape;11673;p17"/>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4" name="Google Shape;11674;p17"/>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5" name="Google Shape;11675;p17"/>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6" name="Google Shape;11676;p17"/>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7" name="Google Shape;11677;p17"/>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8" name="Google Shape;11678;p17"/>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9" name="Google Shape;11679;p17"/>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0" name="Google Shape;11680;p17"/>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1" name="Google Shape;11681;p17"/>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2" name="Google Shape;11682;p17"/>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3" name="Google Shape;11683;p17"/>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4" name="Google Shape;11684;p17"/>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5" name="Google Shape;11685;p17"/>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6" name="Google Shape;11686;p17"/>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7" name="Google Shape;11687;p17"/>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8" name="Google Shape;11688;p17"/>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9" name="Google Shape;11689;p17"/>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0" name="Google Shape;11690;p17"/>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1" name="Google Shape;11691;p17"/>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2" name="Google Shape;11692;p17"/>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3" name="Google Shape;11693;p17"/>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4" name="Google Shape;11694;p17"/>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5" name="Google Shape;11695;p17"/>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6" name="Google Shape;11696;p17"/>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7" name="Google Shape;11697;p17"/>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8" name="Google Shape;11698;p17"/>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9" name="Google Shape;11699;p17"/>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0" name="Google Shape;11700;p17"/>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1" name="Google Shape;11701;p17"/>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2" name="Google Shape;11702;p17"/>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3" name="Google Shape;11703;p17"/>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4" name="Google Shape;11704;p17"/>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5" name="Google Shape;11705;p17"/>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6" name="Google Shape;11706;p17"/>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7" name="Google Shape;11707;p17"/>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8" name="Google Shape;11708;p17"/>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9" name="Google Shape;11709;p17"/>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0" name="Google Shape;11710;p17"/>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1" name="Google Shape;11711;p17"/>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2" name="Google Shape;11712;p17"/>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3" name="Google Shape;11713;p17"/>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4" name="Google Shape;11714;p17"/>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5" name="Google Shape;11715;p17"/>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6" name="Google Shape;11716;p17"/>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7" name="Google Shape;11717;p17"/>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8" name="Google Shape;11718;p17"/>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9" name="Google Shape;11719;p17"/>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0" name="Google Shape;11720;p17"/>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1" name="Google Shape;11721;p17"/>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2" name="Google Shape;11722;p17"/>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3" name="Google Shape;11723;p17"/>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4" name="Google Shape;11724;p17"/>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5" name="Google Shape;11725;p17"/>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6" name="Google Shape;11726;p17"/>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7" name="Google Shape;11727;p17"/>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8" name="Google Shape;11728;p17"/>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9" name="Google Shape;11729;p17"/>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0" name="Google Shape;11730;p17"/>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1" name="Google Shape;11731;p17"/>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2" name="Google Shape;11732;p17"/>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3" name="Google Shape;11733;p17"/>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4" name="Google Shape;11734;p17"/>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5" name="Google Shape;11735;p17"/>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6" name="Google Shape;11736;p17"/>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7" name="Google Shape;11737;p17"/>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8" name="Google Shape;11738;p17"/>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9" name="Google Shape;11739;p17"/>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0" name="Google Shape;11740;p17"/>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1" name="Google Shape;11741;p17"/>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2" name="Google Shape;11742;p17"/>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3" name="Google Shape;11743;p17"/>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4" name="Google Shape;11744;p17"/>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5" name="Google Shape;11745;p17"/>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6" name="Google Shape;11746;p17"/>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7" name="Google Shape;11747;p17"/>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8" name="Google Shape;11748;p17"/>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9" name="Google Shape;11749;p17"/>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0" name="Google Shape;11750;p17"/>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1" name="Google Shape;11751;p17"/>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2" name="Google Shape;11752;p17"/>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3" name="Google Shape;11753;p17"/>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4" name="Google Shape;11754;p17"/>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5" name="Google Shape;11755;p17"/>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6" name="Google Shape;11756;p17"/>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7" name="Google Shape;11757;p17"/>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8" name="Google Shape;11758;p17"/>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9" name="Google Shape;11759;p17"/>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0" name="Google Shape;11760;p17"/>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1" name="Google Shape;11761;p17"/>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2" name="Google Shape;11762;p17"/>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3" name="Google Shape;11763;p17"/>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4" name="Google Shape;11764;p17"/>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5" name="Google Shape;11765;p17"/>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6" name="Google Shape;11766;p17"/>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7" name="Google Shape;11767;p17"/>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8" name="Google Shape;11768;p17"/>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9" name="Google Shape;11769;p17"/>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0" name="Google Shape;11770;p17"/>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1" name="Google Shape;11771;p17"/>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2" name="Google Shape;11772;p17"/>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3" name="Google Shape;11773;p17"/>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4" name="Google Shape;11774;p17"/>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5" name="Google Shape;11775;p17"/>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6" name="Google Shape;11776;p17"/>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7" name="Google Shape;11777;p17"/>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8" name="Google Shape;11778;p17"/>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9" name="Google Shape;11779;p17"/>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0" name="Google Shape;11780;p17"/>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1" name="Google Shape;11781;p17"/>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2" name="Google Shape;11782;p17"/>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3" name="Google Shape;11783;p17"/>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4" name="Google Shape;11784;p17"/>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5" name="Google Shape;11785;p17"/>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6" name="Google Shape;11786;p17"/>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7" name="Google Shape;11787;p17"/>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8" name="Google Shape;11788;p17"/>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9" name="Google Shape;11789;p17"/>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0" name="Google Shape;11790;p17"/>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1" name="Google Shape;11791;p17"/>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2" name="Google Shape;11792;p17"/>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3" name="Google Shape;11793;p17"/>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4" name="Google Shape;11794;p17"/>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5" name="Google Shape;11795;p17"/>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6" name="Google Shape;11796;p17"/>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7" name="Google Shape;11797;p17"/>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8" name="Google Shape;11798;p17"/>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9" name="Google Shape;11799;p17"/>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0" name="Google Shape;11800;p17"/>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1" name="Google Shape;11801;p17"/>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2" name="Google Shape;11802;p17"/>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3" name="Google Shape;11803;p17"/>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4" name="Google Shape;11804;p17"/>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5" name="Google Shape;11805;p17"/>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6" name="Google Shape;11806;p17"/>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7" name="Google Shape;11807;p17"/>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8" name="Google Shape;11808;p17"/>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9" name="Google Shape;11809;p17"/>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0" name="Google Shape;11810;p17"/>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1" name="Google Shape;11811;p17"/>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2" name="Google Shape;11812;p17"/>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3" name="Google Shape;11813;p17"/>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4" name="Google Shape;11814;p17"/>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5" name="Google Shape;11815;p17"/>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6" name="Google Shape;11816;p17"/>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7" name="Google Shape;11817;p17"/>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8" name="Google Shape;11818;p17"/>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9" name="Google Shape;11819;p17"/>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0" name="Google Shape;11820;p17"/>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1" name="Google Shape;11821;p17"/>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2" name="Google Shape;11822;p17"/>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3" name="Google Shape;11823;p17"/>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4" name="Google Shape;11824;p17"/>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5" name="Google Shape;11825;p17"/>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6" name="Google Shape;11826;p17"/>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7" name="Google Shape;11827;p17"/>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8" name="Google Shape;11828;p17"/>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9" name="Google Shape;11829;p17"/>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0" name="Google Shape;11830;p17"/>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1" name="Google Shape;11831;p17"/>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2" name="Google Shape;11832;p17"/>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3" name="Google Shape;11833;p17"/>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4" name="Google Shape;11834;p17"/>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5" name="Google Shape;11835;p17"/>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6" name="Google Shape;11836;p17"/>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7" name="Google Shape;11837;p17"/>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8" name="Google Shape;11838;p17"/>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9" name="Google Shape;11839;p17"/>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0" name="Google Shape;11840;p17"/>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1" name="Google Shape;11841;p17"/>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2" name="Google Shape;11842;p17"/>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3" name="Google Shape;11843;p17"/>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4" name="Google Shape;11844;p17"/>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5" name="Google Shape;11845;p17"/>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6" name="Google Shape;11846;p17"/>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7" name="Google Shape;11847;p17"/>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8" name="Google Shape;11848;p17"/>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9" name="Google Shape;11849;p17"/>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0" name="Google Shape;11850;p17"/>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1" name="Google Shape;11851;p17"/>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2" name="Google Shape;11852;p17"/>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3" name="Google Shape;11853;p17"/>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854" name="Google Shape;11854;p17"/>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4667"/>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1855" name="Google Shape;11855;p17"/>
          <p:cNvSpPr/>
          <p:nvPr/>
        </p:nvSpPr>
        <p:spPr>
          <a:xfrm rot="-9002992" flipH="1">
            <a:off x="441788" y="454114"/>
            <a:ext cx="96947" cy="194785"/>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856" name="Google Shape;11856;p17"/>
          <p:cNvSpPr/>
          <p:nvPr/>
        </p:nvSpPr>
        <p:spPr>
          <a:xfrm rot="-469745" flipH="1">
            <a:off x="963721" y="877654"/>
            <a:ext cx="96903" cy="194996"/>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857" name="Google Shape;11857;p17"/>
          <p:cNvSpPr/>
          <p:nvPr/>
        </p:nvSpPr>
        <p:spPr>
          <a:xfrm rot="-4888154" flipH="1">
            <a:off x="11581873" y="1642528"/>
            <a:ext cx="97073" cy="194485"/>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858" name="Google Shape;11858;p17"/>
          <p:cNvSpPr/>
          <p:nvPr/>
        </p:nvSpPr>
        <p:spPr>
          <a:xfrm rot="-9002992" flipH="1">
            <a:off x="11509321" y="621932"/>
            <a:ext cx="96947" cy="194785"/>
          </a:xfrm>
          <a:prstGeom prst="roundRect">
            <a:avLst>
              <a:gd name="adj" fmla="val 50000"/>
            </a:avLst>
          </a:prstGeom>
          <a:solidFill>
            <a:schemeClr val="dk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859" name="Google Shape;11859;p17"/>
          <p:cNvSpPr/>
          <p:nvPr/>
        </p:nvSpPr>
        <p:spPr>
          <a:xfrm rot="-469745" flipH="1">
            <a:off x="11024587" y="1156254"/>
            <a:ext cx="96903" cy="194996"/>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860" name="Google Shape;11860;p17"/>
          <p:cNvSpPr/>
          <p:nvPr/>
        </p:nvSpPr>
        <p:spPr>
          <a:xfrm rot="-6345070" flipH="1">
            <a:off x="505003" y="1495817"/>
            <a:ext cx="97252" cy="194612"/>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81463261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12706"/>
        <p:cNvGrpSpPr/>
        <p:nvPr/>
      </p:nvGrpSpPr>
      <p:grpSpPr>
        <a:xfrm>
          <a:off x="0" y="0"/>
          <a:ext cx="0" cy="0"/>
          <a:chOff x="0" y="0"/>
          <a:chExt cx="0" cy="0"/>
        </a:xfrm>
      </p:grpSpPr>
      <p:grpSp>
        <p:nvGrpSpPr>
          <p:cNvPr id="12707" name="Google Shape;12707;p19"/>
          <p:cNvGrpSpPr/>
          <p:nvPr/>
        </p:nvGrpSpPr>
        <p:grpSpPr>
          <a:xfrm>
            <a:off x="0" y="0"/>
            <a:ext cx="12205600" cy="7066400"/>
            <a:chOff x="0" y="0"/>
            <a:chExt cx="9154200" cy="5299800"/>
          </a:xfrm>
        </p:grpSpPr>
        <p:sp>
          <p:nvSpPr>
            <p:cNvPr id="12708" name="Google Shape;12708;p19"/>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9" name="Google Shape;12709;p19"/>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0" name="Google Shape;12710;p19"/>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1" name="Google Shape;12711;p19"/>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2" name="Google Shape;12712;p19"/>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3" name="Google Shape;12713;p19"/>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4" name="Google Shape;12714;p19"/>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5" name="Google Shape;12715;p19"/>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6" name="Google Shape;12716;p19"/>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7" name="Google Shape;12717;p19"/>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8" name="Google Shape;12718;p19"/>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9" name="Google Shape;12719;p19"/>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0" name="Google Shape;12720;p19"/>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1" name="Google Shape;12721;p19"/>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2" name="Google Shape;12722;p19"/>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3" name="Google Shape;12723;p19"/>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4" name="Google Shape;12724;p19"/>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5" name="Google Shape;12725;p19"/>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6" name="Google Shape;12726;p19"/>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7" name="Google Shape;12727;p19"/>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8" name="Google Shape;12728;p19"/>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9" name="Google Shape;12729;p19"/>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0" name="Google Shape;12730;p19"/>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1" name="Google Shape;12731;p19"/>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2" name="Google Shape;12732;p19"/>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3" name="Google Shape;12733;p19"/>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4" name="Google Shape;12734;p19"/>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5" name="Google Shape;12735;p19"/>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6" name="Google Shape;12736;p19"/>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7" name="Google Shape;12737;p19"/>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8" name="Google Shape;12738;p19"/>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9" name="Google Shape;12739;p19"/>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0" name="Google Shape;12740;p19"/>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1" name="Google Shape;12741;p19"/>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2" name="Google Shape;12742;p19"/>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3" name="Google Shape;12743;p19"/>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4" name="Google Shape;12744;p19"/>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5" name="Google Shape;12745;p19"/>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6" name="Google Shape;12746;p19"/>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7" name="Google Shape;12747;p19"/>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8" name="Google Shape;12748;p19"/>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9" name="Google Shape;12749;p19"/>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0" name="Google Shape;12750;p19"/>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1" name="Google Shape;12751;p19"/>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2" name="Google Shape;12752;p19"/>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3" name="Google Shape;12753;p19"/>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4" name="Google Shape;12754;p19"/>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5" name="Google Shape;12755;p19"/>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6" name="Google Shape;12756;p19"/>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7" name="Google Shape;12757;p19"/>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8" name="Google Shape;12758;p19"/>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9" name="Google Shape;12759;p19"/>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0" name="Google Shape;12760;p19"/>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1" name="Google Shape;12761;p19"/>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2" name="Google Shape;12762;p19"/>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3" name="Google Shape;12763;p19"/>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4" name="Google Shape;12764;p19"/>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5" name="Google Shape;12765;p19"/>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6" name="Google Shape;12766;p19"/>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7" name="Google Shape;12767;p19"/>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8" name="Google Shape;12768;p19"/>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9" name="Google Shape;12769;p19"/>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0" name="Google Shape;12770;p19"/>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1" name="Google Shape;12771;p19"/>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2" name="Google Shape;12772;p19"/>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3" name="Google Shape;12773;p19"/>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4" name="Google Shape;12774;p19"/>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5" name="Google Shape;12775;p19"/>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6" name="Google Shape;12776;p19"/>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7" name="Google Shape;12777;p19"/>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8" name="Google Shape;12778;p19"/>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9" name="Google Shape;12779;p19"/>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0" name="Google Shape;12780;p19"/>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1" name="Google Shape;12781;p19"/>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2" name="Google Shape;12782;p19"/>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3" name="Google Shape;12783;p19"/>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4" name="Google Shape;12784;p19"/>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5" name="Google Shape;12785;p19"/>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6" name="Google Shape;12786;p19"/>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7" name="Google Shape;12787;p19"/>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8" name="Google Shape;12788;p19"/>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9" name="Google Shape;12789;p19"/>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0" name="Google Shape;12790;p19"/>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1" name="Google Shape;12791;p19"/>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2" name="Google Shape;12792;p19"/>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3" name="Google Shape;12793;p19"/>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4" name="Google Shape;12794;p19"/>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5" name="Google Shape;12795;p19"/>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6" name="Google Shape;12796;p19"/>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7" name="Google Shape;12797;p19"/>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8" name="Google Shape;12798;p19"/>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9" name="Google Shape;12799;p19"/>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0" name="Google Shape;12800;p19"/>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1" name="Google Shape;12801;p19"/>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2" name="Google Shape;12802;p19"/>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3" name="Google Shape;12803;p19"/>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4" name="Google Shape;12804;p19"/>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5" name="Google Shape;12805;p19"/>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6" name="Google Shape;12806;p19"/>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7" name="Google Shape;12807;p19"/>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8" name="Google Shape;12808;p19"/>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9" name="Google Shape;12809;p19"/>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0" name="Google Shape;12810;p19"/>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1" name="Google Shape;12811;p19"/>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2" name="Google Shape;12812;p19"/>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3" name="Google Shape;12813;p19"/>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4" name="Google Shape;12814;p19"/>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5" name="Google Shape;12815;p19"/>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6" name="Google Shape;12816;p19"/>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7" name="Google Shape;12817;p19"/>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8" name="Google Shape;12818;p19"/>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9" name="Google Shape;12819;p19"/>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0" name="Google Shape;12820;p19"/>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1" name="Google Shape;12821;p19"/>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2" name="Google Shape;12822;p19"/>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3" name="Google Shape;12823;p19"/>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4" name="Google Shape;12824;p19"/>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5" name="Google Shape;12825;p19"/>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6" name="Google Shape;12826;p19"/>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7" name="Google Shape;12827;p19"/>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8" name="Google Shape;12828;p19"/>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9" name="Google Shape;12829;p19"/>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0" name="Google Shape;12830;p19"/>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1" name="Google Shape;12831;p19"/>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2" name="Google Shape;12832;p19"/>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3" name="Google Shape;12833;p19"/>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4" name="Google Shape;12834;p19"/>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5" name="Google Shape;12835;p19"/>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6" name="Google Shape;12836;p19"/>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7" name="Google Shape;12837;p19"/>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8" name="Google Shape;12838;p19"/>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9" name="Google Shape;12839;p19"/>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0" name="Google Shape;12840;p19"/>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1" name="Google Shape;12841;p19"/>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2" name="Google Shape;12842;p19"/>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3" name="Google Shape;12843;p19"/>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4" name="Google Shape;12844;p19"/>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5" name="Google Shape;12845;p19"/>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6" name="Google Shape;12846;p19"/>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7" name="Google Shape;12847;p19"/>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8" name="Google Shape;12848;p19"/>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9" name="Google Shape;12849;p19"/>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0" name="Google Shape;12850;p19"/>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1" name="Google Shape;12851;p19"/>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2" name="Google Shape;12852;p19"/>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3" name="Google Shape;12853;p19"/>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4" name="Google Shape;12854;p19"/>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5" name="Google Shape;12855;p19"/>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6" name="Google Shape;12856;p19"/>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7" name="Google Shape;12857;p19"/>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8" name="Google Shape;12858;p19"/>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9" name="Google Shape;12859;p19"/>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0" name="Google Shape;12860;p19"/>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1" name="Google Shape;12861;p19"/>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2" name="Google Shape;12862;p19"/>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3" name="Google Shape;12863;p19"/>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4" name="Google Shape;12864;p19"/>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5" name="Google Shape;12865;p19"/>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6" name="Google Shape;12866;p19"/>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7" name="Google Shape;12867;p19"/>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8" name="Google Shape;12868;p19"/>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9" name="Google Shape;12869;p19"/>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0" name="Google Shape;12870;p19"/>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1" name="Google Shape;12871;p19"/>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2" name="Google Shape;12872;p19"/>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3" name="Google Shape;12873;p19"/>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4" name="Google Shape;12874;p19"/>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5" name="Google Shape;12875;p19"/>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6" name="Google Shape;12876;p19"/>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7" name="Google Shape;12877;p19"/>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8" name="Google Shape;12878;p19"/>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9" name="Google Shape;12879;p19"/>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0" name="Google Shape;12880;p19"/>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1" name="Google Shape;12881;p19"/>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2" name="Google Shape;12882;p19"/>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3" name="Google Shape;12883;p19"/>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4" name="Google Shape;12884;p19"/>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5" name="Google Shape;12885;p19"/>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6" name="Google Shape;12886;p19"/>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7" name="Google Shape;12887;p19"/>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8" name="Google Shape;12888;p19"/>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9" name="Google Shape;12889;p19"/>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0" name="Google Shape;12890;p19"/>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1" name="Google Shape;12891;p19"/>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2" name="Google Shape;12892;p19"/>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3" name="Google Shape;12893;p19"/>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4" name="Google Shape;12894;p19"/>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5" name="Google Shape;12895;p19"/>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6" name="Google Shape;12896;p19"/>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7" name="Google Shape;12897;p19"/>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8" name="Google Shape;12898;p19"/>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9" name="Google Shape;12899;p19"/>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0" name="Google Shape;12900;p19"/>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1" name="Google Shape;12901;p19"/>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2" name="Google Shape;12902;p19"/>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3" name="Google Shape;12903;p19"/>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4" name="Google Shape;12904;p19"/>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5" name="Google Shape;12905;p19"/>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6" name="Google Shape;12906;p19"/>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7" name="Google Shape;12907;p19"/>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8" name="Google Shape;12908;p19"/>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9" name="Google Shape;12909;p19"/>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0" name="Google Shape;12910;p19"/>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1" name="Google Shape;12911;p19"/>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2" name="Google Shape;12912;p19"/>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3" name="Google Shape;12913;p19"/>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4" name="Google Shape;12914;p19"/>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5" name="Google Shape;12915;p19"/>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6" name="Google Shape;12916;p19"/>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7" name="Google Shape;12917;p19"/>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8" name="Google Shape;12918;p19"/>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9" name="Google Shape;12919;p19"/>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0" name="Google Shape;12920;p19"/>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1" name="Google Shape;12921;p19"/>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2" name="Google Shape;12922;p19"/>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3" name="Google Shape;12923;p19"/>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4" name="Google Shape;12924;p19"/>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5" name="Google Shape;12925;p19"/>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6" name="Google Shape;12926;p19"/>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7" name="Google Shape;12927;p19"/>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8" name="Google Shape;12928;p19"/>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9" name="Google Shape;12929;p19"/>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0" name="Google Shape;12930;p19"/>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1" name="Google Shape;12931;p19"/>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2" name="Google Shape;12932;p19"/>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3" name="Google Shape;12933;p19"/>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4" name="Google Shape;12934;p19"/>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5" name="Google Shape;12935;p19"/>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6" name="Google Shape;12936;p19"/>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7" name="Google Shape;12937;p19"/>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8" name="Google Shape;12938;p19"/>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9" name="Google Shape;12939;p19"/>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0" name="Google Shape;12940;p19"/>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1" name="Google Shape;12941;p19"/>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2" name="Google Shape;12942;p19"/>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3" name="Google Shape;12943;p19"/>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4" name="Google Shape;12944;p19"/>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5" name="Google Shape;12945;p19"/>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6" name="Google Shape;12946;p19"/>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7" name="Google Shape;12947;p19"/>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8" name="Google Shape;12948;p19"/>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9" name="Google Shape;12949;p19"/>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0" name="Google Shape;12950;p19"/>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1" name="Google Shape;12951;p19"/>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2" name="Google Shape;12952;p19"/>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3" name="Google Shape;12953;p19"/>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4" name="Google Shape;12954;p19"/>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5" name="Google Shape;12955;p19"/>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6" name="Google Shape;12956;p19"/>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7" name="Google Shape;12957;p19"/>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8" name="Google Shape;12958;p19"/>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9" name="Google Shape;12959;p19"/>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0" name="Google Shape;12960;p19"/>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1" name="Google Shape;12961;p19"/>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2" name="Google Shape;12962;p19"/>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3" name="Google Shape;12963;p19"/>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4" name="Google Shape;12964;p19"/>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5" name="Google Shape;12965;p19"/>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6" name="Google Shape;12966;p19"/>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7" name="Google Shape;12967;p19"/>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8" name="Google Shape;12968;p19"/>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9" name="Google Shape;12969;p19"/>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0" name="Google Shape;12970;p19"/>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1" name="Google Shape;12971;p19"/>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2" name="Google Shape;12972;p19"/>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3" name="Google Shape;12973;p19"/>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4" name="Google Shape;12974;p19"/>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5" name="Google Shape;12975;p19"/>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6" name="Google Shape;12976;p19"/>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7" name="Google Shape;12977;p19"/>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8" name="Google Shape;12978;p19"/>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9" name="Google Shape;12979;p19"/>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0" name="Google Shape;12980;p19"/>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1" name="Google Shape;12981;p19"/>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2" name="Google Shape;12982;p19"/>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3" name="Google Shape;12983;p19"/>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4" name="Google Shape;12984;p19"/>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5" name="Google Shape;12985;p19"/>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6" name="Google Shape;12986;p19"/>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7" name="Google Shape;12987;p19"/>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8" name="Google Shape;12988;p19"/>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9" name="Google Shape;12989;p19"/>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0" name="Google Shape;12990;p19"/>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1" name="Google Shape;12991;p19"/>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2" name="Google Shape;12992;p19"/>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3" name="Google Shape;12993;p19"/>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4" name="Google Shape;12994;p19"/>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5" name="Google Shape;12995;p19"/>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6" name="Google Shape;12996;p19"/>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7" name="Google Shape;12997;p19"/>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8" name="Google Shape;12998;p19"/>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9" name="Google Shape;12999;p19"/>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0" name="Google Shape;13000;p19"/>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1" name="Google Shape;13001;p19"/>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2" name="Google Shape;13002;p19"/>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3" name="Google Shape;13003;p19"/>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4" name="Google Shape;13004;p19"/>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5" name="Google Shape;13005;p19"/>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6" name="Google Shape;13006;p19"/>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7" name="Google Shape;13007;p19"/>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8" name="Google Shape;13008;p19"/>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9" name="Google Shape;13009;p19"/>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0" name="Google Shape;13010;p19"/>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1" name="Google Shape;13011;p19"/>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2" name="Google Shape;13012;p19"/>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3" name="Google Shape;13013;p19"/>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4" name="Google Shape;13014;p19"/>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5" name="Google Shape;13015;p19"/>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6" name="Google Shape;13016;p19"/>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7" name="Google Shape;13017;p19"/>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8" name="Google Shape;13018;p19"/>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9" name="Google Shape;13019;p19"/>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0" name="Google Shape;13020;p19"/>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1" name="Google Shape;13021;p19"/>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2" name="Google Shape;13022;p19"/>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3" name="Google Shape;13023;p19"/>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4" name="Google Shape;13024;p19"/>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5" name="Google Shape;13025;p19"/>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6" name="Google Shape;13026;p19"/>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7" name="Google Shape;13027;p19"/>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8" name="Google Shape;13028;p19"/>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9" name="Google Shape;13029;p19"/>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0" name="Google Shape;13030;p19"/>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1" name="Google Shape;13031;p19"/>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2" name="Google Shape;13032;p19"/>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3" name="Google Shape;13033;p19"/>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4" name="Google Shape;13034;p19"/>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5" name="Google Shape;13035;p19"/>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6" name="Google Shape;13036;p19"/>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7" name="Google Shape;13037;p19"/>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8" name="Google Shape;13038;p19"/>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9" name="Google Shape;13039;p19"/>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0" name="Google Shape;13040;p19"/>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1" name="Google Shape;13041;p19"/>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2" name="Google Shape;13042;p19"/>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3" name="Google Shape;13043;p19"/>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4" name="Google Shape;13044;p19"/>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5" name="Google Shape;13045;p19"/>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6" name="Google Shape;13046;p19"/>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7" name="Google Shape;13047;p19"/>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8" name="Google Shape;13048;p19"/>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9" name="Google Shape;13049;p19"/>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0" name="Google Shape;13050;p19"/>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1" name="Google Shape;13051;p19"/>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2" name="Google Shape;13052;p19"/>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3" name="Google Shape;13053;p19"/>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4" name="Google Shape;13054;p19"/>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5" name="Google Shape;13055;p19"/>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6" name="Google Shape;13056;p19"/>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7" name="Google Shape;13057;p19"/>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8" name="Google Shape;13058;p19"/>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9" name="Google Shape;13059;p19"/>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0" name="Google Shape;13060;p19"/>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1" name="Google Shape;13061;p19"/>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2" name="Google Shape;13062;p19"/>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3" name="Google Shape;13063;p19"/>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4" name="Google Shape;13064;p19"/>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5" name="Google Shape;13065;p19"/>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6" name="Google Shape;13066;p19"/>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7" name="Google Shape;13067;p19"/>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8" name="Google Shape;13068;p19"/>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9" name="Google Shape;13069;p19"/>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0" name="Google Shape;13070;p19"/>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1" name="Google Shape;13071;p19"/>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2" name="Google Shape;13072;p19"/>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3" name="Google Shape;13073;p19"/>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4" name="Google Shape;13074;p19"/>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5" name="Google Shape;13075;p19"/>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6" name="Google Shape;13076;p19"/>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7" name="Google Shape;13077;p19"/>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8" name="Google Shape;13078;p19"/>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9" name="Google Shape;13079;p19"/>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0" name="Google Shape;13080;p19"/>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1" name="Google Shape;13081;p19"/>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2" name="Google Shape;13082;p19"/>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3" name="Google Shape;13083;p19"/>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4" name="Google Shape;13084;p19"/>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5" name="Google Shape;13085;p19"/>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6" name="Google Shape;13086;p19"/>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7" name="Google Shape;13087;p19"/>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8" name="Google Shape;13088;p19"/>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9" name="Google Shape;13089;p19"/>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0" name="Google Shape;13090;p19"/>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1" name="Google Shape;13091;p19"/>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2" name="Google Shape;13092;p19"/>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3" name="Google Shape;13093;p19"/>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4" name="Google Shape;13094;p19"/>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5" name="Google Shape;13095;p19"/>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6" name="Google Shape;13096;p19"/>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7" name="Google Shape;13097;p19"/>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8" name="Google Shape;13098;p19"/>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9" name="Google Shape;13099;p19"/>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0" name="Google Shape;13100;p19"/>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1" name="Google Shape;13101;p19"/>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2" name="Google Shape;13102;p19"/>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3" name="Google Shape;13103;p19"/>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4" name="Google Shape;13104;p19"/>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5" name="Google Shape;13105;p19"/>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6" name="Google Shape;13106;p19"/>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7" name="Google Shape;13107;p19"/>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8" name="Google Shape;13108;p19"/>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9" name="Google Shape;13109;p19"/>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0" name="Google Shape;13110;p19"/>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1" name="Google Shape;13111;p19"/>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2" name="Google Shape;13112;p19"/>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3" name="Google Shape;13113;p19"/>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4" name="Google Shape;13114;p19"/>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5" name="Google Shape;13115;p19"/>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6" name="Google Shape;13116;p19"/>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7" name="Google Shape;13117;p19"/>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8" name="Google Shape;13118;p19"/>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9" name="Google Shape;13119;p19"/>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0" name="Google Shape;13120;p19"/>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1" name="Google Shape;13121;p19"/>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2" name="Google Shape;13122;p19"/>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3" name="Google Shape;13123;p19"/>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4" name="Google Shape;13124;p19"/>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5" name="Google Shape;13125;p19"/>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6" name="Google Shape;13126;p19"/>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7" name="Google Shape;13127;p19"/>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8" name="Google Shape;13128;p19"/>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9" name="Google Shape;13129;p19"/>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0" name="Google Shape;13130;p19"/>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1" name="Google Shape;13131;p19"/>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2" name="Google Shape;13132;p19"/>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3" name="Google Shape;13133;p19"/>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4" name="Google Shape;13134;p19"/>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5" name="Google Shape;13135;p19"/>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6" name="Google Shape;13136;p19"/>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7" name="Google Shape;13137;p19"/>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8" name="Google Shape;13138;p19"/>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9" name="Google Shape;13139;p19"/>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0" name="Google Shape;13140;p19"/>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1" name="Google Shape;13141;p19"/>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2" name="Google Shape;13142;p19"/>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3" name="Google Shape;13143;p19"/>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4" name="Google Shape;13144;p19"/>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5" name="Google Shape;13145;p19"/>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6" name="Google Shape;13146;p19"/>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7" name="Google Shape;13147;p19"/>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8" name="Google Shape;13148;p19"/>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9" name="Google Shape;13149;p19"/>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0" name="Google Shape;13150;p19"/>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1" name="Google Shape;13151;p19"/>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2" name="Google Shape;13152;p19"/>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3" name="Google Shape;13153;p19"/>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4" name="Google Shape;13154;p19"/>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5" name="Google Shape;13155;p19"/>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6" name="Google Shape;13156;p19"/>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7" name="Google Shape;13157;p19"/>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8" name="Google Shape;13158;p19"/>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9" name="Google Shape;13159;p19"/>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0" name="Google Shape;13160;p19"/>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1" name="Google Shape;13161;p19"/>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2" name="Google Shape;13162;p19"/>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3" name="Google Shape;13163;p19"/>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4" name="Google Shape;13164;p19"/>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5" name="Google Shape;13165;p19"/>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6" name="Google Shape;13166;p19"/>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7" name="Google Shape;13167;p19"/>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8" name="Google Shape;13168;p19"/>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9" name="Google Shape;13169;p19"/>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0" name="Google Shape;13170;p19"/>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1" name="Google Shape;13171;p19"/>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2" name="Google Shape;13172;p19"/>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3" name="Google Shape;13173;p19"/>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4" name="Google Shape;13174;p19"/>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5" name="Google Shape;13175;p19"/>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6" name="Google Shape;13176;p19"/>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7" name="Google Shape;13177;p19"/>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8" name="Google Shape;13178;p19"/>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9" name="Google Shape;13179;p19"/>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0" name="Google Shape;13180;p19"/>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1" name="Google Shape;13181;p19"/>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2" name="Google Shape;13182;p19"/>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3" name="Google Shape;13183;p19"/>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4" name="Google Shape;13184;p19"/>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5" name="Google Shape;13185;p19"/>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6" name="Google Shape;13186;p19"/>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7" name="Google Shape;13187;p19"/>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8" name="Google Shape;13188;p19"/>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9" name="Google Shape;13189;p19"/>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0" name="Google Shape;13190;p19"/>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1" name="Google Shape;13191;p19"/>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2" name="Google Shape;13192;p19"/>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3" name="Google Shape;13193;p19"/>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4" name="Google Shape;13194;p19"/>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5" name="Google Shape;13195;p19"/>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6" name="Google Shape;13196;p19"/>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7" name="Google Shape;13197;p19"/>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8" name="Google Shape;13198;p19"/>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9" name="Google Shape;13199;p19"/>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0" name="Google Shape;13200;p19"/>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1" name="Google Shape;13201;p19"/>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2" name="Google Shape;13202;p19"/>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3" name="Google Shape;13203;p19"/>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4" name="Google Shape;13204;p19"/>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5" name="Google Shape;13205;p19"/>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6" name="Google Shape;13206;p19"/>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7" name="Google Shape;13207;p19"/>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8" name="Google Shape;13208;p19"/>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9" name="Google Shape;13209;p19"/>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0" name="Google Shape;13210;p19"/>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1" name="Google Shape;13211;p19"/>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2" name="Google Shape;13212;p19"/>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3" name="Google Shape;13213;p19"/>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4" name="Google Shape;13214;p19"/>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5" name="Google Shape;13215;p19"/>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6" name="Google Shape;13216;p19"/>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7" name="Google Shape;13217;p19"/>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8" name="Google Shape;13218;p19"/>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9" name="Google Shape;13219;p19"/>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0" name="Google Shape;13220;p19"/>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1" name="Google Shape;13221;p19"/>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2" name="Google Shape;13222;p19"/>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3" name="Google Shape;13223;p19"/>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4" name="Google Shape;13224;p19"/>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5" name="Google Shape;13225;p19"/>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6" name="Google Shape;13226;p19"/>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7" name="Google Shape;13227;p19"/>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8" name="Google Shape;13228;p19"/>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9" name="Google Shape;13229;p19"/>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0" name="Google Shape;13230;p19"/>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1" name="Google Shape;13231;p19"/>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2" name="Google Shape;13232;p19"/>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3" name="Google Shape;13233;p19"/>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4" name="Google Shape;13234;p19"/>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5" name="Google Shape;13235;p19"/>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6" name="Google Shape;13236;p19"/>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7" name="Google Shape;13237;p19"/>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8" name="Google Shape;13238;p19"/>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9" name="Google Shape;13239;p19"/>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0" name="Google Shape;13240;p19"/>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1" name="Google Shape;13241;p19"/>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2" name="Google Shape;13242;p19"/>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3" name="Google Shape;13243;p19"/>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4" name="Google Shape;13244;p19"/>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5" name="Google Shape;13245;p19"/>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6" name="Google Shape;13246;p19"/>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7" name="Google Shape;13247;p19"/>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8" name="Google Shape;13248;p19"/>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9" name="Google Shape;13249;p19"/>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0" name="Google Shape;13250;p19"/>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1" name="Google Shape;13251;p19"/>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2" name="Google Shape;13252;p19"/>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3" name="Google Shape;13253;p19"/>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4" name="Google Shape;13254;p19"/>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5" name="Google Shape;13255;p19"/>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6" name="Google Shape;13256;p19"/>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7" name="Google Shape;13257;p19"/>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8" name="Google Shape;13258;p19"/>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9" name="Google Shape;13259;p19"/>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0" name="Google Shape;13260;p19"/>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1" name="Google Shape;13261;p19"/>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2" name="Google Shape;13262;p19"/>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3" name="Google Shape;13263;p19"/>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4" name="Google Shape;13264;p19"/>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5" name="Google Shape;13265;p19"/>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6" name="Google Shape;13266;p19"/>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7" name="Google Shape;13267;p19"/>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8" name="Google Shape;13268;p19"/>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9" name="Google Shape;13269;p19"/>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0" name="Google Shape;13270;p19"/>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1" name="Google Shape;13271;p19"/>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2" name="Google Shape;13272;p19"/>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3" name="Google Shape;13273;p19"/>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4" name="Google Shape;13274;p19"/>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5" name="Google Shape;13275;p19"/>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6" name="Google Shape;13276;p19"/>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7" name="Google Shape;13277;p19"/>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8" name="Google Shape;13278;p19"/>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9" name="Google Shape;13279;p19"/>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0" name="Google Shape;13280;p19"/>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1" name="Google Shape;13281;p19"/>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2" name="Google Shape;13282;p19"/>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3" name="Google Shape;13283;p19"/>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4" name="Google Shape;13284;p19"/>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5" name="Google Shape;13285;p19"/>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6" name="Google Shape;13286;p19"/>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7" name="Google Shape;13287;p19"/>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8" name="Google Shape;13288;p19"/>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9" name="Google Shape;13289;p19"/>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0" name="Google Shape;13290;p19"/>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1" name="Google Shape;13291;p19"/>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2" name="Google Shape;13292;p19"/>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3" name="Google Shape;13293;p19"/>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4" name="Google Shape;13294;p19"/>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5" name="Google Shape;13295;p19"/>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6" name="Google Shape;13296;p19"/>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7" name="Google Shape;13297;p19"/>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8" name="Google Shape;13298;p19"/>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9" name="Google Shape;13299;p19"/>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0" name="Google Shape;13300;p19"/>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1" name="Google Shape;13301;p19"/>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2" name="Google Shape;13302;p19"/>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3" name="Google Shape;13303;p19"/>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4" name="Google Shape;13304;p19"/>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5" name="Google Shape;13305;p19"/>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6" name="Google Shape;13306;p19"/>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7" name="Google Shape;13307;p19"/>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8" name="Google Shape;13308;p19"/>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9" name="Google Shape;13309;p19"/>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0" name="Google Shape;13310;p19"/>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1" name="Google Shape;13311;p19"/>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2" name="Google Shape;13312;p19"/>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3" name="Google Shape;13313;p19"/>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4" name="Google Shape;13314;p19"/>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5" name="Google Shape;13315;p19"/>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6" name="Google Shape;13316;p19"/>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7" name="Google Shape;13317;p19"/>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8" name="Google Shape;13318;p19"/>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9" name="Google Shape;13319;p19"/>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0" name="Google Shape;13320;p19"/>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1" name="Google Shape;13321;p19"/>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2" name="Google Shape;13322;p19"/>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3" name="Google Shape;13323;p19"/>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4" name="Google Shape;13324;p19"/>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5" name="Google Shape;13325;p19"/>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6" name="Google Shape;13326;p19"/>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7" name="Google Shape;13327;p19"/>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8" name="Google Shape;13328;p19"/>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9" name="Google Shape;13329;p19"/>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0" name="Google Shape;13330;p19"/>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1" name="Google Shape;13331;p19"/>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2" name="Google Shape;13332;p19"/>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3" name="Google Shape;13333;p19"/>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4" name="Google Shape;13334;p19"/>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5" name="Google Shape;13335;p19"/>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6" name="Google Shape;13336;p19"/>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7" name="Google Shape;13337;p19"/>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8" name="Google Shape;13338;p19"/>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9" name="Google Shape;13339;p19"/>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0" name="Google Shape;13340;p19"/>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1" name="Google Shape;13341;p19"/>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2" name="Google Shape;13342;p19"/>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3" name="Google Shape;13343;p19"/>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4" name="Google Shape;13344;p19"/>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5" name="Google Shape;13345;p19"/>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6" name="Google Shape;13346;p19"/>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7" name="Google Shape;13347;p19"/>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8" name="Google Shape;13348;p19"/>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9" name="Google Shape;13349;p19"/>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0" name="Google Shape;13350;p19"/>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1" name="Google Shape;13351;p19"/>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2" name="Google Shape;13352;p19"/>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3" name="Google Shape;13353;p19"/>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4" name="Google Shape;13354;p19"/>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5" name="Google Shape;13355;p19"/>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6" name="Google Shape;13356;p19"/>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7" name="Google Shape;13357;p19"/>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8" name="Google Shape;13358;p19"/>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9" name="Google Shape;13359;p19"/>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0" name="Google Shape;13360;p19"/>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1" name="Google Shape;13361;p19"/>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2" name="Google Shape;13362;p19"/>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3" name="Google Shape;13363;p19"/>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4" name="Google Shape;13364;p19"/>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5" name="Google Shape;13365;p19"/>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6" name="Google Shape;13366;p19"/>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7" name="Google Shape;13367;p19"/>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8" name="Google Shape;13368;p19"/>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9" name="Google Shape;13369;p19"/>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0" name="Google Shape;13370;p19"/>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1" name="Google Shape;13371;p19"/>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2" name="Google Shape;13372;p19"/>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3" name="Google Shape;13373;p19"/>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4" name="Google Shape;13374;p19"/>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5" name="Google Shape;13375;p19"/>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6" name="Google Shape;13376;p19"/>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7" name="Google Shape;13377;p19"/>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8" name="Google Shape;13378;p19"/>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9" name="Google Shape;13379;p19"/>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0" name="Google Shape;13380;p19"/>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1" name="Google Shape;13381;p19"/>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2" name="Google Shape;13382;p19"/>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3" name="Google Shape;13383;p19"/>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4" name="Google Shape;13384;p19"/>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5" name="Google Shape;13385;p19"/>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6" name="Google Shape;13386;p19"/>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7" name="Google Shape;13387;p19"/>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8" name="Google Shape;13388;p19"/>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9" name="Google Shape;13389;p19"/>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0" name="Google Shape;13390;p19"/>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1" name="Google Shape;13391;p19"/>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2" name="Google Shape;13392;p19"/>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3" name="Google Shape;13393;p19"/>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4" name="Google Shape;13394;p19"/>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5" name="Google Shape;13395;p19"/>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6" name="Google Shape;13396;p19"/>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7" name="Google Shape;13397;p19"/>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8" name="Google Shape;13398;p19"/>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9" name="Google Shape;13399;p19"/>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0" name="Google Shape;13400;p19"/>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1" name="Google Shape;13401;p19"/>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2" name="Google Shape;13402;p19"/>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3" name="Google Shape;13403;p19"/>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4" name="Google Shape;13404;p19"/>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5" name="Google Shape;13405;p19"/>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6" name="Google Shape;13406;p19"/>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7" name="Google Shape;13407;p19"/>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8" name="Google Shape;13408;p19"/>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9" name="Google Shape;13409;p19"/>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0" name="Google Shape;13410;p19"/>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1" name="Google Shape;13411;p19"/>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2" name="Google Shape;13412;p19"/>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3" name="Google Shape;13413;p19"/>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4" name="Google Shape;13414;p19"/>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5" name="Google Shape;13415;p19"/>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6" name="Google Shape;13416;p19"/>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7" name="Google Shape;13417;p19"/>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8" name="Google Shape;13418;p19"/>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9" name="Google Shape;13419;p19"/>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0" name="Google Shape;13420;p19"/>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1" name="Google Shape;13421;p19"/>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2" name="Google Shape;13422;p19"/>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3" name="Google Shape;13423;p19"/>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4" name="Google Shape;13424;p19"/>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5" name="Google Shape;13425;p19"/>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6" name="Google Shape;13426;p19"/>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7" name="Google Shape;13427;p19"/>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8" name="Google Shape;13428;p19"/>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9" name="Google Shape;13429;p19"/>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0" name="Google Shape;13430;p19"/>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1" name="Google Shape;13431;p19"/>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2" name="Google Shape;13432;p19"/>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3" name="Google Shape;13433;p19"/>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4" name="Google Shape;13434;p19"/>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5" name="Google Shape;13435;p19"/>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6" name="Google Shape;13436;p19"/>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7" name="Google Shape;13437;p19"/>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8" name="Google Shape;13438;p19"/>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9" name="Google Shape;13439;p19"/>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0" name="Google Shape;13440;p19"/>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1" name="Google Shape;13441;p19"/>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2" name="Google Shape;13442;p19"/>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3" name="Google Shape;13443;p19"/>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4" name="Google Shape;13444;p19"/>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5" name="Google Shape;13445;p19"/>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6" name="Google Shape;13446;p19"/>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7" name="Google Shape;13447;p19"/>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8" name="Google Shape;13448;p19"/>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9" name="Google Shape;13449;p19"/>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0" name="Google Shape;13450;p19"/>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1" name="Google Shape;13451;p19"/>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2" name="Google Shape;13452;p19"/>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3" name="Google Shape;13453;p19"/>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4" name="Google Shape;13454;p19"/>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5" name="Google Shape;13455;p19"/>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6" name="Google Shape;13456;p19"/>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7" name="Google Shape;13457;p19"/>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8" name="Google Shape;13458;p19"/>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9" name="Google Shape;13459;p19"/>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0" name="Google Shape;13460;p19"/>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1" name="Google Shape;13461;p19"/>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2" name="Google Shape;13462;p19"/>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3" name="Google Shape;13463;p19"/>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4" name="Google Shape;13464;p19"/>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5" name="Google Shape;13465;p19"/>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6" name="Google Shape;13466;p19"/>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7" name="Google Shape;13467;p19"/>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8" name="Google Shape;13468;p19"/>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9" name="Google Shape;13469;p19"/>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0" name="Google Shape;13470;p19"/>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1" name="Google Shape;13471;p19"/>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2" name="Google Shape;13472;p19"/>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3" name="Google Shape;13473;p19"/>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4" name="Google Shape;13474;p19"/>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5" name="Google Shape;13475;p19"/>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6" name="Google Shape;13476;p19"/>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7" name="Google Shape;13477;p19"/>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8" name="Google Shape;13478;p19"/>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9" name="Google Shape;13479;p19"/>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0" name="Google Shape;13480;p19"/>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1" name="Google Shape;13481;p19"/>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2" name="Google Shape;13482;p19"/>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3" name="Google Shape;13483;p19"/>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4" name="Google Shape;13484;p19"/>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5" name="Google Shape;13485;p19"/>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6" name="Google Shape;13486;p19"/>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7" name="Google Shape;13487;p19"/>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8" name="Google Shape;13488;p19"/>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9" name="Google Shape;13489;p19"/>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0" name="Google Shape;13490;p19"/>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1" name="Google Shape;13491;p19"/>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2" name="Google Shape;13492;p19"/>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3" name="Google Shape;13493;p19"/>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4" name="Google Shape;13494;p19"/>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5" name="Google Shape;13495;p19"/>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6" name="Google Shape;13496;p19"/>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7" name="Google Shape;13497;p19"/>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8" name="Google Shape;13498;p19"/>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9" name="Google Shape;13499;p19"/>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0" name="Google Shape;13500;p19"/>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1" name="Google Shape;13501;p19"/>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2" name="Google Shape;13502;p19"/>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3" name="Google Shape;13503;p19"/>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4" name="Google Shape;13504;p19"/>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5" name="Google Shape;13505;p19"/>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6" name="Google Shape;13506;p19"/>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7" name="Google Shape;13507;p19"/>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8" name="Google Shape;13508;p19"/>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9" name="Google Shape;13509;p19"/>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0" name="Google Shape;13510;p19"/>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1" name="Google Shape;13511;p19"/>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2" name="Google Shape;13512;p19"/>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3" name="Google Shape;13513;p19"/>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4" name="Google Shape;13514;p19"/>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5" name="Google Shape;13515;p19"/>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6" name="Google Shape;13516;p19"/>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7" name="Google Shape;13517;p19"/>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8" name="Google Shape;13518;p19"/>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9" name="Google Shape;13519;p19"/>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0" name="Google Shape;13520;p19"/>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1" name="Google Shape;13521;p19"/>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2" name="Google Shape;13522;p19"/>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3" name="Google Shape;13523;p19"/>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4" name="Google Shape;13524;p19"/>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5" name="Google Shape;13525;p19"/>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6" name="Google Shape;13526;p19"/>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7" name="Google Shape;13527;p19"/>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8" name="Google Shape;13528;p19"/>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9" name="Google Shape;13529;p19"/>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0" name="Google Shape;13530;p19"/>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1" name="Google Shape;13531;p19"/>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2" name="Google Shape;13532;p19"/>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3" name="Google Shape;13533;p19"/>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4" name="Google Shape;13534;p19"/>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5" name="Google Shape;13535;p19"/>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6" name="Google Shape;13536;p19"/>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7" name="Google Shape;13537;p19"/>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8" name="Google Shape;13538;p19"/>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9" name="Google Shape;13539;p19"/>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0" name="Google Shape;13540;p19"/>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1" name="Google Shape;13541;p19"/>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2" name="Google Shape;13542;p19"/>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3" name="Google Shape;13543;p19"/>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544" name="Google Shape;13544;p19"/>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3545" name="Google Shape;13545;p19"/>
          <p:cNvSpPr txBox="1">
            <a:spLocks noGrp="1"/>
          </p:cNvSpPr>
          <p:nvPr>
            <p:ph type="title" idx="2"/>
          </p:nvPr>
        </p:nvSpPr>
        <p:spPr>
          <a:xfrm rot="419">
            <a:off x="2977255" y="4273112"/>
            <a:ext cx="6566400" cy="7452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sz="3200" b="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3546" name="Google Shape;13546;p19"/>
          <p:cNvSpPr txBox="1">
            <a:spLocks noGrp="1"/>
          </p:cNvSpPr>
          <p:nvPr>
            <p:ph type="title" idx="3"/>
          </p:nvPr>
        </p:nvSpPr>
        <p:spPr>
          <a:xfrm rot="-628">
            <a:off x="3716571" y="2017019"/>
            <a:ext cx="6566400" cy="7452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sz="3200" b="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3547" name="Google Shape;13547;p19"/>
          <p:cNvSpPr txBox="1">
            <a:spLocks noGrp="1"/>
          </p:cNvSpPr>
          <p:nvPr>
            <p:ph type="subTitle" idx="1"/>
          </p:nvPr>
        </p:nvSpPr>
        <p:spPr>
          <a:xfrm rot="-209">
            <a:off x="3716571" y="2763025"/>
            <a:ext cx="6566400" cy="808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800"/>
              <a:buNone/>
              <a:defRPr sz="1867" b="0"/>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3548" name="Google Shape;13548;p19"/>
          <p:cNvSpPr txBox="1">
            <a:spLocks noGrp="1"/>
          </p:cNvSpPr>
          <p:nvPr>
            <p:ph type="subTitle" idx="4"/>
          </p:nvPr>
        </p:nvSpPr>
        <p:spPr>
          <a:xfrm rot="1885">
            <a:off x="2977256" y="5020505"/>
            <a:ext cx="6566401" cy="85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800"/>
              <a:buNone/>
              <a:defRPr sz="1867" b="0"/>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3549" name="Google Shape;13549;p19"/>
          <p:cNvSpPr/>
          <p:nvPr/>
        </p:nvSpPr>
        <p:spPr>
          <a:xfrm rot="-6345070" flipH="1">
            <a:off x="11242470" y="4555050"/>
            <a:ext cx="97252" cy="194612"/>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550" name="Google Shape;13550;p19"/>
          <p:cNvSpPr/>
          <p:nvPr/>
        </p:nvSpPr>
        <p:spPr>
          <a:xfrm rot="-9002992" flipH="1">
            <a:off x="10712221" y="5350781"/>
            <a:ext cx="96947" cy="194785"/>
          </a:xfrm>
          <a:prstGeom prst="roundRect">
            <a:avLst>
              <a:gd name="adj" fmla="val 50000"/>
            </a:avLst>
          </a:prstGeom>
          <a:solidFill>
            <a:schemeClr val="accent4"/>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551" name="Google Shape;13551;p19"/>
          <p:cNvSpPr/>
          <p:nvPr/>
        </p:nvSpPr>
        <p:spPr>
          <a:xfrm rot="-9002992" flipH="1">
            <a:off x="11440021" y="6098781"/>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552" name="Google Shape;13552;p19"/>
          <p:cNvSpPr/>
          <p:nvPr/>
        </p:nvSpPr>
        <p:spPr>
          <a:xfrm rot="-6345070" flipH="1">
            <a:off x="510170" y="622017"/>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553" name="Google Shape;13553;p19"/>
          <p:cNvSpPr/>
          <p:nvPr/>
        </p:nvSpPr>
        <p:spPr>
          <a:xfrm rot="-9002992" flipH="1">
            <a:off x="1215321" y="1350381"/>
            <a:ext cx="96947" cy="194785"/>
          </a:xfrm>
          <a:prstGeom prst="roundRect">
            <a:avLst>
              <a:gd name="adj" fmla="val 50000"/>
            </a:avLst>
          </a:prstGeom>
          <a:solidFill>
            <a:schemeClr val="accent4"/>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554" name="Google Shape;13554;p19"/>
          <p:cNvSpPr/>
          <p:nvPr/>
        </p:nvSpPr>
        <p:spPr>
          <a:xfrm rot="-469745" flipH="1">
            <a:off x="1868887" y="667287"/>
            <a:ext cx="96903" cy="1949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555" name="Google Shape;13555;p19"/>
          <p:cNvSpPr/>
          <p:nvPr/>
        </p:nvSpPr>
        <p:spPr>
          <a:xfrm rot="-9002992" flipH="1">
            <a:off x="811888" y="2301548"/>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42873990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14408"/>
        <p:cNvGrpSpPr/>
        <p:nvPr/>
      </p:nvGrpSpPr>
      <p:grpSpPr>
        <a:xfrm>
          <a:off x="0" y="0"/>
          <a:ext cx="0" cy="0"/>
          <a:chOff x="0" y="0"/>
          <a:chExt cx="0" cy="0"/>
        </a:xfrm>
      </p:grpSpPr>
      <p:grpSp>
        <p:nvGrpSpPr>
          <p:cNvPr id="14409" name="Google Shape;14409;p21"/>
          <p:cNvGrpSpPr/>
          <p:nvPr/>
        </p:nvGrpSpPr>
        <p:grpSpPr>
          <a:xfrm>
            <a:off x="0" y="0"/>
            <a:ext cx="12205600" cy="7066400"/>
            <a:chOff x="0" y="0"/>
            <a:chExt cx="9154200" cy="5299800"/>
          </a:xfrm>
        </p:grpSpPr>
        <p:sp>
          <p:nvSpPr>
            <p:cNvPr id="14410" name="Google Shape;14410;p21"/>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1" name="Google Shape;14411;p21"/>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2" name="Google Shape;14412;p21"/>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3" name="Google Shape;14413;p21"/>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4" name="Google Shape;14414;p21"/>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5" name="Google Shape;14415;p21"/>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6" name="Google Shape;14416;p21"/>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7" name="Google Shape;14417;p21"/>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8" name="Google Shape;14418;p21"/>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9" name="Google Shape;14419;p21"/>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0" name="Google Shape;14420;p21"/>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1" name="Google Shape;14421;p21"/>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2" name="Google Shape;14422;p21"/>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3" name="Google Shape;14423;p21"/>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4" name="Google Shape;14424;p21"/>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5" name="Google Shape;14425;p21"/>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6" name="Google Shape;14426;p21"/>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7" name="Google Shape;14427;p21"/>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8" name="Google Shape;14428;p21"/>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9" name="Google Shape;14429;p21"/>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0" name="Google Shape;14430;p21"/>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1" name="Google Shape;14431;p21"/>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2" name="Google Shape;14432;p21"/>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3" name="Google Shape;14433;p21"/>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4" name="Google Shape;14434;p21"/>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5" name="Google Shape;14435;p21"/>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6" name="Google Shape;14436;p21"/>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7" name="Google Shape;14437;p21"/>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8" name="Google Shape;14438;p21"/>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9" name="Google Shape;14439;p21"/>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0" name="Google Shape;14440;p21"/>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1" name="Google Shape;14441;p21"/>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2" name="Google Shape;14442;p21"/>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3" name="Google Shape;14443;p21"/>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4" name="Google Shape;14444;p21"/>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5" name="Google Shape;14445;p21"/>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6" name="Google Shape;14446;p21"/>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7" name="Google Shape;14447;p21"/>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8" name="Google Shape;14448;p21"/>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9" name="Google Shape;14449;p21"/>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0" name="Google Shape;14450;p21"/>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1" name="Google Shape;14451;p21"/>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2" name="Google Shape;14452;p21"/>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3" name="Google Shape;14453;p21"/>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4" name="Google Shape;14454;p21"/>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5" name="Google Shape;14455;p21"/>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6" name="Google Shape;14456;p21"/>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7" name="Google Shape;14457;p21"/>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8" name="Google Shape;14458;p21"/>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9" name="Google Shape;14459;p21"/>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0" name="Google Shape;14460;p21"/>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1" name="Google Shape;14461;p21"/>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2" name="Google Shape;14462;p21"/>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3" name="Google Shape;14463;p21"/>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4" name="Google Shape;14464;p21"/>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5" name="Google Shape;14465;p21"/>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6" name="Google Shape;14466;p21"/>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7" name="Google Shape;14467;p21"/>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8" name="Google Shape;14468;p21"/>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9" name="Google Shape;14469;p21"/>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0" name="Google Shape;14470;p21"/>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1" name="Google Shape;14471;p21"/>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2" name="Google Shape;14472;p21"/>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3" name="Google Shape;14473;p21"/>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4" name="Google Shape;14474;p21"/>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5" name="Google Shape;14475;p21"/>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6" name="Google Shape;14476;p21"/>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7" name="Google Shape;14477;p21"/>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8" name="Google Shape;14478;p21"/>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9" name="Google Shape;14479;p21"/>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0" name="Google Shape;14480;p21"/>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1" name="Google Shape;14481;p21"/>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2" name="Google Shape;14482;p21"/>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3" name="Google Shape;14483;p21"/>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4" name="Google Shape;14484;p21"/>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5" name="Google Shape;14485;p21"/>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6" name="Google Shape;14486;p21"/>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7" name="Google Shape;14487;p21"/>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8" name="Google Shape;14488;p21"/>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9" name="Google Shape;14489;p21"/>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0" name="Google Shape;14490;p21"/>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1" name="Google Shape;14491;p21"/>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2" name="Google Shape;14492;p21"/>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3" name="Google Shape;14493;p21"/>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4" name="Google Shape;14494;p21"/>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5" name="Google Shape;14495;p21"/>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6" name="Google Shape;14496;p21"/>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7" name="Google Shape;14497;p21"/>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8" name="Google Shape;14498;p21"/>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9" name="Google Shape;14499;p21"/>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0" name="Google Shape;14500;p21"/>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1" name="Google Shape;14501;p21"/>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2" name="Google Shape;14502;p21"/>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3" name="Google Shape;14503;p21"/>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4" name="Google Shape;14504;p21"/>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5" name="Google Shape;14505;p21"/>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6" name="Google Shape;14506;p21"/>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7" name="Google Shape;14507;p21"/>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8" name="Google Shape;14508;p21"/>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9" name="Google Shape;14509;p21"/>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0" name="Google Shape;14510;p21"/>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1" name="Google Shape;14511;p21"/>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2" name="Google Shape;14512;p21"/>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3" name="Google Shape;14513;p21"/>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4" name="Google Shape;14514;p21"/>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5" name="Google Shape;14515;p21"/>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6" name="Google Shape;14516;p21"/>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7" name="Google Shape;14517;p21"/>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8" name="Google Shape;14518;p21"/>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9" name="Google Shape;14519;p21"/>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0" name="Google Shape;14520;p21"/>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1" name="Google Shape;14521;p21"/>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2" name="Google Shape;14522;p21"/>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3" name="Google Shape;14523;p21"/>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4" name="Google Shape;14524;p21"/>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5" name="Google Shape;14525;p21"/>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6" name="Google Shape;14526;p21"/>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7" name="Google Shape;14527;p21"/>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8" name="Google Shape;14528;p21"/>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9" name="Google Shape;14529;p21"/>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0" name="Google Shape;14530;p21"/>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1" name="Google Shape;14531;p21"/>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2" name="Google Shape;14532;p21"/>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3" name="Google Shape;14533;p21"/>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4" name="Google Shape;14534;p21"/>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5" name="Google Shape;14535;p21"/>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6" name="Google Shape;14536;p21"/>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7" name="Google Shape;14537;p21"/>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8" name="Google Shape;14538;p21"/>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9" name="Google Shape;14539;p21"/>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0" name="Google Shape;14540;p21"/>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1" name="Google Shape;14541;p21"/>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2" name="Google Shape;14542;p21"/>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3" name="Google Shape;14543;p21"/>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4" name="Google Shape;14544;p21"/>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5" name="Google Shape;14545;p21"/>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6" name="Google Shape;14546;p21"/>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7" name="Google Shape;14547;p21"/>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8" name="Google Shape;14548;p21"/>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9" name="Google Shape;14549;p21"/>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0" name="Google Shape;14550;p21"/>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1" name="Google Shape;14551;p21"/>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2" name="Google Shape;14552;p21"/>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3" name="Google Shape;14553;p21"/>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4" name="Google Shape;14554;p21"/>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5" name="Google Shape;14555;p21"/>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6" name="Google Shape;14556;p21"/>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7" name="Google Shape;14557;p21"/>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8" name="Google Shape;14558;p21"/>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9" name="Google Shape;14559;p21"/>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0" name="Google Shape;14560;p21"/>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1" name="Google Shape;14561;p21"/>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2" name="Google Shape;14562;p21"/>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3" name="Google Shape;14563;p21"/>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4" name="Google Shape;14564;p21"/>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5" name="Google Shape;14565;p21"/>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6" name="Google Shape;14566;p21"/>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7" name="Google Shape;14567;p21"/>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8" name="Google Shape;14568;p21"/>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9" name="Google Shape;14569;p21"/>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0" name="Google Shape;14570;p21"/>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1" name="Google Shape;14571;p21"/>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2" name="Google Shape;14572;p21"/>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3" name="Google Shape;14573;p21"/>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4" name="Google Shape;14574;p21"/>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5" name="Google Shape;14575;p21"/>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6" name="Google Shape;14576;p21"/>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7" name="Google Shape;14577;p21"/>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8" name="Google Shape;14578;p21"/>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9" name="Google Shape;14579;p21"/>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0" name="Google Shape;14580;p21"/>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1" name="Google Shape;14581;p21"/>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2" name="Google Shape;14582;p21"/>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3" name="Google Shape;14583;p21"/>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4" name="Google Shape;14584;p21"/>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5" name="Google Shape;14585;p21"/>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6" name="Google Shape;14586;p21"/>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7" name="Google Shape;14587;p21"/>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8" name="Google Shape;14588;p21"/>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9" name="Google Shape;14589;p21"/>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0" name="Google Shape;14590;p21"/>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1" name="Google Shape;14591;p21"/>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2" name="Google Shape;14592;p21"/>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3" name="Google Shape;14593;p21"/>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4" name="Google Shape;14594;p21"/>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5" name="Google Shape;14595;p21"/>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6" name="Google Shape;14596;p21"/>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7" name="Google Shape;14597;p21"/>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8" name="Google Shape;14598;p21"/>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9" name="Google Shape;14599;p21"/>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0" name="Google Shape;14600;p21"/>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1" name="Google Shape;14601;p21"/>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2" name="Google Shape;14602;p21"/>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3" name="Google Shape;14603;p21"/>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4" name="Google Shape;14604;p21"/>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5" name="Google Shape;14605;p21"/>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6" name="Google Shape;14606;p21"/>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7" name="Google Shape;14607;p21"/>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8" name="Google Shape;14608;p21"/>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9" name="Google Shape;14609;p21"/>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0" name="Google Shape;14610;p21"/>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1" name="Google Shape;14611;p21"/>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2" name="Google Shape;14612;p21"/>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3" name="Google Shape;14613;p21"/>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4" name="Google Shape;14614;p21"/>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5" name="Google Shape;14615;p21"/>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6" name="Google Shape;14616;p21"/>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7" name="Google Shape;14617;p21"/>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8" name="Google Shape;14618;p21"/>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9" name="Google Shape;14619;p21"/>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0" name="Google Shape;14620;p21"/>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1" name="Google Shape;14621;p21"/>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2" name="Google Shape;14622;p21"/>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3" name="Google Shape;14623;p21"/>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4" name="Google Shape;14624;p21"/>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5" name="Google Shape;14625;p21"/>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6" name="Google Shape;14626;p21"/>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7" name="Google Shape;14627;p21"/>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8" name="Google Shape;14628;p21"/>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9" name="Google Shape;14629;p21"/>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0" name="Google Shape;14630;p21"/>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1" name="Google Shape;14631;p21"/>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2" name="Google Shape;14632;p21"/>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3" name="Google Shape;14633;p21"/>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4" name="Google Shape;14634;p21"/>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5" name="Google Shape;14635;p21"/>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6" name="Google Shape;14636;p21"/>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7" name="Google Shape;14637;p21"/>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8" name="Google Shape;14638;p21"/>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9" name="Google Shape;14639;p21"/>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0" name="Google Shape;14640;p21"/>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1" name="Google Shape;14641;p21"/>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2" name="Google Shape;14642;p21"/>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3" name="Google Shape;14643;p21"/>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4" name="Google Shape;14644;p21"/>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5" name="Google Shape;14645;p21"/>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6" name="Google Shape;14646;p21"/>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7" name="Google Shape;14647;p21"/>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8" name="Google Shape;14648;p21"/>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9" name="Google Shape;14649;p21"/>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0" name="Google Shape;14650;p21"/>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1" name="Google Shape;14651;p21"/>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2" name="Google Shape;14652;p21"/>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3" name="Google Shape;14653;p21"/>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4" name="Google Shape;14654;p21"/>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5" name="Google Shape;14655;p21"/>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6" name="Google Shape;14656;p21"/>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7" name="Google Shape;14657;p21"/>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8" name="Google Shape;14658;p21"/>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9" name="Google Shape;14659;p21"/>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0" name="Google Shape;14660;p21"/>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1" name="Google Shape;14661;p21"/>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2" name="Google Shape;14662;p21"/>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3" name="Google Shape;14663;p21"/>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4" name="Google Shape;14664;p21"/>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5" name="Google Shape;14665;p21"/>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6" name="Google Shape;14666;p21"/>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7" name="Google Shape;14667;p21"/>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8" name="Google Shape;14668;p21"/>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9" name="Google Shape;14669;p21"/>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0" name="Google Shape;14670;p21"/>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1" name="Google Shape;14671;p21"/>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2" name="Google Shape;14672;p21"/>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3" name="Google Shape;14673;p21"/>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4" name="Google Shape;14674;p21"/>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5" name="Google Shape;14675;p21"/>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6" name="Google Shape;14676;p21"/>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7" name="Google Shape;14677;p21"/>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8" name="Google Shape;14678;p21"/>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9" name="Google Shape;14679;p21"/>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0" name="Google Shape;14680;p21"/>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1" name="Google Shape;14681;p21"/>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2" name="Google Shape;14682;p21"/>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3" name="Google Shape;14683;p21"/>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4" name="Google Shape;14684;p21"/>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5" name="Google Shape;14685;p21"/>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6" name="Google Shape;14686;p21"/>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7" name="Google Shape;14687;p21"/>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8" name="Google Shape;14688;p21"/>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9" name="Google Shape;14689;p21"/>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0" name="Google Shape;14690;p21"/>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1" name="Google Shape;14691;p21"/>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2" name="Google Shape;14692;p21"/>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3" name="Google Shape;14693;p21"/>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4" name="Google Shape;14694;p21"/>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5" name="Google Shape;14695;p21"/>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6" name="Google Shape;14696;p21"/>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7" name="Google Shape;14697;p21"/>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8" name="Google Shape;14698;p21"/>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9" name="Google Shape;14699;p21"/>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0" name="Google Shape;14700;p21"/>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1" name="Google Shape;14701;p21"/>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2" name="Google Shape;14702;p21"/>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3" name="Google Shape;14703;p21"/>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4" name="Google Shape;14704;p21"/>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5" name="Google Shape;14705;p21"/>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6" name="Google Shape;14706;p21"/>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7" name="Google Shape;14707;p21"/>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8" name="Google Shape;14708;p21"/>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9" name="Google Shape;14709;p21"/>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0" name="Google Shape;14710;p21"/>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1" name="Google Shape;14711;p21"/>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2" name="Google Shape;14712;p21"/>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3" name="Google Shape;14713;p21"/>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4" name="Google Shape;14714;p21"/>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5" name="Google Shape;14715;p21"/>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6" name="Google Shape;14716;p21"/>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7" name="Google Shape;14717;p21"/>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8" name="Google Shape;14718;p21"/>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9" name="Google Shape;14719;p21"/>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0" name="Google Shape;14720;p21"/>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1" name="Google Shape;14721;p21"/>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2" name="Google Shape;14722;p21"/>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3" name="Google Shape;14723;p21"/>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4" name="Google Shape;14724;p21"/>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5" name="Google Shape;14725;p21"/>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6" name="Google Shape;14726;p21"/>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7" name="Google Shape;14727;p21"/>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8" name="Google Shape;14728;p21"/>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9" name="Google Shape;14729;p21"/>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0" name="Google Shape;14730;p21"/>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1" name="Google Shape;14731;p21"/>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2" name="Google Shape;14732;p21"/>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3" name="Google Shape;14733;p21"/>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4" name="Google Shape;14734;p21"/>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5" name="Google Shape;14735;p21"/>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6" name="Google Shape;14736;p21"/>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7" name="Google Shape;14737;p21"/>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8" name="Google Shape;14738;p21"/>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9" name="Google Shape;14739;p21"/>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0" name="Google Shape;14740;p21"/>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1" name="Google Shape;14741;p21"/>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2" name="Google Shape;14742;p21"/>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3" name="Google Shape;14743;p21"/>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4" name="Google Shape;14744;p21"/>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5" name="Google Shape;14745;p21"/>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6" name="Google Shape;14746;p21"/>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7" name="Google Shape;14747;p21"/>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8" name="Google Shape;14748;p21"/>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9" name="Google Shape;14749;p21"/>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0" name="Google Shape;14750;p21"/>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1" name="Google Shape;14751;p21"/>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2" name="Google Shape;14752;p21"/>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3" name="Google Shape;14753;p21"/>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4" name="Google Shape;14754;p21"/>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5" name="Google Shape;14755;p21"/>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6" name="Google Shape;14756;p21"/>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7" name="Google Shape;14757;p21"/>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8" name="Google Shape;14758;p21"/>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9" name="Google Shape;14759;p21"/>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0" name="Google Shape;14760;p21"/>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1" name="Google Shape;14761;p21"/>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2" name="Google Shape;14762;p21"/>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3" name="Google Shape;14763;p21"/>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4" name="Google Shape;14764;p21"/>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5" name="Google Shape;14765;p21"/>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6" name="Google Shape;14766;p21"/>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7" name="Google Shape;14767;p21"/>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8" name="Google Shape;14768;p21"/>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9" name="Google Shape;14769;p21"/>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0" name="Google Shape;14770;p21"/>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1" name="Google Shape;14771;p21"/>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2" name="Google Shape;14772;p21"/>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3" name="Google Shape;14773;p21"/>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4" name="Google Shape;14774;p21"/>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5" name="Google Shape;14775;p21"/>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6" name="Google Shape;14776;p21"/>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7" name="Google Shape;14777;p21"/>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8" name="Google Shape;14778;p21"/>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9" name="Google Shape;14779;p21"/>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0" name="Google Shape;14780;p21"/>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1" name="Google Shape;14781;p21"/>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2" name="Google Shape;14782;p21"/>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3" name="Google Shape;14783;p21"/>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4" name="Google Shape;14784;p21"/>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5" name="Google Shape;14785;p21"/>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6" name="Google Shape;14786;p21"/>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7" name="Google Shape;14787;p21"/>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8" name="Google Shape;14788;p21"/>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9" name="Google Shape;14789;p21"/>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0" name="Google Shape;14790;p21"/>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1" name="Google Shape;14791;p21"/>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2" name="Google Shape;14792;p21"/>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3" name="Google Shape;14793;p21"/>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4" name="Google Shape;14794;p21"/>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5" name="Google Shape;14795;p21"/>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6" name="Google Shape;14796;p21"/>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7" name="Google Shape;14797;p21"/>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8" name="Google Shape;14798;p21"/>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9" name="Google Shape;14799;p21"/>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0" name="Google Shape;14800;p21"/>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1" name="Google Shape;14801;p21"/>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2" name="Google Shape;14802;p21"/>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3" name="Google Shape;14803;p21"/>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4" name="Google Shape;14804;p21"/>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5" name="Google Shape;14805;p21"/>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6" name="Google Shape;14806;p21"/>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7" name="Google Shape;14807;p21"/>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8" name="Google Shape;14808;p21"/>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9" name="Google Shape;14809;p21"/>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0" name="Google Shape;14810;p21"/>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1" name="Google Shape;14811;p21"/>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2" name="Google Shape;14812;p21"/>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3" name="Google Shape;14813;p21"/>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4" name="Google Shape;14814;p21"/>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5" name="Google Shape;14815;p21"/>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6" name="Google Shape;14816;p21"/>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7" name="Google Shape;14817;p21"/>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8" name="Google Shape;14818;p21"/>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9" name="Google Shape;14819;p21"/>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0" name="Google Shape;14820;p21"/>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1" name="Google Shape;14821;p21"/>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2" name="Google Shape;14822;p21"/>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3" name="Google Shape;14823;p21"/>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4" name="Google Shape;14824;p21"/>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5" name="Google Shape;14825;p21"/>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6" name="Google Shape;14826;p21"/>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7" name="Google Shape;14827;p21"/>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8" name="Google Shape;14828;p21"/>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9" name="Google Shape;14829;p21"/>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0" name="Google Shape;14830;p21"/>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1" name="Google Shape;14831;p21"/>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2" name="Google Shape;14832;p21"/>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3" name="Google Shape;14833;p21"/>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4" name="Google Shape;14834;p21"/>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5" name="Google Shape;14835;p21"/>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6" name="Google Shape;14836;p21"/>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7" name="Google Shape;14837;p21"/>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8" name="Google Shape;14838;p21"/>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9" name="Google Shape;14839;p21"/>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0" name="Google Shape;14840;p21"/>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1" name="Google Shape;14841;p21"/>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2" name="Google Shape;14842;p21"/>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3" name="Google Shape;14843;p21"/>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4" name="Google Shape;14844;p21"/>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5" name="Google Shape;14845;p21"/>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6" name="Google Shape;14846;p21"/>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7" name="Google Shape;14847;p21"/>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8" name="Google Shape;14848;p21"/>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9" name="Google Shape;14849;p21"/>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0" name="Google Shape;14850;p21"/>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1" name="Google Shape;14851;p21"/>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2" name="Google Shape;14852;p21"/>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3" name="Google Shape;14853;p21"/>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4" name="Google Shape;14854;p21"/>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5" name="Google Shape;14855;p21"/>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6" name="Google Shape;14856;p21"/>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7" name="Google Shape;14857;p21"/>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8" name="Google Shape;14858;p21"/>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9" name="Google Shape;14859;p21"/>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0" name="Google Shape;14860;p21"/>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1" name="Google Shape;14861;p21"/>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2" name="Google Shape;14862;p21"/>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3" name="Google Shape;14863;p21"/>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4" name="Google Shape;14864;p21"/>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5" name="Google Shape;14865;p21"/>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6" name="Google Shape;14866;p21"/>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7" name="Google Shape;14867;p21"/>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8" name="Google Shape;14868;p21"/>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9" name="Google Shape;14869;p21"/>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0" name="Google Shape;14870;p21"/>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1" name="Google Shape;14871;p21"/>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2" name="Google Shape;14872;p21"/>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3" name="Google Shape;14873;p21"/>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4" name="Google Shape;14874;p21"/>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5" name="Google Shape;14875;p21"/>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6" name="Google Shape;14876;p21"/>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7" name="Google Shape;14877;p21"/>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8" name="Google Shape;14878;p21"/>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9" name="Google Shape;14879;p21"/>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0" name="Google Shape;14880;p21"/>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1" name="Google Shape;14881;p21"/>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2" name="Google Shape;14882;p21"/>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3" name="Google Shape;14883;p21"/>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4" name="Google Shape;14884;p21"/>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5" name="Google Shape;14885;p21"/>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6" name="Google Shape;14886;p21"/>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7" name="Google Shape;14887;p21"/>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8" name="Google Shape;14888;p21"/>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9" name="Google Shape;14889;p21"/>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0" name="Google Shape;14890;p21"/>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1" name="Google Shape;14891;p21"/>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2" name="Google Shape;14892;p21"/>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3" name="Google Shape;14893;p21"/>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4" name="Google Shape;14894;p21"/>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5" name="Google Shape;14895;p21"/>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6" name="Google Shape;14896;p21"/>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7" name="Google Shape;14897;p21"/>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8" name="Google Shape;14898;p21"/>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9" name="Google Shape;14899;p21"/>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0" name="Google Shape;14900;p21"/>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1" name="Google Shape;14901;p21"/>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2" name="Google Shape;14902;p21"/>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3" name="Google Shape;14903;p21"/>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4" name="Google Shape;14904;p21"/>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5" name="Google Shape;14905;p21"/>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6" name="Google Shape;14906;p21"/>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7" name="Google Shape;14907;p21"/>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8" name="Google Shape;14908;p21"/>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9" name="Google Shape;14909;p21"/>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0" name="Google Shape;14910;p21"/>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1" name="Google Shape;14911;p21"/>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2" name="Google Shape;14912;p21"/>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3" name="Google Shape;14913;p21"/>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4" name="Google Shape;14914;p21"/>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5" name="Google Shape;14915;p21"/>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6" name="Google Shape;14916;p21"/>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7" name="Google Shape;14917;p21"/>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8" name="Google Shape;14918;p21"/>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9" name="Google Shape;14919;p21"/>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0" name="Google Shape;14920;p21"/>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1" name="Google Shape;14921;p21"/>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2" name="Google Shape;14922;p21"/>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3" name="Google Shape;14923;p21"/>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4" name="Google Shape;14924;p21"/>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5" name="Google Shape;14925;p21"/>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6" name="Google Shape;14926;p21"/>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7" name="Google Shape;14927;p21"/>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8" name="Google Shape;14928;p21"/>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9" name="Google Shape;14929;p21"/>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0" name="Google Shape;14930;p21"/>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1" name="Google Shape;14931;p21"/>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2" name="Google Shape;14932;p21"/>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3" name="Google Shape;14933;p21"/>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4" name="Google Shape;14934;p21"/>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5" name="Google Shape;14935;p21"/>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6" name="Google Shape;14936;p21"/>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7" name="Google Shape;14937;p21"/>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8" name="Google Shape;14938;p21"/>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9" name="Google Shape;14939;p21"/>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0" name="Google Shape;14940;p21"/>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1" name="Google Shape;14941;p21"/>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2" name="Google Shape;14942;p21"/>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3" name="Google Shape;14943;p21"/>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4" name="Google Shape;14944;p21"/>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5" name="Google Shape;14945;p21"/>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6" name="Google Shape;14946;p21"/>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7" name="Google Shape;14947;p21"/>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8" name="Google Shape;14948;p21"/>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9" name="Google Shape;14949;p21"/>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0" name="Google Shape;14950;p21"/>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1" name="Google Shape;14951;p21"/>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2" name="Google Shape;14952;p21"/>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3" name="Google Shape;14953;p21"/>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4" name="Google Shape;14954;p21"/>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5" name="Google Shape;14955;p21"/>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6" name="Google Shape;14956;p21"/>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7" name="Google Shape;14957;p21"/>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8" name="Google Shape;14958;p21"/>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9" name="Google Shape;14959;p21"/>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0" name="Google Shape;14960;p21"/>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1" name="Google Shape;14961;p21"/>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2" name="Google Shape;14962;p21"/>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3" name="Google Shape;14963;p21"/>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4" name="Google Shape;14964;p21"/>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5" name="Google Shape;14965;p21"/>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6" name="Google Shape;14966;p21"/>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7" name="Google Shape;14967;p21"/>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8" name="Google Shape;14968;p21"/>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9" name="Google Shape;14969;p21"/>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0" name="Google Shape;14970;p21"/>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1" name="Google Shape;14971;p21"/>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2" name="Google Shape;14972;p21"/>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3" name="Google Shape;14973;p21"/>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4" name="Google Shape;14974;p21"/>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5" name="Google Shape;14975;p21"/>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6" name="Google Shape;14976;p21"/>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7" name="Google Shape;14977;p21"/>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8" name="Google Shape;14978;p21"/>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9" name="Google Shape;14979;p21"/>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0" name="Google Shape;14980;p21"/>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1" name="Google Shape;14981;p21"/>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2" name="Google Shape;14982;p21"/>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3" name="Google Shape;14983;p21"/>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4" name="Google Shape;14984;p21"/>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5" name="Google Shape;14985;p21"/>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6" name="Google Shape;14986;p21"/>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7" name="Google Shape;14987;p21"/>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8" name="Google Shape;14988;p21"/>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9" name="Google Shape;14989;p21"/>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0" name="Google Shape;14990;p21"/>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1" name="Google Shape;14991;p21"/>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2" name="Google Shape;14992;p21"/>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3" name="Google Shape;14993;p21"/>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4" name="Google Shape;14994;p21"/>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5" name="Google Shape;14995;p21"/>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6" name="Google Shape;14996;p21"/>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7" name="Google Shape;14997;p21"/>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8" name="Google Shape;14998;p21"/>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9" name="Google Shape;14999;p21"/>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0" name="Google Shape;15000;p21"/>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1" name="Google Shape;15001;p21"/>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2" name="Google Shape;15002;p21"/>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3" name="Google Shape;15003;p21"/>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4" name="Google Shape;15004;p21"/>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5" name="Google Shape;15005;p21"/>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6" name="Google Shape;15006;p21"/>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7" name="Google Shape;15007;p21"/>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8" name="Google Shape;15008;p21"/>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9" name="Google Shape;15009;p21"/>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0" name="Google Shape;15010;p21"/>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1" name="Google Shape;15011;p21"/>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2" name="Google Shape;15012;p21"/>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3" name="Google Shape;15013;p21"/>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4" name="Google Shape;15014;p21"/>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5" name="Google Shape;15015;p21"/>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6" name="Google Shape;15016;p21"/>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7" name="Google Shape;15017;p21"/>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8" name="Google Shape;15018;p21"/>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9" name="Google Shape;15019;p21"/>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0" name="Google Shape;15020;p21"/>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1" name="Google Shape;15021;p21"/>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2" name="Google Shape;15022;p21"/>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3" name="Google Shape;15023;p21"/>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4" name="Google Shape;15024;p21"/>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5" name="Google Shape;15025;p21"/>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6" name="Google Shape;15026;p21"/>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7" name="Google Shape;15027;p21"/>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8" name="Google Shape;15028;p21"/>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9" name="Google Shape;15029;p21"/>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0" name="Google Shape;15030;p21"/>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1" name="Google Shape;15031;p21"/>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2" name="Google Shape;15032;p21"/>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3" name="Google Shape;15033;p21"/>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4" name="Google Shape;15034;p21"/>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5" name="Google Shape;15035;p21"/>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6" name="Google Shape;15036;p21"/>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7" name="Google Shape;15037;p21"/>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8" name="Google Shape;15038;p21"/>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9" name="Google Shape;15039;p21"/>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0" name="Google Shape;15040;p21"/>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1" name="Google Shape;15041;p21"/>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2" name="Google Shape;15042;p21"/>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3" name="Google Shape;15043;p21"/>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4" name="Google Shape;15044;p21"/>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5" name="Google Shape;15045;p21"/>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6" name="Google Shape;15046;p21"/>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7" name="Google Shape;15047;p21"/>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8" name="Google Shape;15048;p21"/>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9" name="Google Shape;15049;p21"/>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0" name="Google Shape;15050;p21"/>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1" name="Google Shape;15051;p21"/>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2" name="Google Shape;15052;p21"/>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3" name="Google Shape;15053;p21"/>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4" name="Google Shape;15054;p21"/>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5" name="Google Shape;15055;p21"/>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6" name="Google Shape;15056;p21"/>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7" name="Google Shape;15057;p21"/>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8" name="Google Shape;15058;p21"/>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9" name="Google Shape;15059;p21"/>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0" name="Google Shape;15060;p21"/>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1" name="Google Shape;15061;p21"/>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2" name="Google Shape;15062;p21"/>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3" name="Google Shape;15063;p21"/>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4" name="Google Shape;15064;p21"/>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5" name="Google Shape;15065;p21"/>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6" name="Google Shape;15066;p21"/>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7" name="Google Shape;15067;p21"/>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8" name="Google Shape;15068;p21"/>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9" name="Google Shape;15069;p21"/>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0" name="Google Shape;15070;p21"/>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1" name="Google Shape;15071;p21"/>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2" name="Google Shape;15072;p21"/>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3" name="Google Shape;15073;p21"/>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4" name="Google Shape;15074;p21"/>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5" name="Google Shape;15075;p21"/>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6" name="Google Shape;15076;p21"/>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7" name="Google Shape;15077;p21"/>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8" name="Google Shape;15078;p21"/>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9" name="Google Shape;15079;p21"/>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0" name="Google Shape;15080;p21"/>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1" name="Google Shape;15081;p21"/>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2" name="Google Shape;15082;p21"/>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3" name="Google Shape;15083;p21"/>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4" name="Google Shape;15084;p21"/>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5" name="Google Shape;15085;p21"/>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6" name="Google Shape;15086;p21"/>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7" name="Google Shape;15087;p21"/>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8" name="Google Shape;15088;p21"/>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9" name="Google Shape;15089;p21"/>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0" name="Google Shape;15090;p21"/>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1" name="Google Shape;15091;p21"/>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2" name="Google Shape;15092;p21"/>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3" name="Google Shape;15093;p21"/>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4" name="Google Shape;15094;p21"/>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5" name="Google Shape;15095;p21"/>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6" name="Google Shape;15096;p21"/>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7" name="Google Shape;15097;p21"/>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8" name="Google Shape;15098;p21"/>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9" name="Google Shape;15099;p21"/>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0" name="Google Shape;15100;p21"/>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1" name="Google Shape;15101;p21"/>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2" name="Google Shape;15102;p21"/>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3" name="Google Shape;15103;p21"/>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4" name="Google Shape;15104;p21"/>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5" name="Google Shape;15105;p21"/>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6" name="Google Shape;15106;p21"/>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7" name="Google Shape;15107;p21"/>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8" name="Google Shape;15108;p21"/>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9" name="Google Shape;15109;p21"/>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0" name="Google Shape;15110;p21"/>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1" name="Google Shape;15111;p21"/>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2" name="Google Shape;15112;p21"/>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3" name="Google Shape;15113;p21"/>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4" name="Google Shape;15114;p21"/>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5" name="Google Shape;15115;p21"/>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6" name="Google Shape;15116;p21"/>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7" name="Google Shape;15117;p21"/>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8" name="Google Shape;15118;p21"/>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9" name="Google Shape;15119;p21"/>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0" name="Google Shape;15120;p21"/>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1" name="Google Shape;15121;p21"/>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2" name="Google Shape;15122;p21"/>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3" name="Google Shape;15123;p21"/>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4" name="Google Shape;15124;p21"/>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5" name="Google Shape;15125;p21"/>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6" name="Google Shape;15126;p21"/>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7" name="Google Shape;15127;p21"/>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8" name="Google Shape;15128;p21"/>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9" name="Google Shape;15129;p21"/>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0" name="Google Shape;15130;p21"/>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1" name="Google Shape;15131;p21"/>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2" name="Google Shape;15132;p21"/>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3" name="Google Shape;15133;p21"/>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4" name="Google Shape;15134;p21"/>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5" name="Google Shape;15135;p21"/>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6" name="Google Shape;15136;p21"/>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7" name="Google Shape;15137;p21"/>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8" name="Google Shape;15138;p21"/>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9" name="Google Shape;15139;p21"/>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0" name="Google Shape;15140;p21"/>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1" name="Google Shape;15141;p21"/>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2" name="Google Shape;15142;p21"/>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3" name="Google Shape;15143;p21"/>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4" name="Google Shape;15144;p21"/>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5" name="Google Shape;15145;p21"/>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6" name="Google Shape;15146;p21"/>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7" name="Google Shape;15147;p21"/>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8" name="Google Shape;15148;p21"/>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9" name="Google Shape;15149;p21"/>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0" name="Google Shape;15150;p21"/>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1" name="Google Shape;15151;p21"/>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2" name="Google Shape;15152;p21"/>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3" name="Google Shape;15153;p21"/>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4" name="Google Shape;15154;p21"/>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5" name="Google Shape;15155;p21"/>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6" name="Google Shape;15156;p21"/>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7" name="Google Shape;15157;p21"/>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8" name="Google Shape;15158;p21"/>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9" name="Google Shape;15159;p21"/>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0" name="Google Shape;15160;p21"/>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1" name="Google Shape;15161;p21"/>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2" name="Google Shape;15162;p21"/>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3" name="Google Shape;15163;p21"/>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4" name="Google Shape;15164;p21"/>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5" name="Google Shape;15165;p21"/>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6" name="Google Shape;15166;p21"/>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7" name="Google Shape;15167;p21"/>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8" name="Google Shape;15168;p21"/>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9" name="Google Shape;15169;p21"/>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0" name="Google Shape;15170;p21"/>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1" name="Google Shape;15171;p21"/>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2" name="Google Shape;15172;p21"/>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3" name="Google Shape;15173;p21"/>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4" name="Google Shape;15174;p21"/>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5" name="Google Shape;15175;p21"/>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6" name="Google Shape;15176;p21"/>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7" name="Google Shape;15177;p21"/>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8" name="Google Shape;15178;p21"/>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9" name="Google Shape;15179;p21"/>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0" name="Google Shape;15180;p21"/>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1" name="Google Shape;15181;p21"/>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2" name="Google Shape;15182;p21"/>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3" name="Google Shape;15183;p21"/>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4" name="Google Shape;15184;p21"/>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5" name="Google Shape;15185;p21"/>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6" name="Google Shape;15186;p21"/>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7" name="Google Shape;15187;p21"/>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8" name="Google Shape;15188;p21"/>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9" name="Google Shape;15189;p21"/>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0" name="Google Shape;15190;p21"/>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1" name="Google Shape;15191;p21"/>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2" name="Google Shape;15192;p21"/>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3" name="Google Shape;15193;p21"/>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4" name="Google Shape;15194;p21"/>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5" name="Google Shape;15195;p21"/>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6" name="Google Shape;15196;p21"/>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7" name="Google Shape;15197;p21"/>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8" name="Google Shape;15198;p21"/>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9" name="Google Shape;15199;p21"/>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0" name="Google Shape;15200;p21"/>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1" name="Google Shape;15201;p21"/>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2" name="Google Shape;15202;p21"/>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3" name="Google Shape;15203;p21"/>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4" name="Google Shape;15204;p21"/>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5" name="Google Shape;15205;p21"/>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6" name="Google Shape;15206;p21"/>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7" name="Google Shape;15207;p21"/>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8" name="Google Shape;15208;p21"/>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9" name="Google Shape;15209;p21"/>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0" name="Google Shape;15210;p21"/>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1" name="Google Shape;15211;p21"/>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2" name="Google Shape;15212;p21"/>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3" name="Google Shape;15213;p21"/>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4" name="Google Shape;15214;p21"/>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5" name="Google Shape;15215;p21"/>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6" name="Google Shape;15216;p21"/>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7" name="Google Shape;15217;p21"/>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8" name="Google Shape;15218;p21"/>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9" name="Google Shape;15219;p21"/>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0" name="Google Shape;15220;p21"/>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1" name="Google Shape;15221;p21"/>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2" name="Google Shape;15222;p21"/>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3" name="Google Shape;15223;p21"/>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4" name="Google Shape;15224;p21"/>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5" name="Google Shape;15225;p21"/>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6" name="Google Shape;15226;p21"/>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7" name="Google Shape;15227;p21"/>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8" name="Google Shape;15228;p21"/>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9" name="Google Shape;15229;p21"/>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0" name="Google Shape;15230;p21"/>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1" name="Google Shape;15231;p21"/>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2" name="Google Shape;15232;p21"/>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3" name="Google Shape;15233;p21"/>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4" name="Google Shape;15234;p21"/>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5" name="Google Shape;15235;p21"/>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6" name="Google Shape;15236;p21"/>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7" name="Google Shape;15237;p21"/>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8" name="Google Shape;15238;p21"/>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9" name="Google Shape;15239;p21"/>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0" name="Google Shape;15240;p21"/>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1" name="Google Shape;15241;p21"/>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2" name="Google Shape;15242;p21"/>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3" name="Google Shape;15243;p21"/>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4" name="Google Shape;15244;p21"/>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5" name="Google Shape;15245;p21"/>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5246" name="Google Shape;15246;p21"/>
          <p:cNvSpPr txBox="1">
            <a:spLocks noGrp="1"/>
          </p:cNvSpPr>
          <p:nvPr>
            <p:ph type="title"/>
          </p:nvPr>
        </p:nvSpPr>
        <p:spPr>
          <a:xfrm rot="-321">
            <a:off x="3250337" y="1625645"/>
            <a:ext cx="4284400" cy="5252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32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5247" name="Google Shape;15247;p21"/>
          <p:cNvSpPr txBox="1">
            <a:spLocks noGrp="1"/>
          </p:cNvSpPr>
          <p:nvPr>
            <p:ph type="subTitle" idx="1"/>
          </p:nvPr>
        </p:nvSpPr>
        <p:spPr>
          <a:xfrm rot="321">
            <a:off x="3250345" y="2164691"/>
            <a:ext cx="4284400" cy="908400"/>
          </a:xfrm>
          <a:prstGeom prst="rect">
            <a:avLst/>
          </a:prstGeom>
          <a:solidFill>
            <a:schemeClr val="lt2"/>
          </a:solidFill>
          <a:effectLst>
            <a:outerShdw dist="66675" dir="2580000" algn="bl" rotWithShape="0">
              <a:schemeClr val="dk1">
                <a:alpha val="16000"/>
              </a:schemeClr>
            </a:outerShdw>
          </a:effectLst>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248" name="Google Shape;15248;p21"/>
          <p:cNvSpPr txBox="1">
            <a:spLocks noGrp="1"/>
          </p:cNvSpPr>
          <p:nvPr>
            <p:ph type="title" idx="2"/>
          </p:nvPr>
        </p:nvSpPr>
        <p:spPr>
          <a:xfrm rot="-963">
            <a:off x="4675671" y="3145897"/>
            <a:ext cx="4284000" cy="5244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500"/>
              <a:buNone/>
              <a:defRPr sz="32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5249" name="Google Shape;15249;p21"/>
          <p:cNvSpPr txBox="1">
            <a:spLocks noGrp="1"/>
          </p:cNvSpPr>
          <p:nvPr>
            <p:ph type="subTitle" idx="3"/>
          </p:nvPr>
        </p:nvSpPr>
        <p:spPr>
          <a:xfrm rot="1284">
            <a:off x="4675664" y="3664216"/>
            <a:ext cx="4284000" cy="935600"/>
          </a:xfrm>
          <a:prstGeom prst="rect">
            <a:avLst/>
          </a:prstGeom>
          <a:solidFill>
            <a:schemeClr val="lt2"/>
          </a:solidFill>
          <a:effectLst>
            <a:outerShdw dist="66675" dir="2580000" algn="bl" rotWithShape="0">
              <a:schemeClr val="dk1">
                <a:alpha val="16000"/>
              </a:schemeClr>
            </a:outerShdw>
          </a:effectLst>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250" name="Google Shape;15250;p21"/>
          <p:cNvSpPr txBox="1">
            <a:spLocks noGrp="1"/>
          </p:cNvSpPr>
          <p:nvPr>
            <p:ph type="title" idx="4"/>
          </p:nvPr>
        </p:nvSpPr>
        <p:spPr>
          <a:xfrm rot="-321">
            <a:off x="3250337" y="4665349"/>
            <a:ext cx="4284400" cy="5252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32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5251" name="Google Shape;15251;p21"/>
          <p:cNvSpPr txBox="1">
            <a:spLocks noGrp="1"/>
          </p:cNvSpPr>
          <p:nvPr>
            <p:ph type="subTitle" idx="5"/>
          </p:nvPr>
        </p:nvSpPr>
        <p:spPr>
          <a:xfrm rot="321">
            <a:off x="3250347" y="5190940"/>
            <a:ext cx="4284400" cy="926400"/>
          </a:xfrm>
          <a:prstGeom prst="rect">
            <a:avLst/>
          </a:prstGeom>
          <a:solidFill>
            <a:schemeClr val="lt2"/>
          </a:solidFill>
          <a:effectLst>
            <a:outerShdw dist="66675" dir="2580000" algn="bl" rotWithShape="0">
              <a:schemeClr val="dk1">
                <a:alpha val="16000"/>
              </a:schemeClr>
            </a:outerShdw>
          </a:effectLst>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252" name="Google Shape;15252;p21"/>
          <p:cNvSpPr txBox="1">
            <a:spLocks noGrp="1"/>
          </p:cNvSpPr>
          <p:nvPr>
            <p:ph type="title" idx="6"/>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5253" name="Google Shape;15253;p21"/>
          <p:cNvSpPr/>
          <p:nvPr/>
        </p:nvSpPr>
        <p:spPr>
          <a:xfrm rot="-7197008">
            <a:off x="11192555" y="5386389"/>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254" name="Google Shape;15254;p21"/>
          <p:cNvSpPr/>
          <p:nvPr/>
        </p:nvSpPr>
        <p:spPr>
          <a:xfrm rot="9002992">
            <a:off x="10691647" y="6214265"/>
            <a:ext cx="96947" cy="194785"/>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255" name="Google Shape;15255;p21"/>
          <p:cNvSpPr/>
          <p:nvPr/>
        </p:nvSpPr>
        <p:spPr>
          <a:xfrm rot="6345070">
            <a:off x="11648094" y="6047466"/>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256" name="Google Shape;15256;p21"/>
          <p:cNvSpPr/>
          <p:nvPr/>
        </p:nvSpPr>
        <p:spPr>
          <a:xfrm rot="1765330">
            <a:off x="11648270" y="4605305"/>
            <a:ext cx="96897" cy="194688"/>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257" name="Google Shape;15257;p21"/>
          <p:cNvSpPr/>
          <p:nvPr/>
        </p:nvSpPr>
        <p:spPr>
          <a:xfrm rot="9002992">
            <a:off x="763047" y="1620198"/>
            <a:ext cx="96947" cy="194785"/>
          </a:xfrm>
          <a:prstGeom prst="roundRect">
            <a:avLst>
              <a:gd name="adj" fmla="val 50000"/>
            </a:avLst>
          </a:prstGeom>
          <a:solidFill>
            <a:schemeClr val="dk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258" name="Google Shape;15258;p21"/>
          <p:cNvSpPr/>
          <p:nvPr/>
        </p:nvSpPr>
        <p:spPr>
          <a:xfrm rot="6345070">
            <a:off x="1522194" y="792733"/>
            <a:ext cx="97252" cy="194612"/>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259" name="Google Shape;15259;p21"/>
          <p:cNvSpPr/>
          <p:nvPr/>
        </p:nvSpPr>
        <p:spPr>
          <a:xfrm rot="2449878">
            <a:off x="752691" y="760839"/>
            <a:ext cx="97272" cy="194767"/>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66407399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15260"/>
        <p:cNvGrpSpPr/>
        <p:nvPr/>
      </p:nvGrpSpPr>
      <p:grpSpPr>
        <a:xfrm>
          <a:off x="0" y="0"/>
          <a:ext cx="0" cy="0"/>
          <a:chOff x="0" y="0"/>
          <a:chExt cx="0" cy="0"/>
        </a:xfrm>
      </p:grpSpPr>
      <p:grpSp>
        <p:nvGrpSpPr>
          <p:cNvPr id="15261" name="Google Shape;15261;p22"/>
          <p:cNvGrpSpPr/>
          <p:nvPr/>
        </p:nvGrpSpPr>
        <p:grpSpPr>
          <a:xfrm>
            <a:off x="0" y="0"/>
            <a:ext cx="12205600" cy="7066400"/>
            <a:chOff x="0" y="0"/>
            <a:chExt cx="9154200" cy="5299800"/>
          </a:xfrm>
        </p:grpSpPr>
        <p:sp>
          <p:nvSpPr>
            <p:cNvPr id="15262" name="Google Shape;15262;p22"/>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3" name="Google Shape;15263;p22"/>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4" name="Google Shape;15264;p22"/>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5" name="Google Shape;15265;p22"/>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6" name="Google Shape;15266;p22"/>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7" name="Google Shape;15267;p22"/>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8" name="Google Shape;15268;p22"/>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9" name="Google Shape;15269;p22"/>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0" name="Google Shape;15270;p22"/>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1" name="Google Shape;15271;p22"/>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2" name="Google Shape;15272;p22"/>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3" name="Google Shape;15273;p22"/>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4" name="Google Shape;15274;p22"/>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5" name="Google Shape;15275;p22"/>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6" name="Google Shape;15276;p22"/>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7" name="Google Shape;15277;p22"/>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8" name="Google Shape;15278;p22"/>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9" name="Google Shape;15279;p22"/>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0" name="Google Shape;15280;p22"/>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1" name="Google Shape;15281;p22"/>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2" name="Google Shape;15282;p22"/>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3" name="Google Shape;15283;p22"/>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4" name="Google Shape;15284;p22"/>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5" name="Google Shape;15285;p22"/>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6" name="Google Shape;15286;p22"/>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7" name="Google Shape;15287;p22"/>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8" name="Google Shape;15288;p22"/>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9" name="Google Shape;15289;p22"/>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0" name="Google Shape;15290;p22"/>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1" name="Google Shape;15291;p22"/>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2" name="Google Shape;15292;p22"/>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3" name="Google Shape;15293;p22"/>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4" name="Google Shape;15294;p22"/>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5" name="Google Shape;15295;p22"/>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6" name="Google Shape;15296;p22"/>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7" name="Google Shape;15297;p22"/>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8" name="Google Shape;15298;p22"/>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9" name="Google Shape;15299;p22"/>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0" name="Google Shape;15300;p22"/>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1" name="Google Shape;15301;p22"/>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2" name="Google Shape;15302;p22"/>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3" name="Google Shape;15303;p22"/>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4" name="Google Shape;15304;p22"/>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5" name="Google Shape;15305;p22"/>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6" name="Google Shape;15306;p22"/>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7" name="Google Shape;15307;p22"/>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8" name="Google Shape;15308;p22"/>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9" name="Google Shape;15309;p22"/>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0" name="Google Shape;15310;p22"/>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1" name="Google Shape;15311;p22"/>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2" name="Google Shape;15312;p22"/>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3" name="Google Shape;15313;p22"/>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4" name="Google Shape;15314;p22"/>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5" name="Google Shape;15315;p22"/>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6" name="Google Shape;15316;p22"/>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7" name="Google Shape;15317;p22"/>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8" name="Google Shape;15318;p22"/>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9" name="Google Shape;15319;p22"/>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0" name="Google Shape;15320;p22"/>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1" name="Google Shape;15321;p22"/>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2" name="Google Shape;15322;p22"/>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3" name="Google Shape;15323;p22"/>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4" name="Google Shape;15324;p22"/>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5" name="Google Shape;15325;p22"/>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6" name="Google Shape;15326;p22"/>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7" name="Google Shape;15327;p22"/>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8" name="Google Shape;15328;p22"/>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9" name="Google Shape;15329;p22"/>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0" name="Google Shape;15330;p22"/>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1" name="Google Shape;15331;p22"/>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2" name="Google Shape;15332;p22"/>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3" name="Google Shape;15333;p22"/>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4" name="Google Shape;15334;p22"/>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5" name="Google Shape;15335;p22"/>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6" name="Google Shape;15336;p22"/>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7" name="Google Shape;15337;p22"/>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8" name="Google Shape;15338;p22"/>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9" name="Google Shape;15339;p22"/>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0" name="Google Shape;15340;p22"/>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1" name="Google Shape;15341;p22"/>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2" name="Google Shape;15342;p22"/>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3" name="Google Shape;15343;p22"/>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4" name="Google Shape;15344;p22"/>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5" name="Google Shape;15345;p22"/>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6" name="Google Shape;15346;p22"/>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7" name="Google Shape;15347;p22"/>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8" name="Google Shape;15348;p22"/>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9" name="Google Shape;15349;p22"/>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0" name="Google Shape;15350;p22"/>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1" name="Google Shape;15351;p22"/>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2" name="Google Shape;15352;p22"/>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3" name="Google Shape;15353;p22"/>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4" name="Google Shape;15354;p22"/>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5" name="Google Shape;15355;p22"/>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6" name="Google Shape;15356;p22"/>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7" name="Google Shape;15357;p22"/>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8" name="Google Shape;15358;p22"/>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9" name="Google Shape;15359;p22"/>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0" name="Google Shape;15360;p22"/>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1" name="Google Shape;15361;p22"/>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2" name="Google Shape;15362;p22"/>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3" name="Google Shape;15363;p22"/>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4" name="Google Shape;15364;p22"/>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5" name="Google Shape;15365;p22"/>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6" name="Google Shape;15366;p22"/>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7" name="Google Shape;15367;p22"/>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8" name="Google Shape;15368;p22"/>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9" name="Google Shape;15369;p22"/>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0" name="Google Shape;15370;p22"/>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1" name="Google Shape;15371;p22"/>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2" name="Google Shape;15372;p22"/>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3" name="Google Shape;15373;p22"/>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4" name="Google Shape;15374;p22"/>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5" name="Google Shape;15375;p22"/>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6" name="Google Shape;15376;p22"/>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7" name="Google Shape;15377;p22"/>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8" name="Google Shape;15378;p22"/>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9" name="Google Shape;15379;p22"/>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0" name="Google Shape;15380;p22"/>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1" name="Google Shape;15381;p22"/>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2" name="Google Shape;15382;p22"/>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3" name="Google Shape;15383;p22"/>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4" name="Google Shape;15384;p22"/>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5" name="Google Shape;15385;p22"/>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6" name="Google Shape;15386;p22"/>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7" name="Google Shape;15387;p22"/>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8" name="Google Shape;15388;p22"/>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9" name="Google Shape;15389;p22"/>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0" name="Google Shape;15390;p22"/>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1" name="Google Shape;15391;p22"/>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2" name="Google Shape;15392;p22"/>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3" name="Google Shape;15393;p22"/>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4" name="Google Shape;15394;p22"/>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5" name="Google Shape;15395;p22"/>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6" name="Google Shape;15396;p22"/>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7" name="Google Shape;15397;p22"/>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8" name="Google Shape;15398;p22"/>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9" name="Google Shape;15399;p22"/>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0" name="Google Shape;15400;p22"/>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1" name="Google Shape;15401;p22"/>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2" name="Google Shape;15402;p22"/>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3" name="Google Shape;15403;p22"/>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4" name="Google Shape;15404;p22"/>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5" name="Google Shape;15405;p22"/>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6" name="Google Shape;15406;p22"/>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7" name="Google Shape;15407;p22"/>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8" name="Google Shape;15408;p22"/>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9" name="Google Shape;15409;p22"/>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0" name="Google Shape;15410;p22"/>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1" name="Google Shape;15411;p22"/>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2" name="Google Shape;15412;p22"/>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3" name="Google Shape;15413;p22"/>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4" name="Google Shape;15414;p22"/>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5" name="Google Shape;15415;p22"/>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6" name="Google Shape;15416;p22"/>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7" name="Google Shape;15417;p22"/>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8" name="Google Shape;15418;p22"/>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9" name="Google Shape;15419;p22"/>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0" name="Google Shape;15420;p22"/>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1" name="Google Shape;15421;p22"/>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2" name="Google Shape;15422;p22"/>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3" name="Google Shape;15423;p22"/>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4" name="Google Shape;15424;p22"/>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5" name="Google Shape;15425;p22"/>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6" name="Google Shape;15426;p22"/>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7" name="Google Shape;15427;p22"/>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8" name="Google Shape;15428;p22"/>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9" name="Google Shape;15429;p22"/>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0" name="Google Shape;15430;p22"/>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1" name="Google Shape;15431;p22"/>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2" name="Google Shape;15432;p22"/>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3" name="Google Shape;15433;p22"/>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4" name="Google Shape;15434;p22"/>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5" name="Google Shape;15435;p22"/>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6" name="Google Shape;15436;p22"/>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7" name="Google Shape;15437;p22"/>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8" name="Google Shape;15438;p22"/>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9" name="Google Shape;15439;p22"/>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0" name="Google Shape;15440;p22"/>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1" name="Google Shape;15441;p22"/>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2" name="Google Shape;15442;p22"/>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3" name="Google Shape;15443;p22"/>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4" name="Google Shape;15444;p22"/>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5" name="Google Shape;15445;p22"/>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6" name="Google Shape;15446;p22"/>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7" name="Google Shape;15447;p22"/>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8" name="Google Shape;15448;p22"/>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9" name="Google Shape;15449;p22"/>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0" name="Google Shape;15450;p22"/>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1" name="Google Shape;15451;p22"/>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2" name="Google Shape;15452;p22"/>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3" name="Google Shape;15453;p22"/>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4" name="Google Shape;15454;p22"/>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5" name="Google Shape;15455;p22"/>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6" name="Google Shape;15456;p22"/>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7" name="Google Shape;15457;p22"/>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8" name="Google Shape;15458;p22"/>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9" name="Google Shape;15459;p22"/>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0" name="Google Shape;15460;p22"/>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1" name="Google Shape;15461;p22"/>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2" name="Google Shape;15462;p22"/>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3" name="Google Shape;15463;p22"/>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4" name="Google Shape;15464;p22"/>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5" name="Google Shape;15465;p22"/>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6" name="Google Shape;15466;p22"/>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7" name="Google Shape;15467;p22"/>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8" name="Google Shape;15468;p22"/>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9" name="Google Shape;15469;p22"/>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0" name="Google Shape;15470;p22"/>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1" name="Google Shape;15471;p22"/>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2" name="Google Shape;15472;p22"/>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3" name="Google Shape;15473;p22"/>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4" name="Google Shape;15474;p22"/>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5" name="Google Shape;15475;p22"/>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6" name="Google Shape;15476;p22"/>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7" name="Google Shape;15477;p22"/>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8" name="Google Shape;15478;p22"/>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9" name="Google Shape;15479;p22"/>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0" name="Google Shape;15480;p22"/>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1" name="Google Shape;15481;p22"/>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2" name="Google Shape;15482;p22"/>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3" name="Google Shape;15483;p22"/>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4" name="Google Shape;15484;p22"/>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5" name="Google Shape;15485;p22"/>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6" name="Google Shape;15486;p22"/>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7" name="Google Shape;15487;p22"/>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8" name="Google Shape;15488;p22"/>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9" name="Google Shape;15489;p22"/>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0" name="Google Shape;15490;p22"/>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1" name="Google Shape;15491;p22"/>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2" name="Google Shape;15492;p22"/>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3" name="Google Shape;15493;p22"/>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4" name="Google Shape;15494;p22"/>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5" name="Google Shape;15495;p22"/>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6" name="Google Shape;15496;p22"/>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7" name="Google Shape;15497;p22"/>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8" name="Google Shape;15498;p22"/>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9" name="Google Shape;15499;p22"/>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0" name="Google Shape;15500;p22"/>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1" name="Google Shape;15501;p22"/>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2" name="Google Shape;15502;p22"/>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3" name="Google Shape;15503;p22"/>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4" name="Google Shape;15504;p22"/>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5" name="Google Shape;15505;p22"/>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6" name="Google Shape;15506;p22"/>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7" name="Google Shape;15507;p22"/>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8" name="Google Shape;15508;p22"/>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9" name="Google Shape;15509;p22"/>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0" name="Google Shape;15510;p22"/>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1" name="Google Shape;15511;p22"/>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2" name="Google Shape;15512;p22"/>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3" name="Google Shape;15513;p22"/>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4" name="Google Shape;15514;p22"/>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5" name="Google Shape;15515;p22"/>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6" name="Google Shape;15516;p22"/>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7" name="Google Shape;15517;p22"/>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8" name="Google Shape;15518;p22"/>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9" name="Google Shape;15519;p22"/>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0" name="Google Shape;15520;p22"/>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1" name="Google Shape;15521;p22"/>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2" name="Google Shape;15522;p22"/>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3" name="Google Shape;15523;p22"/>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4" name="Google Shape;15524;p22"/>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5" name="Google Shape;15525;p22"/>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6" name="Google Shape;15526;p22"/>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7" name="Google Shape;15527;p22"/>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8" name="Google Shape;15528;p22"/>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9" name="Google Shape;15529;p22"/>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0" name="Google Shape;15530;p22"/>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1" name="Google Shape;15531;p22"/>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2" name="Google Shape;15532;p22"/>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3" name="Google Shape;15533;p22"/>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4" name="Google Shape;15534;p22"/>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5" name="Google Shape;15535;p22"/>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6" name="Google Shape;15536;p22"/>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7" name="Google Shape;15537;p22"/>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8" name="Google Shape;15538;p22"/>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9" name="Google Shape;15539;p22"/>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0" name="Google Shape;15540;p22"/>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1" name="Google Shape;15541;p22"/>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2" name="Google Shape;15542;p22"/>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3" name="Google Shape;15543;p22"/>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4" name="Google Shape;15544;p22"/>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5" name="Google Shape;15545;p22"/>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6" name="Google Shape;15546;p22"/>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7" name="Google Shape;15547;p22"/>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8" name="Google Shape;15548;p22"/>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9" name="Google Shape;15549;p22"/>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0" name="Google Shape;15550;p22"/>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1" name="Google Shape;15551;p22"/>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2" name="Google Shape;15552;p22"/>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3" name="Google Shape;15553;p22"/>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4" name="Google Shape;15554;p22"/>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5" name="Google Shape;15555;p22"/>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6" name="Google Shape;15556;p22"/>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7" name="Google Shape;15557;p22"/>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8" name="Google Shape;15558;p22"/>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9" name="Google Shape;15559;p22"/>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0" name="Google Shape;15560;p22"/>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1" name="Google Shape;15561;p22"/>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2" name="Google Shape;15562;p22"/>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3" name="Google Shape;15563;p22"/>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4" name="Google Shape;15564;p22"/>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5" name="Google Shape;15565;p22"/>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6" name="Google Shape;15566;p22"/>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7" name="Google Shape;15567;p22"/>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8" name="Google Shape;15568;p22"/>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9" name="Google Shape;15569;p22"/>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0" name="Google Shape;15570;p22"/>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1" name="Google Shape;15571;p22"/>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2" name="Google Shape;15572;p22"/>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3" name="Google Shape;15573;p22"/>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4" name="Google Shape;15574;p22"/>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5" name="Google Shape;15575;p22"/>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6" name="Google Shape;15576;p22"/>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7" name="Google Shape;15577;p22"/>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8" name="Google Shape;15578;p22"/>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9" name="Google Shape;15579;p22"/>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0" name="Google Shape;15580;p22"/>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1" name="Google Shape;15581;p22"/>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2" name="Google Shape;15582;p22"/>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3" name="Google Shape;15583;p22"/>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4" name="Google Shape;15584;p22"/>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5" name="Google Shape;15585;p22"/>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6" name="Google Shape;15586;p22"/>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7" name="Google Shape;15587;p22"/>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8" name="Google Shape;15588;p22"/>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9" name="Google Shape;15589;p22"/>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0" name="Google Shape;15590;p22"/>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1" name="Google Shape;15591;p22"/>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2" name="Google Shape;15592;p22"/>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3" name="Google Shape;15593;p22"/>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4" name="Google Shape;15594;p22"/>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5" name="Google Shape;15595;p22"/>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6" name="Google Shape;15596;p22"/>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7" name="Google Shape;15597;p22"/>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8" name="Google Shape;15598;p22"/>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9" name="Google Shape;15599;p22"/>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0" name="Google Shape;15600;p22"/>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1" name="Google Shape;15601;p22"/>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2" name="Google Shape;15602;p22"/>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3" name="Google Shape;15603;p22"/>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4" name="Google Shape;15604;p22"/>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5" name="Google Shape;15605;p22"/>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6" name="Google Shape;15606;p22"/>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7" name="Google Shape;15607;p22"/>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8" name="Google Shape;15608;p22"/>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9" name="Google Shape;15609;p22"/>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0" name="Google Shape;15610;p22"/>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1" name="Google Shape;15611;p22"/>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2" name="Google Shape;15612;p22"/>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3" name="Google Shape;15613;p22"/>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4" name="Google Shape;15614;p22"/>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5" name="Google Shape;15615;p22"/>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6" name="Google Shape;15616;p22"/>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7" name="Google Shape;15617;p22"/>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8" name="Google Shape;15618;p22"/>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9" name="Google Shape;15619;p22"/>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0" name="Google Shape;15620;p22"/>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1" name="Google Shape;15621;p22"/>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2" name="Google Shape;15622;p22"/>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3" name="Google Shape;15623;p22"/>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4" name="Google Shape;15624;p22"/>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5" name="Google Shape;15625;p22"/>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6" name="Google Shape;15626;p22"/>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7" name="Google Shape;15627;p22"/>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8" name="Google Shape;15628;p22"/>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9" name="Google Shape;15629;p22"/>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0" name="Google Shape;15630;p22"/>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1" name="Google Shape;15631;p22"/>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2" name="Google Shape;15632;p22"/>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3" name="Google Shape;15633;p22"/>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4" name="Google Shape;15634;p22"/>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5" name="Google Shape;15635;p22"/>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6" name="Google Shape;15636;p22"/>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7" name="Google Shape;15637;p22"/>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8" name="Google Shape;15638;p22"/>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9" name="Google Shape;15639;p22"/>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0" name="Google Shape;15640;p22"/>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1" name="Google Shape;15641;p22"/>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2" name="Google Shape;15642;p22"/>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3" name="Google Shape;15643;p22"/>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4" name="Google Shape;15644;p22"/>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5" name="Google Shape;15645;p22"/>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6" name="Google Shape;15646;p22"/>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7" name="Google Shape;15647;p22"/>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8" name="Google Shape;15648;p22"/>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9" name="Google Shape;15649;p22"/>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0" name="Google Shape;15650;p22"/>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1" name="Google Shape;15651;p22"/>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2" name="Google Shape;15652;p22"/>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3" name="Google Shape;15653;p22"/>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4" name="Google Shape;15654;p22"/>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5" name="Google Shape;15655;p22"/>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6" name="Google Shape;15656;p22"/>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7" name="Google Shape;15657;p22"/>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8" name="Google Shape;15658;p22"/>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9" name="Google Shape;15659;p22"/>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0" name="Google Shape;15660;p22"/>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1" name="Google Shape;15661;p22"/>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2" name="Google Shape;15662;p22"/>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3" name="Google Shape;15663;p22"/>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4" name="Google Shape;15664;p22"/>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5" name="Google Shape;15665;p22"/>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6" name="Google Shape;15666;p22"/>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7" name="Google Shape;15667;p22"/>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8" name="Google Shape;15668;p22"/>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9" name="Google Shape;15669;p22"/>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0" name="Google Shape;15670;p22"/>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1" name="Google Shape;15671;p22"/>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2" name="Google Shape;15672;p22"/>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3" name="Google Shape;15673;p22"/>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4" name="Google Shape;15674;p22"/>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5" name="Google Shape;15675;p22"/>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6" name="Google Shape;15676;p22"/>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7" name="Google Shape;15677;p22"/>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8" name="Google Shape;15678;p22"/>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9" name="Google Shape;15679;p22"/>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0" name="Google Shape;15680;p22"/>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1" name="Google Shape;15681;p22"/>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2" name="Google Shape;15682;p22"/>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3" name="Google Shape;15683;p22"/>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4" name="Google Shape;15684;p22"/>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5" name="Google Shape;15685;p22"/>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6" name="Google Shape;15686;p22"/>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7" name="Google Shape;15687;p22"/>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8" name="Google Shape;15688;p22"/>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9" name="Google Shape;15689;p22"/>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0" name="Google Shape;15690;p22"/>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1" name="Google Shape;15691;p22"/>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2" name="Google Shape;15692;p22"/>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3" name="Google Shape;15693;p22"/>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4" name="Google Shape;15694;p22"/>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5" name="Google Shape;15695;p22"/>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6" name="Google Shape;15696;p22"/>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7" name="Google Shape;15697;p22"/>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8" name="Google Shape;15698;p22"/>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9" name="Google Shape;15699;p22"/>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0" name="Google Shape;15700;p22"/>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1" name="Google Shape;15701;p22"/>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2" name="Google Shape;15702;p22"/>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3" name="Google Shape;15703;p22"/>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4" name="Google Shape;15704;p22"/>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5" name="Google Shape;15705;p22"/>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6" name="Google Shape;15706;p22"/>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7" name="Google Shape;15707;p22"/>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8" name="Google Shape;15708;p22"/>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9" name="Google Shape;15709;p22"/>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0" name="Google Shape;15710;p22"/>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1" name="Google Shape;15711;p22"/>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2" name="Google Shape;15712;p22"/>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3" name="Google Shape;15713;p22"/>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4" name="Google Shape;15714;p22"/>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5" name="Google Shape;15715;p22"/>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6" name="Google Shape;15716;p22"/>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7" name="Google Shape;15717;p22"/>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8" name="Google Shape;15718;p22"/>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9" name="Google Shape;15719;p22"/>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0" name="Google Shape;15720;p22"/>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1" name="Google Shape;15721;p22"/>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2" name="Google Shape;15722;p22"/>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3" name="Google Shape;15723;p22"/>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4" name="Google Shape;15724;p22"/>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5" name="Google Shape;15725;p22"/>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6" name="Google Shape;15726;p22"/>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7" name="Google Shape;15727;p22"/>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8" name="Google Shape;15728;p22"/>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9" name="Google Shape;15729;p22"/>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0" name="Google Shape;15730;p22"/>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1" name="Google Shape;15731;p22"/>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2" name="Google Shape;15732;p22"/>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3" name="Google Shape;15733;p22"/>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4" name="Google Shape;15734;p22"/>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5" name="Google Shape;15735;p22"/>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6" name="Google Shape;15736;p22"/>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7" name="Google Shape;15737;p22"/>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8" name="Google Shape;15738;p22"/>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9" name="Google Shape;15739;p22"/>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0" name="Google Shape;15740;p22"/>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1" name="Google Shape;15741;p22"/>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2" name="Google Shape;15742;p22"/>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3" name="Google Shape;15743;p22"/>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4" name="Google Shape;15744;p22"/>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5" name="Google Shape;15745;p22"/>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6" name="Google Shape;15746;p22"/>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7" name="Google Shape;15747;p22"/>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8" name="Google Shape;15748;p22"/>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9" name="Google Shape;15749;p22"/>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0" name="Google Shape;15750;p22"/>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1" name="Google Shape;15751;p22"/>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2" name="Google Shape;15752;p22"/>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3" name="Google Shape;15753;p22"/>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4" name="Google Shape;15754;p22"/>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5" name="Google Shape;15755;p22"/>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6" name="Google Shape;15756;p22"/>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7" name="Google Shape;15757;p22"/>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8" name="Google Shape;15758;p22"/>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9" name="Google Shape;15759;p22"/>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0" name="Google Shape;15760;p22"/>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1" name="Google Shape;15761;p22"/>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2" name="Google Shape;15762;p22"/>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3" name="Google Shape;15763;p22"/>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4" name="Google Shape;15764;p22"/>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5" name="Google Shape;15765;p22"/>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6" name="Google Shape;15766;p22"/>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7" name="Google Shape;15767;p22"/>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8" name="Google Shape;15768;p22"/>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9" name="Google Shape;15769;p22"/>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0" name="Google Shape;15770;p22"/>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1" name="Google Shape;15771;p22"/>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2" name="Google Shape;15772;p22"/>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3" name="Google Shape;15773;p22"/>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4" name="Google Shape;15774;p22"/>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5" name="Google Shape;15775;p22"/>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6" name="Google Shape;15776;p22"/>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7" name="Google Shape;15777;p22"/>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8" name="Google Shape;15778;p22"/>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9" name="Google Shape;15779;p22"/>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0" name="Google Shape;15780;p22"/>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1" name="Google Shape;15781;p22"/>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2" name="Google Shape;15782;p22"/>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3" name="Google Shape;15783;p22"/>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4" name="Google Shape;15784;p22"/>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5" name="Google Shape;15785;p22"/>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6" name="Google Shape;15786;p22"/>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7" name="Google Shape;15787;p22"/>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8" name="Google Shape;15788;p22"/>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9" name="Google Shape;15789;p22"/>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0" name="Google Shape;15790;p22"/>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1" name="Google Shape;15791;p22"/>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2" name="Google Shape;15792;p22"/>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3" name="Google Shape;15793;p22"/>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4" name="Google Shape;15794;p22"/>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5" name="Google Shape;15795;p22"/>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6" name="Google Shape;15796;p22"/>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7" name="Google Shape;15797;p22"/>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8" name="Google Shape;15798;p22"/>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9" name="Google Shape;15799;p22"/>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0" name="Google Shape;15800;p22"/>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1" name="Google Shape;15801;p22"/>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2" name="Google Shape;15802;p22"/>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3" name="Google Shape;15803;p22"/>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4" name="Google Shape;15804;p22"/>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5" name="Google Shape;15805;p22"/>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6" name="Google Shape;15806;p22"/>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7" name="Google Shape;15807;p22"/>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8" name="Google Shape;15808;p22"/>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9" name="Google Shape;15809;p22"/>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0" name="Google Shape;15810;p22"/>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1" name="Google Shape;15811;p22"/>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2" name="Google Shape;15812;p22"/>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3" name="Google Shape;15813;p22"/>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4" name="Google Shape;15814;p22"/>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5" name="Google Shape;15815;p22"/>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6" name="Google Shape;15816;p22"/>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7" name="Google Shape;15817;p22"/>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8" name="Google Shape;15818;p22"/>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9" name="Google Shape;15819;p22"/>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0" name="Google Shape;15820;p22"/>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1" name="Google Shape;15821;p22"/>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2" name="Google Shape;15822;p22"/>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3" name="Google Shape;15823;p22"/>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4" name="Google Shape;15824;p22"/>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5" name="Google Shape;15825;p22"/>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6" name="Google Shape;15826;p22"/>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7" name="Google Shape;15827;p22"/>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8" name="Google Shape;15828;p22"/>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9" name="Google Shape;15829;p22"/>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0" name="Google Shape;15830;p22"/>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1" name="Google Shape;15831;p22"/>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2" name="Google Shape;15832;p22"/>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3" name="Google Shape;15833;p22"/>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4" name="Google Shape;15834;p22"/>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5" name="Google Shape;15835;p22"/>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6" name="Google Shape;15836;p22"/>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7" name="Google Shape;15837;p22"/>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8" name="Google Shape;15838;p22"/>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9" name="Google Shape;15839;p22"/>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0" name="Google Shape;15840;p22"/>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1" name="Google Shape;15841;p22"/>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2" name="Google Shape;15842;p22"/>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3" name="Google Shape;15843;p22"/>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4" name="Google Shape;15844;p22"/>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5" name="Google Shape;15845;p22"/>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6" name="Google Shape;15846;p22"/>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7" name="Google Shape;15847;p22"/>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8" name="Google Shape;15848;p22"/>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9" name="Google Shape;15849;p22"/>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0" name="Google Shape;15850;p22"/>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1" name="Google Shape;15851;p22"/>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2" name="Google Shape;15852;p22"/>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3" name="Google Shape;15853;p22"/>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4" name="Google Shape;15854;p22"/>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5" name="Google Shape;15855;p22"/>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6" name="Google Shape;15856;p22"/>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7" name="Google Shape;15857;p22"/>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8" name="Google Shape;15858;p22"/>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9" name="Google Shape;15859;p22"/>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0" name="Google Shape;15860;p22"/>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1" name="Google Shape;15861;p22"/>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2" name="Google Shape;15862;p22"/>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3" name="Google Shape;15863;p22"/>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4" name="Google Shape;15864;p22"/>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5" name="Google Shape;15865;p22"/>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6" name="Google Shape;15866;p22"/>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7" name="Google Shape;15867;p22"/>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8" name="Google Shape;15868;p22"/>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9" name="Google Shape;15869;p22"/>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0" name="Google Shape;15870;p22"/>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1" name="Google Shape;15871;p22"/>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2" name="Google Shape;15872;p22"/>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3" name="Google Shape;15873;p22"/>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4" name="Google Shape;15874;p22"/>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5" name="Google Shape;15875;p22"/>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6" name="Google Shape;15876;p22"/>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7" name="Google Shape;15877;p22"/>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8" name="Google Shape;15878;p22"/>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9" name="Google Shape;15879;p22"/>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0" name="Google Shape;15880;p22"/>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1" name="Google Shape;15881;p22"/>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2" name="Google Shape;15882;p22"/>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3" name="Google Shape;15883;p22"/>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4" name="Google Shape;15884;p22"/>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5" name="Google Shape;15885;p22"/>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6" name="Google Shape;15886;p22"/>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7" name="Google Shape;15887;p22"/>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8" name="Google Shape;15888;p22"/>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9" name="Google Shape;15889;p22"/>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0" name="Google Shape;15890;p22"/>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1" name="Google Shape;15891;p22"/>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2" name="Google Shape;15892;p22"/>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3" name="Google Shape;15893;p22"/>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4" name="Google Shape;15894;p22"/>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5" name="Google Shape;15895;p22"/>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6" name="Google Shape;15896;p22"/>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7" name="Google Shape;15897;p22"/>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8" name="Google Shape;15898;p22"/>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9" name="Google Shape;15899;p22"/>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0" name="Google Shape;15900;p22"/>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1" name="Google Shape;15901;p22"/>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2" name="Google Shape;15902;p22"/>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3" name="Google Shape;15903;p22"/>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4" name="Google Shape;15904;p22"/>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5" name="Google Shape;15905;p22"/>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6" name="Google Shape;15906;p22"/>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7" name="Google Shape;15907;p22"/>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8" name="Google Shape;15908;p22"/>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9" name="Google Shape;15909;p22"/>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0" name="Google Shape;15910;p22"/>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1" name="Google Shape;15911;p22"/>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2" name="Google Shape;15912;p22"/>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3" name="Google Shape;15913;p22"/>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4" name="Google Shape;15914;p22"/>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5" name="Google Shape;15915;p22"/>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6" name="Google Shape;15916;p22"/>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7" name="Google Shape;15917;p22"/>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8" name="Google Shape;15918;p22"/>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9" name="Google Shape;15919;p22"/>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0" name="Google Shape;15920;p22"/>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1" name="Google Shape;15921;p22"/>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2" name="Google Shape;15922;p22"/>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3" name="Google Shape;15923;p22"/>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4" name="Google Shape;15924;p22"/>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5" name="Google Shape;15925;p22"/>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6" name="Google Shape;15926;p22"/>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7" name="Google Shape;15927;p22"/>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8" name="Google Shape;15928;p22"/>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9" name="Google Shape;15929;p22"/>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0" name="Google Shape;15930;p22"/>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1" name="Google Shape;15931;p22"/>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2" name="Google Shape;15932;p22"/>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3" name="Google Shape;15933;p22"/>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4" name="Google Shape;15934;p22"/>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5" name="Google Shape;15935;p22"/>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6" name="Google Shape;15936;p22"/>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7" name="Google Shape;15937;p22"/>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8" name="Google Shape;15938;p22"/>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9" name="Google Shape;15939;p22"/>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0" name="Google Shape;15940;p22"/>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1" name="Google Shape;15941;p22"/>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2" name="Google Shape;15942;p22"/>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3" name="Google Shape;15943;p22"/>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4" name="Google Shape;15944;p22"/>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5" name="Google Shape;15945;p22"/>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6" name="Google Shape;15946;p22"/>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7" name="Google Shape;15947;p22"/>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8" name="Google Shape;15948;p22"/>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9" name="Google Shape;15949;p22"/>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0" name="Google Shape;15950;p22"/>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1" name="Google Shape;15951;p22"/>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2" name="Google Shape;15952;p22"/>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3" name="Google Shape;15953;p22"/>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4" name="Google Shape;15954;p22"/>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5" name="Google Shape;15955;p22"/>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6" name="Google Shape;15956;p22"/>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7" name="Google Shape;15957;p22"/>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8" name="Google Shape;15958;p22"/>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9" name="Google Shape;15959;p22"/>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0" name="Google Shape;15960;p22"/>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1" name="Google Shape;15961;p22"/>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2" name="Google Shape;15962;p22"/>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3" name="Google Shape;15963;p22"/>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4" name="Google Shape;15964;p22"/>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5" name="Google Shape;15965;p22"/>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6" name="Google Shape;15966;p22"/>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7" name="Google Shape;15967;p22"/>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8" name="Google Shape;15968;p22"/>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9" name="Google Shape;15969;p22"/>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0" name="Google Shape;15970;p22"/>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1" name="Google Shape;15971;p22"/>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2" name="Google Shape;15972;p22"/>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3" name="Google Shape;15973;p22"/>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4" name="Google Shape;15974;p22"/>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5" name="Google Shape;15975;p22"/>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6" name="Google Shape;15976;p22"/>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7" name="Google Shape;15977;p22"/>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8" name="Google Shape;15978;p22"/>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9" name="Google Shape;15979;p22"/>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0" name="Google Shape;15980;p22"/>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1" name="Google Shape;15981;p22"/>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2" name="Google Shape;15982;p22"/>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3" name="Google Shape;15983;p22"/>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4" name="Google Shape;15984;p22"/>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5" name="Google Shape;15985;p22"/>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6" name="Google Shape;15986;p22"/>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7" name="Google Shape;15987;p22"/>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8" name="Google Shape;15988;p22"/>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9" name="Google Shape;15989;p22"/>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0" name="Google Shape;15990;p22"/>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1" name="Google Shape;15991;p22"/>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2" name="Google Shape;15992;p22"/>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3" name="Google Shape;15993;p22"/>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4" name="Google Shape;15994;p22"/>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5" name="Google Shape;15995;p22"/>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6" name="Google Shape;15996;p22"/>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7" name="Google Shape;15997;p22"/>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8" name="Google Shape;15998;p22"/>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9" name="Google Shape;15999;p22"/>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0" name="Google Shape;16000;p22"/>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1" name="Google Shape;16001;p22"/>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2" name="Google Shape;16002;p22"/>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3" name="Google Shape;16003;p22"/>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4" name="Google Shape;16004;p22"/>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5" name="Google Shape;16005;p22"/>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6" name="Google Shape;16006;p22"/>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7" name="Google Shape;16007;p22"/>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8" name="Google Shape;16008;p22"/>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9" name="Google Shape;16009;p22"/>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0" name="Google Shape;16010;p22"/>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1" name="Google Shape;16011;p22"/>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2" name="Google Shape;16012;p22"/>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3" name="Google Shape;16013;p22"/>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4" name="Google Shape;16014;p22"/>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5" name="Google Shape;16015;p22"/>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6" name="Google Shape;16016;p22"/>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7" name="Google Shape;16017;p22"/>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8" name="Google Shape;16018;p22"/>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9" name="Google Shape;16019;p22"/>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0" name="Google Shape;16020;p22"/>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1" name="Google Shape;16021;p22"/>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2" name="Google Shape;16022;p22"/>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3" name="Google Shape;16023;p22"/>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4" name="Google Shape;16024;p22"/>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5" name="Google Shape;16025;p22"/>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6" name="Google Shape;16026;p22"/>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7" name="Google Shape;16027;p22"/>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8" name="Google Shape;16028;p22"/>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9" name="Google Shape;16029;p22"/>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0" name="Google Shape;16030;p22"/>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1" name="Google Shape;16031;p22"/>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2" name="Google Shape;16032;p22"/>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3" name="Google Shape;16033;p22"/>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4" name="Google Shape;16034;p22"/>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5" name="Google Shape;16035;p22"/>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6" name="Google Shape;16036;p22"/>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7" name="Google Shape;16037;p22"/>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8" name="Google Shape;16038;p22"/>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9" name="Google Shape;16039;p22"/>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0" name="Google Shape;16040;p22"/>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1" name="Google Shape;16041;p22"/>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2" name="Google Shape;16042;p22"/>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3" name="Google Shape;16043;p22"/>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4" name="Google Shape;16044;p22"/>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5" name="Google Shape;16045;p22"/>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6" name="Google Shape;16046;p22"/>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7" name="Google Shape;16047;p22"/>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8" name="Google Shape;16048;p22"/>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9" name="Google Shape;16049;p22"/>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0" name="Google Shape;16050;p22"/>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1" name="Google Shape;16051;p22"/>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2" name="Google Shape;16052;p22"/>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3" name="Google Shape;16053;p22"/>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4" name="Google Shape;16054;p22"/>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5" name="Google Shape;16055;p22"/>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6" name="Google Shape;16056;p22"/>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7" name="Google Shape;16057;p22"/>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8" name="Google Shape;16058;p22"/>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9" name="Google Shape;16059;p22"/>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0" name="Google Shape;16060;p22"/>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1" name="Google Shape;16061;p22"/>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2" name="Google Shape;16062;p22"/>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3" name="Google Shape;16063;p22"/>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4" name="Google Shape;16064;p22"/>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5" name="Google Shape;16065;p22"/>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6" name="Google Shape;16066;p22"/>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7" name="Google Shape;16067;p22"/>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8" name="Google Shape;16068;p22"/>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9" name="Google Shape;16069;p22"/>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0" name="Google Shape;16070;p22"/>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1" name="Google Shape;16071;p22"/>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2" name="Google Shape;16072;p22"/>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3" name="Google Shape;16073;p22"/>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4" name="Google Shape;16074;p22"/>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5" name="Google Shape;16075;p22"/>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6" name="Google Shape;16076;p22"/>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7" name="Google Shape;16077;p22"/>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8" name="Google Shape;16078;p22"/>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9" name="Google Shape;16079;p22"/>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0" name="Google Shape;16080;p22"/>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1" name="Google Shape;16081;p22"/>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2" name="Google Shape;16082;p22"/>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3" name="Google Shape;16083;p22"/>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4" name="Google Shape;16084;p22"/>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5" name="Google Shape;16085;p22"/>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6" name="Google Shape;16086;p22"/>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7" name="Google Shape;16087;p22"/>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8" name="Google Shape;16088;p22"/>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9" name="Google Shape;16089;p22"/>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0" name="Google Shape;16090;p22"/>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1" name="Google Shape;16091;p22"/>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2" name="Google Shape;16092;p22"/>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3" name="Google Shape;16093;p22"/>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4" name="Google Shape;16094;p22"/>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5" name="Google Shape;16095;p22"/>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6" name="Google Shape;16096;p22"/>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7" name="Google Shape;16097;p22"/>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098" name="Google Shape;16098;p22"/>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6099" name="Google Shape;16099;p22"/>
          <p:cNvSpPr txBox="1">
            <a:spLocks noGrp="1"/>
          </p:cNvSpPr>
          <p:nvPr>
            <p:ph type="title" idx="2"/>
          </p:nvPr>
        </p:nvSpPr>
        <p:spPr>
          <a:xfrm rot="-1564">
            <a:off x="3080493" y="1670564"/>
            <a:ext cx="2637600" cy="5508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6100" name="Google Shape;16100;p22"/>
          <p:cNvSpPr txBox="1">
            <a:spLocks noGrp="1"/>
          </p:cNvSpPr>
          <p:nvPr>
            <p:ph type="subTitle" idx="1"/>
          </p:nvPr>
        </p:nvSpPr>
        <p:spPr>
          <a:xfrm>
            <a:off x="3080493" y="2319059"/>
            <a:ext cx="2637600" cy="887200"/>
          </a:xfrm>
          <a:prstGeom prst="rect">
            <a:avLst/>
          </a:prstGeom>
          <a:solidFill>
            <a:schemeClr val="lt2"/>
          </a:solidFill>
          <a:effectLst>
            <a:outerShdw dist="57150" dir="2760000" algn="bl" rotWithShape="0">
              <a:schemeClr val="dk1">
                <a:alpha val="17000"/>
              </a:schemeClr>
            </a:outerShdw>
          </a:effectLst>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101" name="Google Shape;16101;p22"/>
          <p:cNvSpPr txBox="1">
            <a:spLocks noGrp="1"/>
          </p:cNvSpPr>
          <p:nvPr>
            <p:ph type="title" idx="3"/>
          </p:nvPr>
        </p:nvSpPr>
        <p:spPr>
          <a:xfrm rot="1043">
            <a:off x="7677072" y="1670357"/>
            <a:ext cx="2637600" cy="5508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6102" name="Google Shape;16102;p22"/>
          <p:cNvSpPr txBox="1">
            <a:spLocks noGrp="1"/>
          </p:cNvSpPr>
          <p:nvPr>
            <p:ph type="subTitle" idx="4"/>
          </p:nvPr>
        </p:nvSpPr>
        <p:spPr>
          <a:xfrm rot="-521">
            <a:off x="7677072" y="2319491"/>
            <a:ext cx="2637600" cy="887200"/>
          </a:xfrm>
          <a:prstGeom prst="rect">
            <a:avLst/>
          </a:prstGeom>
          <a:solidFill>
            <a:schemeClr val="lt2"/>
          </a:solidFill>
          <a:effectLst>
            <a:outerShdw dist="57150" dir="2760000" algn="bl" rotWithShape="0">
              <a:schemeClr val="dk1">
                <a:alpha val="17000"/>
              </a:schemeClr>
            </a:outerShdw>
          </a:effectLst>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103" name="Google Shape;16103;p22"/>
          <p:cNvSpPr txBox="1">
            <a:spLocks noGrp="1"/>
          </p:cNvSpPr>
          <p:nvPr>
            <p:ph type="title" idx="5"/>
          </p:nvPr>
        </p:nvSpPr>
        <p:spPr>
          <a:xfrm rot="-521">
            <a:off x="3080493" y="3931948"/>
            <a:ext cx="2637600" cy="5508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6104" name="Google Shape;16104;p22"/>
          <p:cNvSpPr txBox="1">
            <a:spLocks noGrp="1"/>
          </p:cNvSpPr>
          <p:nvPr>
            <p:ph type="subTitle" idx="6"/>
          </p:nvPr>
        </p:nvSpPr>
        <p:spPr>
          <a:xfrm rot="-1564">
            <a:off x="3080493" y="4581251"/>
            <a:ext cx="2637600" cy="887200"/>
          </a:xfrm>
          <a:prstGeom prst="rect">
            <a:avLst/>
          </a:prstGeom>
          <a:solidFill>
            <a:schemeClr val="lt2"/>
          </a:solidFill>
          <a:effectLst>
            <a:outerShdw dist="57150" dir="2760000" algn="bl" rotWithShape="0">
              <a:schemeClr val="dk1">
                <a:alpha val="17000"/>
              </a:schemeClr>
            </a:outerShdw>
          </a:effectLst>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105" name="Google Shape;16105;p22"/>
          <p:cNvSpPr txBox="1">
            <a:spLocks noGrp="1"/>
          </p:cNvSpPr>
          <p:nvPr>
            <p:ph type="title" idx="7"/>
          </p:nvPr>
        </p:nvSpPr>
        <p:spPr>
          <a:xfrm rot="1043">
            <a:off x="7677072" y="3932148"/>
            <a:ext cx="2637600" cy="5508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6106" name="Google Shape;16106;p22"/>
          <p:cNvSpPr txBox="1">
            <a:spLocks noGrp="1"/>
          </p:cNvSpPr>
          <p:nvPr>
            <p:ph type="subTitle" idx="8"/>
          </p:nvPr>
        </p:nvSpPr>
        <p:spPr>
          <a:xfrm rot="1043">
            <a:off x="7677072" y="4581051"/>
            <a:ext cx="2637600" cy="887200"/>
          </a:xfrm>
          <a:prstGeom prst="rect">
            <a:avLst/>
          </a:prstGeom>
          <a:solidFill>
            <a:schemeClr val="lt2"/>
          </a:solidFill>
          <a:effectLst>
            <a:outerShdw dist="57150" dir="2760000" algn="bl" rotWithShape="0">
              <a:schemeClr val="dk1">
                <a:alpha val="17000"/>
              </a:schemeClr>
            </a:outerShdw>
          </a:effectLst>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107" name="Google Shape;16107;p22"/>
          <p:cNvSpPr/>
          <p:nvPr/>
        </p:nvSpPr>
        <p:spPr>
          <a:xfrm rot="-6345070" flipH="1">
            <a:off x="639637" y="6047450"/>
            <a:ext cx="97252" cy="194612"/>
          </a:xfrm>
          <a:prstGeom prst="roundRect">
            <a:avLst>
              <a:gd name="adj" fmla="val 50000"/>
            </a:avLst>
          </a:prstGeom>
          <a:solidFill>
            <a:schemeClr val="dk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08" name="Google Shape;16108;p22"/>
          <p:cNvSpPr/>
          <p:nvPr/>
        </p:nvSpPr>
        <p:spPr>
          <a:xfrm rot="-9002992" flipH="1">
            <a:off x="1536088" y="6235114"/>
            <a:ext cx="96947" cy="194785"/>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09" name="Google Shape;16109;p22"/>
          <p:cNvSpPr/>
          <p:nvPr/>
        </p:nvSpPr>
        <p:spPr>
          <a:xfrm rot="-469745" flipH="1">
            <a:off x="715654" y="5176721"/>
            <a:ext cx="96903" cy="194996"/>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10" name="Google Shape;16110;p22"/>
          <p:cNvSpPr/>
          <p:nvPr/>
        </p:nvSpPr>
        <p:spPr>
          <a:xfrm rot="-6345070" flipH="1">
            <a:off x="10996737" y="5576850"/>
            <a:ext cx="97252" cy="194612"/>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11" name="Google Shape;16111;p22"/>
          <p:cNvSpPr/>
          <p:nvPr/>
        </p:nvSpPr>
        <p:spPr>
          <a:xfrm rot="-9002992" flipH="1">
            <a:off x="11759055" y="6235114"/>
            <a:ext cx="96947" cy="194785"/>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12" name="Google Shape;16112;p22"/>
          <p:cNvSpPr/>
          <p:nvPr/>
        </p:nvSpPr>
        <p:spPr>
          <a:xfrm rot="-9002992" flipH="1">
            <a:off x="11577855" y="1968714"/>
            <a:ext cx="96947" cy="194785"/>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13" name="Google Shape;16113;p22"/>
          <p:cNvSpPr/>
          <p:nvPr/>
        </p:nvSpPr>
        <p:spPr>
          <a:xfrm rot="-6345070" flipH="1">
            <a:off x="11380303" y="695417"/>
            <a:ext cx="97252" cy="194612"/>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14" name="Google Shape;16114;p22"/>
          <p:cNvSpPr/>
          <p:nvPr/>
        </p:nvSpPr>
        <p:spPr>
          <a:xfrm rot="7197008" flipH="1">
            <a:off x="10228580" y="695338"/>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09911589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16115"/>
        <p:cNvGrpSpPr/>
        <p:nvPr/>
      </p:nvGrpSpPr>
      <p:grpSpPr>
        <a:xfrm>
          <a:off x="0" y="0"/>
          <a:ext cx="0" cy="0"/>
          <a:chOff x="0" y="0"/>
          <a:chExt cx="0" cy="0"/>
        </a:xfrm>
      </p:grpSpPr>
      <p:grpSp>
        <p:nvGrpSpPr>
          <p:cNvPr id="16116" name="Google Shape;16116;p23"/>
          <p:cNvGrpSpPr/>
          <p:nvPr/>
        </p:nvGrpSpPr>
        <p:grpSpPr>
          <a:xfrm>
            <a:off x="0" y="0"/>
            <a:ext cx="12205600" cy="7066400"/>
            <a:chOff x="0" y="0"/>
            <a:chExt cx="9154200" cy="5299800"/>
          </a:xfrm>
        </p:grpSpPr>
        <p:sp>
          <p:nvSpPr>
            <p:cNvPr id="16117" name="Google Shape;16117;p23"/>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8" name="Google Shape;16118;p23"/>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9" name="Google Shape;16119;p23"/>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0" name="Google Shape;16120;p23"/>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1" name="Google Shape;16121;p23"/>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2" name="Google Shape;16122;p23"/>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3" name="Google Shape;16123;p23"/>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4" name="Google Shape;16124;p23"/>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5" name="Google Shape;16125;p23"/>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6" name="Google Shape;16126;p23"/>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7" name="Google Shape;16127;p23"/>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8" name="Google Shape;16128;p23"/>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9" name="Google Shape;16129;p23"/>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0" name="Google Shape;16130;p23"/>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1" name="Google Shape;16131;p23"/>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2" name="Google Shape;16132;p23"/>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3" name="Google Shape;16133;p23"/>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4" name="Google Shape;16134;p23"/>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5" name="Google Shape;16135;p23"/>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6" name="Google Shape;16136;p23"/>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7" name="Google Shape;16137;p23"/>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8" name="Google Shape;16138;p23"/>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9" name="Google Shape;16139;p23"/>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0" name="Google Shape;16140;p23"/>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1" name="Google Shape;16141;p23"/>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2" name="Google Shape;16142;p23"/>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3" name="Google Shape;16143;p23"/>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4" name="Google Shape;16144;p23"/>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5" name="Google Shape;16145;p23"/>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6" name="Google Shape;16146;p23"/>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7" name="Google Shape;16147;p23"/>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8" name="Google Shape;16148;p23"/>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9" name="Google Shape;16149;p23"/>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0" name="Google Shape;16150;p23"/>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1" name="Google Shape;16151;p23"/>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2" name="Google Shape;16152;p23"/>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3" name="Google Shape;16153;p23"/>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4" name="Google Shape;16154;p23"/>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5" name="Google Shape;16155;p23"/>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6" name="Google Shape;16156;p23"/>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7" name="Google Shape;16157;p23"/>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8" name="Google Shape;16158;p23"/>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9" name="Google Shape;16159;p23"/>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0" name="Google Shape;16160;p23"/>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1" name="Google Shape;16161;p23"/>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2" name="Google Shape;16162;p23"/>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3" name="Google Shape;16163;p23"/>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4" name="Google Shape;16164;p23"/>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5" name="Google Shape;16165;p23"/>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6" name="Google Shape;16166;p23"/>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7" name="Google Shape;16167;p23"/>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8" name="Google Shape;16168;p23"/>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9" name="Google Shape;16169;p23"/>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0" name="Google Shape;16170;p23"/>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1" name="Google Shape;16171;p23"/>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2" name="Google Shape;16172;p23"/>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3" name="Google Shape;16173;p23"/>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4" name="Google Shape;16174;p23"/>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5" name="Google Shape;16175;p23"/>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6" name="Google Shape;16176;p23"/>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7" name="Google Shape;16177;p23"/>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8" name="Google Shape;16178;p23"/>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9" name="Google Shape;16179;p23"/>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0" name="Google Shape;16180;p23"/>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1" name="Google Shape;16181;p23"/>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2" name="Google Shape;16182;p23"/>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3" name="Google Shape;16183;p23"/>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4" name="Google Shape;16184;p23"/>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5" name="Google Shape;16185;p23"/>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6" name="Google Shape;16186;p23"/>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7" name="Google Shape;16187;p23"/>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8" name="Google Shape;16188;p23"/>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9" name="Google Shape;16189;p23"/>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0" name="Google Shape;16190;p23"/>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1" name="Google Shape;16191;p23"/>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2" name="Google Shape;16192;p23"/>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3" name="Google Shape;16193;p23"/>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4" name="Google Shape;16194;p23"/>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5" name="Google Shape;16195;p23"/>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6" name="Google Shape;16196;p23"/>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7" name="Google Shape;16197;p23"/>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8" name="Google Shape;16198;p23"/>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9" name="Google Shape;16199;p23"/>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0" name="Google Shape;16200;p23"/>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1" name="Google Shape;16201;p23"/>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2" name="Google Shape;16202;p23"/>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3" name="Google Shape;16203;p23"/>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4" name="Google Shape;16204;p23"/>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5" name="Google Shape;16205;p23"/>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6" name="Google Shape;16206;p23"/>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7" name="Google Shape;16207;p23"/>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8" name="Google Shape;16208;p23"/>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9" name="Google Shape;16209;p23"/>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0" name="Google Shape;16210;p23"/>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1" name="Google Shape;16211;p23"/>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2" name="Google Shape;16212;p23"/>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3" name="Google Shape;16213;p23"/>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4" name="Google Shape;16214;p23"/>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5" name="Google Shape;16215;p23"/>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6" name="Google Shape;16216;p23"/>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7" name="Google Shape;16217;p23"/>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8" name="Google Shape;16218;p23"/>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9" name="Google Shape;16219;p23"/>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0" name="Google Shape;16220;p23"/>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1" name="Google Shape;16221;p23"/>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2" name="Google Shape;16222;p23"/>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3" name="Google Shape;16223;p23"/>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4" name="Google Shape;16224;p23"/>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5" name="Google Shape;16225;p23"/>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6" name="Google Shape;16226;p23"/>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7" name="Google Shape;16227;p23"/>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8" name="Google Shape;16228;p23"/>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9" name="Google Shape;16229;p23"/>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0" name="Google Shape;16230;p23"/>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1" name="Google Shape;16231;p23"/>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2" name="Google Shape;16232;p23"/>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3" name="Google Shape;16233;p23"/>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4" name="Google Shape;16234;p23"/>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5" name="Google Shape;16235;p23"/>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6" name="Google Shape;16236;p23"/>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7" name="Google Shape;16237;p23"/>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8" name="Google Shape;16238;p23"/>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9" name="Google Shape;16239;p23"/>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0" name="Google Shape;16240;p23"/>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1" name="Google Shape;16241;p23"/>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2" name="Google Shape;16242;p23"/>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3" name="Google Shape;16243;p23"/>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4" name="Google Shape;16244;p23"/>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5" name="Google Shape;16245;p23"/>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6" name="Google Shape;16246;p23"/>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7" name="Google Shape;16247;p23"/>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8" name="Google Shape;16248;p23"/>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9" name="Google Shape;16249;p23"/>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0" name="Google Shape;16250;p23"/>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1" name="Google Shape;16251;p23"/>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2" name="Google Shape;16252;p23"/>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3" name="Google Shape;16253;p23"/>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4" name="Google Shape;16254;p23"/>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5" name="Google Shape;16255;p23"/>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6" name="Google Shape;16256;p23"/>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7" name="Google Shape;16257;p23"/>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8" name="Google Shape;16258;p23"/>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9" name="Google Shape;16259;p23"/>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0" name="Google Shape;16260;p23"/>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1" name="Google Shape;16261;p23"/>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2" name="Google Shape;16262;p23"/>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3" name="Google Shape;16263;p23"/>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4" name="Google Shape;16264;p23"/>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5" name="Google Shape;16265;p23"/>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6" name="Google Shape;16266;p23"/>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7" name="Google Shape;16267;p23"/>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8" name="Google Shape;16268;p23"/>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9" name="Google Shape;16269;p23"/>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0" name="Google Shape;16270;p23"/>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1" name="Google Shape;16271;p23"/>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2" name="Google Shape;16272;p23"/>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3" name="Google Shape;16273;p23"/>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4" name="Google Shape;16274;p23"/>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5" name="Google Shape;16275;p23"/>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6" name="Google Shape;16276;p23"/>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7" name="Google Shape;16277;p23"/>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8" name="Google Shape;16278;p23"/>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9" name="Google Shape;16279;p23"/>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0" name="Google Shape;16280;p23"/>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1" name="Google Shape;16281;p23"/>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2" name="Google Shape;16282;p23"/>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3" name="Google Shape;16283;p23"/>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4" name="Google Shape;16284;p23"/>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5" name="Google Shape;16285;p23"/>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6" name="Google Shape;16286;p23"/>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7" name="Google Shape;16287;p23"/>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8" name="Google Shape;16288;p23"/>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9" name="Google Shape;16289;p23"/>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0" name="Google Shape;16290;p23"/>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1" name="Google Shape;16291;p23"/>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2" name="Google Shape;16292;p23"/>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3" name="Google Shape;16293;p23"/>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4" name="Google Shape;16294;p23"/>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5" name="Google Shape;16295;p23"/>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6" name="Google Shape;16296;p23"/>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7" name="Google Shape;16297;p23"/>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8" name="Google Shape;16298;p23"/>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9" name="Google Shape;16299;p23"/>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0" name="Google Shape;16300;p23"/>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1" name="Google Shape;16301;p23"/>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2" name="Google Shape;16302;p23"/>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3" name="Google Shape;16303;p23"/>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4" name="Google Shape;16304;p23"/>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5" name="Google Shape;16305;p23"/>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6" name="Google Shape;16306;p23"/>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7" name="Google Shape;16307;p23"/>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8" name="Google Shape;16308;p23"/>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9" name="Google Shape;16309;p23"/>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0" name="Google Shape;16310;p23"/>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1" name="Google Shape;16311;p23"/>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2" name="Google Shape;16312;p23"/>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3" name="Google Shape;16313;p23"/>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4" name="Google Shape;16314;p23"/>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5" name="Google Shape;16315;p23"/>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6" name="Google Shape;16316;p23"/>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7" name="Google Shape;16317;p23"/>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8" name="Google Shape;16318;p23"/>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9" name="Google Shape;16319;p23"/>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0" name="Google Shape;16320;p23"/>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1" name="Google Shape;16321;p23"/>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2" name="Google Shape;16322;p23"/>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3" name="Google Shape;16323;p23"/>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4" name="Google Shape;16324;p23"/>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5" name="Google Shape;16325;p23"/>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6" name="Google Shape;16326;p23"/>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7" name="Google Shape;16327;p23"/>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8" name="Google Shape;16328;p23"/>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9" name="Google Shape;16329;p23"/>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0" name="Google Shape;16330;p23"/>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1" name="Google Shape;16331;p23"/>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2" name="Google Shape;16332;p23"/>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3" name="Google Shape;16333;p23"/>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4" name="Google Shape;16334;p23"/>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5" name="Google Shape;16335;p23"/>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6" name="Google Shape;16336;p23"/>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7" name="Google Shape;16337;p23"/>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8" name="Google Shape;16338;p23"/>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9" name="Google Shape;16339;p23"/>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0" name="Google Shape;16340;p23"/>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1" name="Google Shape;16341;p23"/>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2" name="Google Shape;16342;p23"/>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3" name="Google Shape;16343;p23"/>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4" name="Google Shape;16344;p23"/>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5" name="Google Shape;16345;p23"/>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6" name="Google Shape;16346;p23"/>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7" name="Google Shape;16347;p23"/>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8" name="Google Shape;16348;p23"/>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9" name="Google Shape;16349;p23"/>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0" name="Google Shape;16350;p23"/>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1" name="Google Shape;16351;p23"/>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2" name="Google Shape;16352;p23"/>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3" name="Google Shape;16353;p23"/>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4" name="Google Shape;16354;p23"/>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5" name="Google Shape;16355;p23"/>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6" name="Google Shape;16356;p23"/>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7" name="Google Shape;16357;p23"/>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8" name="Google Shape;16358;p23"/>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9" name="Google Shape;16359;p23"/>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0" name="Google Shape;16360;p23"/>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1" name="Google Shape;16361;p23"/>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2" name="Google Shape;16362;p23"/>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3" name="Google Shape;16363;p23"/>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4" name="Google Shape;16364;p23"/>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5" name="Google Shape;16365;p23"/>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6" name="Google Shape;16366;p23"/>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7" name="Google Shape;16367;p23"/>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8" name="Google Shape;16368;p23"/>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9" name="Google Shape;16369;p23"/>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0" name="Google Shape;16370;p23"/>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1" name="Google Shape;16371;p23"/>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2" name="Google Shape;16372;p23"/>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3" name="Google Shape;16373;p23"/>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4" name="Google Shape;16374;p23"/>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5" name="Google Shape;16375;p23"/>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6" name="Google Shape;16376;p23"/>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7" name="Google Shape;16377;p23"/>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8" name="Google Shape;16378;p23"/>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9" name="Google Shape;16379;p23"/>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0" name="Google Shape;16380;p23"/>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1" name="Google Shape;16381;p23"/>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2" name="Google Shape;16382;p23"/>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3" name="Google Shape;16383;p23"/>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4" name="Google Shape;16384;p23"/>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5" name="Google Shape;16385;p23"/>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6" name="Google Shape;16386;p23"/>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7" name="Google Shape;16387;p23"/>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8" name="Google Shape;16388;p23"/>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9" name="Google Shape;16389;p23"/>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0" name="Google Shape;16390;p23"/>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1" name="Google Shape;16391;p23"/>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2" name="Google Shape;16392;p23"/>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3" name="Google Shape;16393;p23"/>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4" name="Google Shape;16394;p23"/>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5" name="Google Shape;16395;p23"/>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6" name="Google Shape;16396;p23"/>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7" name="Google Shape;16397;p23"/>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8" name="Google Shape;16398;p23"/>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9" name="Google Shape;16399;p23"/>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0" name="Google Shape;16400;p23"/>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1" name="Google Shape;16401;p23"/>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2" name="Google Shape;16402;p23"/>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3" name="Google Shape;16403;p23"/>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4" name="Google Shape;16404;p23"/>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5" name="Google Shape;16405;p23"/>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6" name="Google Shape;16406;p23"/>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7" name="Google Shape;16407;p23"/>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8" name="Google Shape;16408;p23"/>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9" name="Google Shape;16409;p23"/>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0" name="Google Shape;16410;p23"/>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1" name="Google Shape;16411;p23"/>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2" name="Google Shape;16412;p23"/>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3" name="Google Shape;16413;p23"/>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4" name="Google Shape;16414;p23"/>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5" name="Google Shape;16415;p23"/>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6" name="Google Shape;16416;p23"/>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7" name="Google Shape;16417;p23"/>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8" name="Google Shape;16418;p23"/>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9" name="Google Shape;16419;p23"/>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0" name="Google Shape;16420;p23"/>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1" name="Google Shape;16421;p23"/>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2" name="Google Shape;16422;p23"/>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3" name="Google Shape;16423;p23"/>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4" name="Google Shape;16424;p23"/>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5" name="Google Shape;16425;p23"/>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6" name="Google Shape;16426;p23"/>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7" name="Google Shape;16427;p23"/>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8" name="Google Shape;16428;p23"/>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9" name="Google Shape;16429;p23"/>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0" name="Google Shape;16430;p23"/>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1" name="Google Shape;16431;p23"/>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2" name="Google Shape;16432;p23"/>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3" name="Google Shape;16433;p23"/>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4" name="Google Shape;16434;p23"/>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5" name="Google Shape;16435;p23"/>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6" name="Google Shape;16436;p23"/>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7" name="Google Shape;16437;p23"/>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8" name="Google Shape;16438;p23"/>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9" name="Google Shape;16439;p23"/>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0" name="Google Shape;16440;p23"/>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1" name="Google Shape;16441;p23"/>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2" name="Google Shape;16442;p23"/>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3" name="Google Shape;16443;p23"/>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4" name="Google Shape;16444;p23"/>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5" name="Google Shape;16445;p23"/>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6" name="Google Shape;16446;p23"/>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7" name="Google Shape;16447;p23"/>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8" name="Google Shape;16448;p23"/>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9" name="Google Shape;16449;p23"/>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0" name="Google Shape;16450;p23"/>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1" name="Google Shape;16451;p23"/>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2" name="Google Shape;16452;p23"/>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3" name="Google Shape;16453;p23"/>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4" name="Google Shape;16454;p23"/>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5" name="Google Shape;16455;p23"/>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6" name="Google Shape;16456;p23"/>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7" name="Google Shape;16457;p23"/>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8" name="Google Shape;16458;p23"/>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9" name="Google Shape;16459;p23"/>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0" name="Google Shape;16460;p23"/>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1" name="Google Shape;16461;p23"/>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2" name="Google Shape;16462;p23"/>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3" name="Google Shape;16463;p23"/>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4" name="Google Shape;16464;p23"/>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5" name="Google Shape;16465;p23"/>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6" name="Google Shape;16466;p23"/>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7" name="Google Shape;16467;p23"/>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8" name="Google Shape;16468;p23"/>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9" name="Google Shape;16469;p23"/>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0" name="Google Shape;16470;p23"/>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1" name="Google Shape;16471;p23"/>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2" name="Google Shape;16472;p23"/>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3" name="Google Shape;16473;p23"/>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4" name="Google Shape;16474;p23"/>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5" name="Google Shape;16475;p23"/>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6" name="Google Shape;16476;p23"/>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7" name="Google Shape;16477;p23"/>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8" name="Google Shape;16478;p23"/>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9" name="Google Shape;16479;p23"/>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0" name="Google Shape;16480;p23"/>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1" name="Google Shape;16481;p23"/>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2" name="Google Shape;16482;p23"/>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3" name="Google Shape;16483;p23"/>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4" name="Google Shape;16484;p23"/>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5" name="Google Shape;16485;p23"/>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6" name="Google Shape;16486;p23"/>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7" name="Google Shape;16487;p23"/>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8" name="Google Shape;16488;p23"/>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9" name="Google Shape;16489;p23"/>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0" name="Google Shape;16490;p23"/>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1" name="Google Shape;16491;p23"/>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2" name="Google Shape;16492;p23"/>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3" name="Google Shape;16493;p23"/>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4" name="Google Shape;16494;p23"/>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5" name="Google Shape;16495;p23"/>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6" name="Google Shape;16496;p23"/>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7" name="Google Shape;16497;p23"/>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8" name="Google Shape;16498;p23"/>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9" name="Google Shape;16499;p23"/>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0" name="Google Shape;16500;p23"/>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1" name="Google Shape;16501;p23"/>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2" name="Google Shape;16502;p23"/>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3" name="Google Shape;16503;p23"/>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4" name="Google Shape;16504;p23"/>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5" name="Google Shape;16505;p23"/>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6" name="Google Shape;16506;p23"/>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7" name="Google Shape;16507;p23"/>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8" name="Google Shape;16508;p23"/>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9" name="Google Shape;16509;p23"/>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0" name="Google Shape;16510;p23"/>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1" name="Google Shape;16511;p23"/>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2" name="Google Shape;16512;p23"/>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3" name="Google Shape;16513;p23"/>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4" name="Google Shape;16514;p23"/>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5" name="Google Shape;16515;p23"/>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6" name="Google Shape;16516;p23"/>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7" name="Google Shape;16517;p23"/>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8" name="Google Shape;16518;p23"/>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9" name="Google Shape;16519;p23"/>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0" name="Google Shape;16520;p23"/>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1" name="Google Shape;16521;p23"/>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2" name="Google Shape;16522;p23"/>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3" name="Google Shape;16523;p23"/>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4" name="Google Shape;16524;p23"/>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5" name="Google Shape;16525;p23"/>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6" name="Google Shape;16526;p23"/>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7" name="Google Shape;16527;p23"/>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8" name="Google Shape;16528;p23"/>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9" name="Google Shape;16529;p23"/>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0" name="Google Shape;16530;p23"/>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1" name="Google Shape;16531;p23"/>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2" name="Google Shape;16532;p23"/>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3" name="Google Shape;16533;p23"/>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4" name="Google Shape;16534;p23"/>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5" name="Google Shape;16535;p23"/>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6" name="Google Shape;16536;p23"/>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7" name="Google Shape;16537;p23"/>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8" name="Google Shape;16538;p23"/>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9" name="Google Shape;16539;p23"/>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0" name="Google Shape;16540;p23"/>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1" name="Google Shape;16541;p23"/>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2" name="Google Shape;16542;p23"/>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3" name="Google Shape;16543;p23"/>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4" name="Google Shape;16544;p23"/>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5" name="Google Shape;16545;p23"/>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6" name="Google Shape;16546;p23"/>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7" name="Google Shape;16547;p23"/>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8" name="Google Shape;16548;p23"/>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9" name="Google Shape;16549;p23"/>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0" name="Google Shape;16550;p23"/>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1" name="Google Shape;16551;p23"/>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2" name="Google Shape;16552;p23"/>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3" name="Google Shape;16553;p23"/>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4" name="Google Shape;16554;p23"/>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5" name="Google Shape;16555;p23"/>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6" name="Google Shape;16556;p23"/>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7" name="Google Shape;16557;p23"/>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8" name="Google Shape;16558;p23"/>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9" name="Google Shape;16559;p23"/>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0" name="Google Shape;16560;p23"/>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1" name="Google Shape;16561;p23"/>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2" name="Google Shape;16562;p23"/>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3" name="Google Shape;16563;p23"/>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4" name="Google Shape;16564;p23"/>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5" name="Google Shape;16565;p23"/>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6" name="Google Shape;16566;p23"/>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7" name="Google Shape;16567;p23"/>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8" name="Google Shape;16568;p23"/>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9" name="Google Shape;16569;p23"/>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0" name="Google Shape;16570;p23"/>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1" name="Google Shape;16571;p23"/>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2" name="Google Shape;16572;p23"/>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3" name="Google Shape;16573;p23"/>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4" name="Google Shape;16574;p23"/>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5" name="Google Shape;16575;p23"/>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6" name="Google Shape;16576;p23"/>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7" name="Google Shape;16577;p23"/>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8" name="Google Shape;16578;p23"/>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9" name="Google Shape;16579;p23"/>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0" name="Google Shape;16580;p23"/>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1" name="Google Shape;16581;p23"/>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2" name="Google Shape;16582;p23"/>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3" name="Google Shape;16583;p23"/>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4" name="Google Shape;16584;p23"/>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5" name="Google Shape;16585;p23"/>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6" name="Google Shape;16586;p23"/>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7" name="Google Shape;16587;p23"/>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8" name="Google Shape;16588;p23"/>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9" name="Google Shape;16589;p23"/>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0" name="Google Shape;16590;p23"/>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1" name="Google Shape;16591;p23"/>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2" name="Google Shape;16592;p23"/>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3" name="Google Shape;16593;p23"/>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4" name="Google Shape;16594;p23"/>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5" name="Google Shape;16595;p23"/>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6" name="Google Shape;16596;p23"/>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7" name="Google Shape;16597;p23"/>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8" name="Google Shape;16598;p23"/>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9" name="Google Shape;16599;p23"/>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0" name="Google Shape;16600;p23"/>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1" name="Google Shape;16601;p23"/>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2" name="Google Shape;16602;p23"/>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3" name="Google Shape;16603;p23"/>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4" name="Google Shape;16604;p23"/>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5" name="Google Shape;16605;p23"/>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6" name="Google Shape;16606;p23"/>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7" name="Google Shape;16607;p23"/>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8" name="Google Shape;16608;p23"/>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9" name="Google Shape;16609;p23"/>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0" name="Google Shape;16610;p23"/>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1" name="Google Shape;16611;p23"/>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2" name="Google Shape;16612;p23"/>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3" name="Google Shape;16613;p23"/>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4" name="Google Shape;16614;p23"/>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5" name="Google Shape;16615;p23"/>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6" name="Google Shape;16616;p23"/>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7" name="Google Shape;16617;p23"/>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8" name="Google Shape;16618;p23"/>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9" name="Google Shape;16619;p23"/>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0" name="Google Shape;16620;p23"/>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1" name="Google Shape;16621;p23"/>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2" name="Google Shape;16622;p23"/>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3" name="Google Shape;16623;p23"/>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4" name="Google Shape;16624;p23"/>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5" name="Google Shape;16625;p23"/>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6" name="Google Shape;16626;p23"/>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7" name="Google Shape;16627;p23"/>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8" name="Google Shape;16628;p23"/>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9" name="Google Shape;16629;p23"/>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0" name="Google Shape;16630;p23"/>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1" name="Google Shape;16631;p23"/>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2" name="Google Shape;16632;p23"/>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3" name="Google Shape;16633;p23"/>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4" name="Google Shape;16634;p23"/>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5" name="Google Shape;16635;p23"/>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6" name="Google Shape;16636;p23"/>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7" name="Google Shape;16637;p23"/>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8" name="Google Shape;16638;p23"/>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9" name="Google Shape;16639;p23"/>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0" name="Google Shape;16640;p23"/>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1" name="Google Shape;16641;p23"/>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2" name="Google Shape;16642;p23"/>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3" name="Google Shape;16643;p23"/>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4" name="Google Shape;16644;p23"/>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5" name="Google Shape;16645;p23"/>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6" name="Google Shape;16646;p23"/>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7" name="Google Shape;16647;p23"/>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8" name="Google Shape;16648;p23"/>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9" name="Google Shape;16649;p23"/>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0" name="Google Shape;16650;p23"/>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1" name="Google Shape;16651;p23"/>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2" name="Google Shape;16652;p23"/>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3" name="Google Shape;16653;p23"/>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4" name="Google Shape;16654;p23"/>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5" name="Google Shape;16655;p23"/>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6" name="Google Shape;16656;p23"/>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7" name="Google Shape;16657;p23"/>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8" name="Google Shape;16658;p23"/>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9" name="Google Shape;16659;p23"/>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0" name="Google Shape;16660;p23"/>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1" name="Google Shape;16661;p23"/>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2" name="Google Shape;16662;p23"/>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3" name="Google Shape;16663;p23"/>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4" name="Google Shape;16664;p23"/>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5" name="Google Shape;16665;p23"/>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6" name="Google Shape;16666;p23"/>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7" name="Google Shape;16667;p23"/>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8" name="Google Shape;16668;p23"/>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9" name="Google Shape;16669;p23"/>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0" name="Google Shape;16670;p23"/>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1" name="Google Shape;16671;p23"/>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2" name="Google Shape;16672;p23"/>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3" name="Google Shape;16673;p23"/>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4" name="Google Shape;16674;p23"/>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5" name="Google Shape;16675;p23"/>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6" name="Google Shape;16676;p23"/>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7" name="Google Shape;16677;p23"/>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8" name="Google Shape;16678;p23"/>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9" name="Google Shape;16679;p23"/>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0" name="Google Shape;16680;p23"/>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1" name="Google Shape;16681;p23"/>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2" name="Google Shape;16682;p23"/>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3" name="Google Shape;16683;p23"/>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4" name="Google Shape;16684;p23"/>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5" name="Google Shape;16685;p23"/>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6" name="Google Shape;16686;p23"/>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7" name="Google Shape;16687;p23"/>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8" name="Google Shape;16688;p23"/>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9" name="Google Shape;16689;p23"/>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0" name="Google Shape;16690;p23"/>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1" name="Google Shape;16691;p23"/>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2" name="Google Shape;16692;p23"/>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3" name="Google Shape;16693;p23"/>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4" name="Google Shape;16694;p23"/>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5" name="Google Shape;16695;p23"/>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6" name="Google Shape;16696;p23"/>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7" name="Google Shape;16697;p23"/>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8" name="Google Shape;16698;p23"/>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9" name="Google Shape;16699;p23"/>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0" name="Google Shape;16700;p23"/>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1" name="Google Shape;16701;p23"/>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2" name="Google Shape;16702;p23"/>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3" name="Google Shape;16703;p23"/>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4" name="Google Shape;16704;p23"/>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5" name="Google Shape;16705;p23"/>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6" name="Google Shape;16706;p23"/>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7" name="Google Shape;16707;p23"/>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8" name="Google Shape;16708;p23"/>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9" name="Google Shape;16709;p23"/>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0" name="Google Shape;16710;p23"/>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1" name="Google Shape;16711;p23"/>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2" name="Google Shape;16712;p23"/>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3" name="Google Shape;16713;p23"/>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4" name="Google Shape;16714;p23"/>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5" name="Google Shape;16715;p23"/>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6" name="Google Shape;16716;p23"/>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7" name="Google Shape;16717;p23"/>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8" name="Google Shape;16718;p23"/>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9" name="Google Shape;16719;p23"/>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0" name="Google Shape;16720;p23"/>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1" name="Google Shape;16721;p23"/>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2" name="Google Shape;16722;p23"/>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3" name="Google Shape;16723;p23"/>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4" name="Google Shape;16724;p23"/>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5" name="Google Shape;16725;p23"/>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6" name="Google Shape;16726;p23"/>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7" name="Google Shape;16727;p23"/>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8" name="Google Shape;16728;p23"/>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9" name="Google Shape;16729;p23"/>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0" name="Google Shape;16730;p23"/>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1" name="Google Shape;16731;p23"/>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2" name="Google Shape;16732;p23"/>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3" name="Google Shape;16733;p23"/>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4" name="Google Shape;16734;p23"/>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5" name="Google Shape;16735;p23"/>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6" name="Google Shape;16736;p23"/>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7" name="Google Shape;16737;p23"/>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8" name="Google Shape;16738;p23"/>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9" name="Google Shape;16739;p23"/>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0" name="Google Shape;16740;p23"/>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1" name="Google Shape;16741;p23"/>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2" name="Google Shape;16742;p23"/>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3" name="Google Shape;16743;p23"/>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4" name="Google Shape;16744;p23"/>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5" name="Google Shape;16745;p23"/>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6" name="Google Shape;16746;p23"/>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7" name="Google Shape;16747;p23"/>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8" name="Google Shape;16748;p23"/>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9" name="Google Shape;16749;p23"/>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0" name="Google Shape;16750;p23"/>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1" name="Google Shape;16751;p23"/>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2" name="Google Shape;16752;p23"/>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3" name="Google Shape;16753;p23"/>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4" name="Google Shape;16754;p23"/>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5" name="Google Shape;16755;p23"/>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6" name="Google Shape;16756;p23"/>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7" name="Google Shape;16757;p23"/>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8" name="Google Shape;16758;p23"/>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9" name="Google Shape;16759;p23"/>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0" name="Google Shape;16760;p23"/>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1" name="Google Shape;16761;p23"/>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2" name="Google Shape;16762;p23"/>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3" name="Google Shape;16763;p23"/>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4" name="Google Shape;16764;p23"/>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5" name="Google Shape;16765;p23"/>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6" name="Google Shape;16766;p23"/>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7" name="Google Shape;16767;p23"/>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8" name="Google Shape;16768;p23"/>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9" name="Google Shape;16769;p23"/>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0" name="Google Shape;16770;p23"/>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1" name="Google Shape;16771;p23"/>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2" name="Google Shape;16772;p23"/>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3" name="Google Shape;16773;p23"/>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4" name="Google Shape;16774;p23"/>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5" name="Google Shape;16775;p23"/>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6" name="Google Shape;16776;p23"/>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7" name="Google Shape;16777;p23"/>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8" name="Google Shape;16778;p23"/>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9" name="Google Shape;16779;p23"/>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0" name="Google Shape;16780;p23"/>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1" name="Google Shape;16781;p23"/>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2" name="Google Shape;16782;p23"/>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3" name="Google Shape;16783;p23"/>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4" name="Google Shape;16784;p23"/>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5" name="Google Shape;16785;p23"/>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6" name="Google Shape;16786;p23"/>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7" name="Google Shape;16787;p23"/>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8" name="Google Shape;16788;p23"/>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9" name="Google Shape;16789;p23"/>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0" name="Google Shape;16790;p23"/>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1" name="Google Shape;16791;p23"/>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2" name="Google Shape;16792;p23"/>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3" name="Google Shape;16793;p23"/>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4" name="Google Shape;16794;p23"/>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5" name="Google Shape;16795;p23"/>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6" name="Google Shape;16796;p23"/>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7" name="Google Shape;16797;p23"/>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8" name="Google Shape;16798;p23"/>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9" name="Google Shape;16799;p23"/>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0" name="Google Shape;16800;p23"/>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1" name="Google Shape;16801;p23"/>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2" name="Google Shape;16802;p23"/>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3" name="Google Shape;16803;p23"/>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4" name="Google Shape;16804;p23"/>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5" name="Google Shape;16805;p23"/>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6" name="Google Shape;16806;p23"/>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7" name="Google Shape;16807;p23"/>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8" name="Google Shape;16808;p23"/>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9" name="Google Shape;16809;p23"/>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0" name="Google Shape;16810;p23"/>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1" name="Google Shape;16811;p23"/>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2" name="Google Shape;16812;p23"/>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3" name="Google Shape;16813;p23"/>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4" name="Google Shape;16814;p23"/>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5" name="Google Shape;16815;p23"/>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6" name="Google Shape;16816;p23"/>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7" name="Google Shape;16817;p23"/>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8" name="Google Shape;16818;p23"/>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9" name="Google Shape;16819;p23"/>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0" name="Google Shape;16820;p23"/>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1" name="Google Shape;16821;p23"/>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2" name="Google Shape;16822;p23"/>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3" name="Google Shape;16823;p23"/>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4" name="Google Shape;16824;p23"/>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5" name="Google Shape;16825;p23"/>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6" name="Google Shape;16826;p23"/>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7" name="Google Shape;16827;p23"/>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8" name="Google Shape;16828;p23"/>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9" name="Google Shape;16829;p23"/>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0" name="Google Shape;16830;p23"/>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1" name="Google Shape;16831;p23"/>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2" name="Google Shape;16832;p23"/>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3" name="Google Shape;16833;p23"/>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4" name="Google Shape;16834;p23"/>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5" name="Google Shape;16835;p23"/>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6" name="Google Shape;16836;p23"/>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7" name="Google Shape;16837;p23"/>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8" name="Google Shape;16838;p23"/>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9" name="Google Shape;16839;p23"/>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0" name="Google Shape;16840;p23"/>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1" name="Google Shape;16841;p23"/>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2" name="Google Shape;16842;p23"/>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3" name="Google Shape;16843;p23"/>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4" name="Google Shape;16844;p23"/>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5" name="Google Shape;16845;p23"/>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6" name="Google Shape;16846;p23"/>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7" name="Google Shape;16847;p23"/>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8" name="Google Shape;16848;p23"/>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9" name="Google Shape;16849;p23"/>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0" name="Google Shape;16850;p23"/>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1" name="Google Shape;16851;p23"/>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2" name="Google Shape;16852;p23"/>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3" name="Google Shape;16853;p23"/>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4" name="Google Shape;16854;p23"/>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5" name="Google Shape;16855;p23"/>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6" name="Google Shape;16856;p23"/>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7" name="Google Shape;16857;p23"/>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8" name="Google Shape;16858;p23"/>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9" name="Google Shape;16859;p23"/>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0" name="Google Shape;16860;p23"/>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1" name="Google Shape;16861;p23"/>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2" name="Google Shape;16862;p23"/>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3" name="Google Shape;16863;p23"/>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4" name="Google Shape;16864;p23"/>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5" name="Google Shape;16865;p23"/>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6" name="Google Shape;16866;p23"/>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7" name="Google Shape;16867;p23"/>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8" name="Google Shape;16868;p23"/>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9" name="Google Shape;16869;p23"/>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0" name="Google Shape;16870;p23"/>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1" name="Google Shape;16871;p23"/>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2" name="Google Shape;16872;p23"/>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3" name="Google Shape;16873;p23"/>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4" name="Google Shape;16874;p23"/>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5" name="Google Shape;16875;p23"/>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6" name="Google Shape;16876;p23"/>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7" name="Google Shape;16877;p23"/>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8" name="Google Shape;16878;p23"/>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9" name="Google Shape;16879;p23"/>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0" name="Google Shape;16880;p23"/>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1" name="Google Shape;16881;p23"/>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2" name="Google Shape;16882;p23"/>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3" name="Google Shape;16883;p23"/>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4" name="Google Shape;16884;p23"/>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5" name="Google Shape;16885;p23"/>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6" name="Google Shape;16886;p23"/>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7" name="Google Shape;16887;p23"/>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8" name="Google Shape;16888;p23"/>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9" name="Google Shape;16889;p23"/>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0" name="Google Shape;16890;p23"/>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1" name="Google Shape;16891;p23"/>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2" name="Google Shape;16892;p23"/>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3" name="Google Shape;16893;p23"/>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4" name="Google Shape;16894;p23"/>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5" name="Google Shape;16895;p23"/>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6" name="Google Shape;16896;p23"/>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7" name="Google Shape;16897;p23"/>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8" name="Google Shape;16898;p23"/>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9" name="Google Shape;16899;p23"/>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0" name="Google Shape;16900;p23"/>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1" name="Google Shape;16901;p23"/>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2" name="Google Shape;16902;p23"/>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3" name="Google Shape;16903;p23"/>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4" name="Google Shape;16904;p23"/>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5" name="Google Shape;16905;p23"/>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6" name="Google Shape;16906;p23"/>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7" name="Google Shape;16907;p23"/>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8" name="Google Shape;16908;p23"/>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9" name="Google Shape;16909;p23"/>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0" name="Google Shape;16910;p23"/>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1" name="Google Shape;16911;p23"/>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2" name="Google Shape;16912;p23"/>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3" name="Google Shape;16913;p23"/>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4" name="Google Shape;16914;p23"/>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5" name="Google Shape;16915;p23"/>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6" name="Google Shape;16916;p23"/>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7" name="Google Shape;16917;p23"/>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8" name="Google Shape;16918;p23"/>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9" name="Google Shape;16919;p23"/>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0" name="Google Shape;16920;p23"/>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1" name="Google Shape;16921;p23"/>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2" name="Google Shape;16922;p23"/>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3" name="Google Shape;16923;p23"/>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4" name="Google Shape;16924;p23"/>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5" name="Google Shape;16925;p23"/>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6" name="Google Shape;16926;p23"/>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7" name="Google Shape;16927;p23"/>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8" name="Google Shape;16928;p23"/>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9" name="Google Shape;16929;p23"/>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0" name="Google Shape;16930;p23"/>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1" name="Google Shape;16931;p23"/>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2" name="Google Shape;16932;p23"/>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3" name="Google Shape;16933;p23"/>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4" name="Google Shape;16934;p23"/>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5" name="Google Shape;16935;p23"/>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6" name="Google Shape;16936;p23"/>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7" name="Google Shape;16937;p23"/>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8" name="Google Shape;16938;p23"/>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9" name="Google Shape;16939;p23"/>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0" name="Google Shape;16940;p23"/>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1" name="Google Shape;16941;p23"/>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2" name="Google Shape;16942;p23"/>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3" name="Google Shape;16943;p23"/>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4" name="Google Shape;16944;p23"/>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5" name="Google Shape;16945;p23"/>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6" name="Google Shape;16946;p23"/>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7" name="Google Shape;16947;p23"/>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8" name="Google Shape;16948;p23"/>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9" name="Google Shape;16949;p23"/>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0" name="Google Shape;16950;p23"/>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1" name="Google Shape;16951;p23"/>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2" name="Google Shape;16952;p23"/>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953" name="Google Shape;16953;p23"/>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6954" name="Google Shape;16954;p23"/>
          <p:cNvSpPr txBox="1">
            <a:spLocks noGrp="1"/>
          </p:cNvSpPr>
          <p:nvPr>
            <p:ph type="title" idx="2"/>
          </p:nvPr>
        </p:nvSpPr>
        <p:spPr>
          <a:xfrm>
            <a:off x="1468233" y="1986133"/>
            <a:ext cx="26480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6955" name="Google Shape;16955;p23"/>
          <p:cNvSpPr txBox="1">
            <a:spLocks noGrp="1"/>
          </p:cNvSpPr>
          <p:nvPr>
            <p:ph type="subTitle" idx="1"/>
          </p:nvPr>
        </p:nvSpPr>
        <p:spPr>
          <a:xfrm>
            <a:off x="1468233" y="2689733"/>
            <a:ext cx="2648000" cy="812800"/>
          </a:xfrm>
          <a:prstGeom prst="rect">
            <a:avLst/>
          </a:prstGeom>
          <a:solidFill>
            <a:schemeClr val="lt2"/>
          </a:solidFill>
          <a:effectLst>
            <a:outerShdw dist="66675" dir="2760000" algn="bl" rotWithShape="0">
              <a:schemeClr val="dk1">
                <a:alpha val="17000"/>
              </a:schemeClr>
            </a:outerShdw>
          </a:effectLst>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956" name="Google Shape;16956;p23"/>
          <p:cNvSpPr txBox="1">
            <a:spLocks noGrp="1"/>
          </p:cNvSpPr>
          <p:nvPr>
            <p:ph type="title" idx="3"/>
          </p:nvPr>
        </p:nvSpPr>
        <p:spPr>
          <a:xfrm>
            <a:off x="4771931" y="1986133"/>
            <a:ext cx="26480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6957" name="Google Shape;16957;p23"/>
          <p:cNvSpPr txBox="1">
            <a:spLocks noGrp="1"/>
          </p:cNvSpPr>
          <p:nvPr>
            <p:ph type="subTitle" idx="4"/>
          </p:nvPr>
        </p:nvSpPr>
        <p:spPr>
          <a:xfrm>
            <a:off x="4771929" y="2689733"/>
            <a:ext cx="2648000" cy="812800"/>
          </a:xfrm>
          <a:prstGeom prst="rect">
            <a:avLst/>
          </a:prstGeom>
          <a:solidFill>
            <a:schemeClr val="lt2"/>
          </a:solidFill>
          <a:effectLst>
            <a:outerShdw dist="66675" dir="2760000" algn="bl" rotWithShape="0">
              <a:schemeClr val="dk1">
                <a:alpha val="17000"/>
              </a:schemeClr>
            </a:outerShdw>
          </a:effectLst>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958" name="Google Shape;16958;p23"/>
          <p:cNvSpPr txBox="1">
            <a:spLocks noGrp="1"/>
          </p:cNvSpPr>
          <p:nvPr>
            <p:ph type="title" idx="5"/>
          </p:nvPr>
        </p:nvSpPr>
        <p:spPr>
          <a:xfrm>
            <a:off x="1468233" y="4100533"/>
            <a:ext cx="26480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6959" name="Google Shape;16959;p23"/>
          <p:cNvSpPr txBox="1">
            <a:spLocks noGrp="1"/>
          </p:cNvSpPr>
          <p:nvPr>
            <p:ph type="subTitle" idx="6"/>
          </p:nvPr>
        </p:nvSpPr>
        <p:spPr>
          <a:xfrm>
            <a:off x="1468233" y="4804133"/>
            <a:ext cx="2648000" cy="812800"/>
          </a:xfrm>
          <a:prstGeom prst="rect">
            <a:avLst/>
          </a:prstGeom>
          <a:solidFill>
            <a:schemeClr val="lt2"/>
          </a:solidFill>
          <a:effectLst>
            <a:outerShdw dist="66675" dir="2760000" algn="bl" rotWithShape="0">
              <a:schemeClr val="dk1">
                <a:alpha val="17000"/>
              </a:schemeClr>
            </a:outerShdw>
          </a:effectLst>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960" name="Google Shape;16960;p23"/>
          <p:cNvSpPr txBox="1">
            <a:spLocks noGrp="1"/>
          </p:cNvSpPr>
          <p:nvPr>
            <p:ph type="title" idx="7"/>
          </p:nvPr>
        </p:nvSpPr>
        <p:spPr>
          <a:xfrm>
            <a:off x="4771931" y="4100533"/>
            <a:ext cx="26480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6961" name="Google Shape;16961;p23"/>
          <p:cNvSpPr txBox="1">
            <a:spLocks noGrp="1"/>
          </p:cNvSpPr>
          <p:nvPr>
            <p:ph type="subTitle" idx="8"/>
          </p:nvPr>
        </p:nvSpPr>
        <p:spPr>
          <a:xfrm>
            <a:off x="4771929" y="4804133"/>
            <a:ext cx="2648000" cy="812800"/>
          </a:xfrm>
          <a:prstGeom prst="rect">
            <a:avLst/>
          </a:prstGeom>
          <a:solidFill>
            <a:schemeClr val="lt2"/>
          </a:solidFill>
          <a:effectLst>
            <a:outerShdw dist="66675" dir="2760000" algn="bl" rotWithShape="0">
              <a:schemeClr val="dk1">
                <a:alpha val="17000"/>
              </a:schemeClr>
            </a:outerShdw>
          </a:effectLst>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962" name="Google Shape;16962;p23"/>
          <p:cNvSpPr txBox="1">
            <a:spLocks noGrp="1"/>
          </p:cNvSpPr>
          <p:nvPr>
            <p:ph type="title" idx="9"/>
          </p:nvPr>
        </p:nvSpPr>
        <p:spPr>
          <a:xfrm>
            <a:off x="8075636" y="1986133"/>
            <a:ext cx="26480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6963" name="Google Shape;16963;p23"/>
          <p:cNvSpPr txBox="1">
            <a:spLocks noGrp="1"/>
          </p:cNvSpPr>
          <p:nvPr>
            <p:ph type="subTitle" idx="13"/>
          </p:nvPr>
        </p:nvSpPr>
        <p:spPr>
          <a:xfrm>
            <a:off x="8075633" y="2689733"/>
            <a:ext cx="2648000" cy="812800"/>
          </a:xfrm>
          <a:prstGeom prst="rect">
            <a:avLst/>
          </a:prstGeom>
          <a:solidFill>
            <a:schemeClr val="lt2"/>
          </a:solidFill>
          <a:effectLst>
            <a:outerShdw dist="66675" dir="2760000" algn="bl" rotWithShape="0">
              <a:schemeClr val="dk1">
                <a:alpha val="17000"/>
              </a:schemeClr>
            </a:outerShdw>
          </a:effectLst>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964" name="Google Shape;16964;p23"/>
          <p:cNvSpPr txBox="1">
            <a:spLocks noGrp="1"/>
          </p:cNvSpPr>
          <p:nvPr>
            <p:ph type="title" idx="14"/>
          </p:nvPr>
        </p:nvSpPr>
        <p:spPr>
          <a:xfrm>
            <a:off x="8075636" y="4100533"/>
            <a:ext cx="26480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6965" name="Google Shape;16965;p23"/>
          <p:cNvSpPr txBox="1">
            <a:spLocks noGrp="1"/>
          </p:cNvSpPr>
          <p:nvPr>
            <p:ph type="subTitle" idx="15"/>
          </p:nvPr>
        </p:nvSpPr>
        <p:spPr>
          <a:xfrm>
            <a:off x="8075633" y="4804133"/>
            <a:ext cx="2648000" cy="812800"/>
          </a:xfrm>
          <a:prstGeom prst="rect">
            <a:avLst/>
          </a:prstGeom>
          <a:solidFill>
            <a:schemeClr val="lt2"/>
          </a:solidFill>
          <a:effectLst>
            <a:outerShdw dist="66675" dir="2760000" algn="bl" rotWithShape="0">
              <a:schemeClr val="dk1">
                <a:alpha val="17000"/>
              </a:schemeClr>
            </a:outerShdw>
          </a:effectLst>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966" name="Google Shape;16966;p23"/>
          <p:cNvSpPr/>
          <p:nvPr/>
        </p:nvSpPr>
        <p:spPr>
          <a:xfrm rot="-6345070" flipH="1">
            <a:off x="639637" y="6047450"/>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967" name="Google Shape;16967;p23"/>
          <p:cNvSpPr/>
          <p:nvPr/>
        </p:nvSpPr>
        <p:spPr>
          <a:xfrm rot="-9002992" flipH="1">
            <a:off x="1536088" y="6235114"/>
            <a:ext cx="96947" cy="194785"/>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968" name="Google Shape;16968;p23"/>
          <p:cNvSpPr/>
          <p:nvPr/>
        </p:nvSpPr>
        <p:spPr>
          <a:xfrm rot="-469745" flipH="1">
            <a:off x="715654" y="5176721"/>
            <a:ext cx="96903" cy="194996"/>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969" name="Google Shape;16969;p23"/>
          <p:cNvSpPr/>
          <p:nvPr/>
        </p:nvSpPr>
        <p:spPr>
          <a:xfrm rot="-9837433" flipH="1">
            <a:off x="10775868" y="616859"/>
            <a:ext cx="96977" cy="194723"/>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970" name="Google Shape;16970;p23"/>
          <p:cNvSpPr/>
          <p:nvPr/>
        </p:nvSpPr>
        <p:spPr>
          <a:xfrm rot="-9837433" flipH="1">
            <a:off x="11624561" y="1090981"/>
            <a:ext cx="96977" cy="194723"/>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971" name="Google Shape;16971;p23"/>
          <p:cNvSpPr/>
          <p:nvPr/>
        </p:nvSpPr>
        <p:spPr>
          <a:xfrm rot="-7177666" flipH="1">
            <a:off x="11361250" y="1979457"/>
            <a:ext cx="97095" cy="194585"/>
          </a:xfrm>
          <a:prstGeom prst="roundRect">
            <a:avLst>
              <a:gd name="adj" fmla="val 50000"/>
            </a:avLst>
          </a:prstGeom>
          <a:solidFill>
            <a:schemeClr val="accent4"/>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99657938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16972"/>
        <p:cNvGrpSpPr/>
        <p:nvPr/>
      </p:nvGrpSpPr>
      <p:grpSpPr>
        <a:xfrm>
          <a:off x="0" y="0"/>
          <a:ext cx="0" cy="0"/>
          <a:chOff x="0" y="0"/>
          <a:chExt cx="0" cy="0"/>
        </a:xfrm>
      </p:grpSpPr>
      <p:grpSp>
        <p:nvGrpSpPr>
          <p:cNvPr id="16973" name="Google Shape;16973;p24"/>
          <p:cNvGrpSpPr/>
          <p:nvPr/>
        </p:nvGrpSpPr>
        <p:grpSpPr>
          <a:xfrm>
            <a:off x="0" y="0"/>
            <a:ext cx="12205600" cy="7066400"/>
            <a:chOff x="0" y="0"/>
            <a:chExt cx="9154200" cy="5299800"/>
          </a:xfrm>
        </p:grpSpPr>
        <p:sp>
          <p:nvSpPr>
            <p:cNvPr id="16974" name="Google Shape;16974;p24"/>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5" name="Google Shape;16975;p24"/>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6" name="Google Shape;16976;p24"/>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7" name="Google Shape;16977;p24"/>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8" name="Google Shape;16978;p24"/>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9" name="Google Shape;16979;p24"/>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0" name="Google Shape;16980;p24"/>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1" name="Google Shape;16981;p24"/>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2" name="Google Shape;16982;p24"/>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3" name="Google Shape;16983;p24"/>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4" name="Google Shape;16984;p24"/>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5" name="Google Shape;16985;p24"/>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6" name="Google Shape;16986;p24"/>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7" name="Google Shape;16987;p24"/>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8" name="Google Shape;16988;p24"/>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9" name="Google Shape;16989;p24"/>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0" name="Google Shape;16990;p24"/>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1" name="Google Shape;16991;p24"/>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2" name="Google Shape;16992;p24"/>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3" name="Google Shape;16993;p24"/>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4" name="Google Shape;16994;p24"/>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5" name="Google Shape;16995;p24"/>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6" name="Google Shape;16996;p24"/>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7" name="Google Shape;16997;p24"/>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8" name="Google Shape;16998;p24"/>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9" name="Google Shape;16999;p24"/>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0" name="Google Shape;17000;p24"/>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1" name="Google Shape;17001;p24"/>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2" name="Google Shape;17002;p24"/>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3" name="Google Shape;17003;p24"/>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4" name="Google Shape;17004;p24"/>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5" name="Google Shape;17005;p24"/>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6" name="Google Shape;17006;p24"/>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7" name="Google Shape;17007;p24"/>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8" name="Google Shape;17008;p24"/>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9" name="Google Shape;17009;p24"/>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0" name="Google Shape;17010;p24"/>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1" name="Google Shape;17011;p24"/>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2" name="Google Shape;17012;p24"/>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3" name="Google Shape;17013;p24"/>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4" name="Google Shape;17014;p24"/>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5" name="Google Shape;17015;p24"/>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6" name="Google Shape;17016;p24"/>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7" name="Google Shape;17017;p24"/>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8" name="Google Shape;17018;p24"/>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9" name="Google Shape;17019;p24"/>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0" name="Google Shape;17020;p24"/>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1" name="Google Shape;17021;p24"/>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2" name="Google Shape;17022;p24"/>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3" name="Google Shape;17023;p24"/>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4" name="Google Shape;17024;p24"/>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5" name="Google Shape;17025;p24"/>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6" name="Google Shape;17026;p24"/>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7" name="Google Shape;17027;p24"/>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8" name="Google Shape;17028;p24"/>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9" name="Google Shape;17029;p24"/>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0" name="Google Shape;17030;p24"/>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1" name="Google Shape;17031;p24"/>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2" name="Google Shape;17032;p24"/>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3" name="Google Shape;17033;p24"/>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4" name="Google Shape;17034;p24"/>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5" name="Google Shape;17035;p24"/>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6" name="Google Shape;17036;p24"/>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7" name="Google Shape;17037;p24"/>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8" name="Google Shape;17038;p24"/>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9" name="Google Shape;17039;p24"/>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0" name="Google Shape;17040;p24"/>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1" name="Google Shape;17041;p24"/>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2" name="Google Shape;17042;p24"/>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3" name="Google Shape;17043;p24"/>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4" name="Google Shape;17044;p24"/>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5" name="Google Shape;17045;p24"/>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6" name="Google Shape;17046;p24"/>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7" name="Google Shape;17047;p24"/>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8" name="Google Shape;17048;p24"/>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9" name="Google Shape;17049;p24"/>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0" name="Google Shape;17050;p24"/>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1" name="Google Shape;17051;p24"/>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2" name="Google Shape;17052;p24"/>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3" name="Google Shape;17053;p24"/>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4" name="Google Shape;17054;p24"/>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5" name="Google Shape;17055;p24"/>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6" name="Google Shape;17056;p24"/>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7" name="Google Shape;17057;p24"/>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8" name="Google Shape;17058;p24"/>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9" name="Google Shape;17059;p24"/>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0" name="Google Shape;17060;p24"/>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1" name="Google Shape;17061;p24"/>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2" name="Google Shape;17062;p24"/>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3" name="Google Shape;17063;p24"/>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4" name="Google Shape;17064;p24"/>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5" name="Google Shape;17065;p24"/>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6" name="Google Shape;17066;p24"/>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7" name="Google Shape;17067;p24"/>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8" name="Google Shape;17068;p24"/>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9" name="Google Shape;17069;p24"/>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0" name="Google Shape;17070;p24"/>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1" name="Google Shape;17071;p24"/>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2" name="Google Shape;17072;p24"/>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3" name="Google Shape;17073;p24"/>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4" name="Google Shape;17074;p24"/>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5" name="Google Shape;17075;p24"/>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6" name="Google Shape;17076;p24"/>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7" name="Google Shape;17077;p24"/>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8" name="Google Shape;17078;p24"/>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9" name="Google Shape;17079;p24"/>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0" name="Google Shape;17080;p24"/>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1" name="Google Shape;17081;p24"/>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2" name="Google Shape;17082;p24"/>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3" name="Google Shape;17083;p24"/>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4" name="Google Shape;17084;p24"/>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5" name="Google Shape;17085;p24"/>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6" name="Google Shape;17086;p24"/>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7" name="Google Shape;17087;p24"/>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8" name="Google Shape;17088;p24"/>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9" name="Google Shape;17089;p24"/>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0" name="Google Shape;17090;p24"/>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1" name="Google Shape;17091;p24"/>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2" name="Google Shape;17092;p24"/>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3" name="Google Shape;17093;p24"/>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4" name="Google Shape;17094;p24"/>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5" name="Google Shape;17095;p24"/>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6" name="Google Shape;17096;p24"/>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7" name="Google Shape;17097;p24"/>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8" name="Google Shape;17098;p24"/>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9" name="Google Shape;17099;p24"/>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0" name="Google Shape;17100;p24"/>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1" name="Google Shape;17101;p24"/>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2" name="Google Shape;17102;p24"/>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3" name="Google Shape;17103;p24"/>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4" name="Google Shape;17104;p24"/>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5" name="Google Shape;17105;p24"/>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6" name="Google Shape;17106;p24"/>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7" name="Google Shape;17107;p24"/>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8" name="Google Shape;17108;p24"/>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9" name="Google Shape;17109;p24"/>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0" name="Google Shape;17110;p24"/>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1" name="Google Shape;17111;p24"/>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2" name="Google Shape;17112;p24"/>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3" name="Google Shape;17113;p24"/>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4" name="Google Shape;17114;p24"/>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5" name="Google Shape;17115;p24"/>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6" name="Google Shape;17116;p24"/>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7" name="Google Shape;17117;p24"/>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8" name="Google Shape;17118;p24"/>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9" name="Google Shape;17119;p24"/>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0" name="Google Shape;17120;p24"/>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1" name="Google Shape;17121;p24"/>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2" name="Google Shape;17122;p24"/>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3" name="Google Shape;17123;p24"/>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4" name="Google Shape;17124;p24"/>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5" name="Google Shape;17125;p24"/>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6" name="Google Shape;17126;p24"/>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7" name="Google Shape;17127;p24"/>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8" name="Google Shape;17128;p24"/>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9" name="Google Shape;17129;p24"/>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0" name="Google Shape;17130;p24"/>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1" name="Google Shape;17131;p24"/>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2" name="Google Shape;17132;p24"/>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3" name="Google Shape;17133;p24"/>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4" name="Google Shape;17134;p24"/>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5" name="Google Shape;17135;p24"/>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6" name="Google Shape;17136;p24"/>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7" name="Google Shape;17137;p24"/>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8" name="Google Shape;17138;p24"/>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9" name="Google Shape;17139;p24"/>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0" name="Google Shape;17140;p24"/>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1" name="Google Shape;17141;p24"/>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2" name="Google Shape;17142;p24"/>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3" name="Google Shape;17143;p24"/>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4" name="Google Shape;17144;p24"/>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5" name="Google Shape;17145;p24"/>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6" name="Google Shape;17146;p24"/>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7" name="Google Shape;17147;p24"/>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8" name="Google Shape;17148;p24"/>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9" name="Google Shape;17149;p24"/>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0" name="Google Shape;17150;p24"/>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1" name="Google Shape;17151;p24"/>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2" name="Google Shape;17152;p24"/>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3" name="Google Shape;17153;p24"/>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4" name="Google Shape;17154;p24"/>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5" name="Google Shape;17155;p24"/>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6" name="Google Shape;17156;p24"/>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7" name="Google Shape;17157;p24"/>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8" name="Google Shape;17158;p24"/>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9" name="Google Shape;17159;p24"/>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0" name="Google Shape;17160;p24"/>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1" name="Google Shape;17161;p24"/>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2" name="Google Shape;17162;p24"/>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3" name="Google Shape;17163;p24"/>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4" name="Google Shape;17164;p24"/>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5" name="Google Shape;17165;p24"/>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6" name="Google Shape;17166;p24"/>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7" name="Google Shape;17167;p24"/>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8" name="Google Shape;17168;p24"/>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9" name="Google Shape;17169;p24"/>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0" name="Google Shape;17170;p24"/>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1" name="Google Shape;17171;p24"/>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2" name="Google Shape;17172;p24"/>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3" name="Google Shape;17173;p24"/>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4" name="Google Shape;17174;p24"/>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5" name="Google Shape;17175;p24"/>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6" name="Google Shape;17176;p24"/>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7" name="Google Shape;17177;p24"/>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8" name="Google Shape;17178;p24"/>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9" name="Google Shape;17179;p24"/>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0" name="Google Shape;17180;p24"/>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1" name="Google Shape;17181;p24"/>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2" name="Google Shape;17182;p24"/>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3" name="Google Shape;17183;p24"/>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4" name="Google Shape;17184;p24"/>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5" name="Google Shape;17185;p24"/>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6" name="Google Shape;17186;p24"/>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7" name="Google Shape;17187;p24"/>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8" name="Google Shape;17188;p24"/>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9" name="Google Shape;17189;p24"/>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0" name="Google Shape;17190;p24"/>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1" name="Google Shape;17191;p24"/>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2" name="Google Shape;17192;p24"/>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3" name="Google Shape;17193;p24"/>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4" name="Google Shape;17194;p24"/>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5" name="Google Shape;17195;p24"/>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6" name="Google Shape;17196;p24"/>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7" name="Google Shape;17197;p24"/>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8" name="Google Shape;17198;p24"/>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9" name="Google Shape;17199;p24"/>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0" name="Google Shape;17200;p24"/>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1" name="Google Shape;17201;p24"/>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2" name="Google Shape;17202;p24"/>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3" name="Google Shape;17203;p24"/>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4" name="Google Shape;17204;p24"/>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5" name="Google Shape;17205;p24"/>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6" name="Google Shape;17206;p24"/>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7" name="Google Shape;17207;p24"/>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8" name="Google Shape;17208;p24"/>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9" name="Google Shape;17209;p24"/>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0" name="Google Shape;17210;p24"/>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1" name="Google Shape;17211;p24"/>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2" name="Google Shape;17212;p24"/>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3" name="Google Shape;17213;p24"/>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4" name="Google Shape;17214;p24"/>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5" name="Google Shape;17215;p24"/>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6" name="Google Shape;17216;p24"/>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7" name="Google Shape;17217;p24"/>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8" name="Google Shape;17218;p24"/>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9" name="Google Shape;17219;p24"/>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0" name="Google Shape;17220;p24"/>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1" name="Google Shape;17221;p24"/>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2" name="Google Shape;17222;p24"/>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3" name="Google Shape;17223;p24"/>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4" name="Google Shape;17224;p24"/>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5" name="Google Shape;17225;p24"/>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6" name="Google Shape;17226;p24"/>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7" name="Google Shape;17227;p24"/>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8" name="Google Shape;17228;p24"/>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9" name="Google Shape;17229;p24"/>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0" name="Google Shape;17230;p24"/>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1" name="Google Shape;17231;p24"/>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2" name="Google Shape;17232;p24"/>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3" name="Google Shape;17233;p24"/>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4" name="Google Shape;17234;p24"/>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5" name="Google Shape;17235;p24"/>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6" name="Google Shape;17236;p24"/>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7" name="Google Shape;17237;p24"/>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8" name="Google Shape;17238;p24"/>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9" name="Google Shape;17239;p24"/>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0" name="Google Shape;17240;p24"/>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1" name="Google Shape;17241;p24"/>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2" name="Google Shape;17242;p24"/>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3" name="Google Shape;17243;p24"/>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4" name="Google Shape;17244;p24"/>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5" name="Google Shape;17245;p24"/>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6" name="Google Shape;17246;p24"/>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7" name="Google Shape;17247;p24"/>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8" name="Google Shape;17248;p24"/>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9" name="Google Shape;17249;p24"/>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0" name="Google Shape;17250;p24"/>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1" name="Google Shape;17251;p24"/>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2" name="Google Shape;17252;p24"/>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3" name="Google Shape;17253;p24"/>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4" name="Google Shape;17254;p24"/>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5" name="Google Shape;17255;p24"/>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6" name="Google Shape;17256;p24"/>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7" name="Google Shape;17257;p24"/>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8" name="Google Shape;17258;p24"/>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9" name="Google Shape;17259;p24"/>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0" name="Google Shape;17260;p24"/>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1" name="Google Shape;17261;p24"/>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2" name="Google Shape;17262;p24"/>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3" name="Google Shape;17263;p24"/>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4" name="Google Shape;17264;p24"/>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5" name="Google Shape;17265;p24"/>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6" name="Google Shape;17266;p24"/>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7" name="Google Shape;17267;p24"/>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8" name="Google Shape;17268;p24"/>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9" name="Google Shape;17269;p24"/>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0" name="Google Shape;17270;p24"/>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1" name="Google Shape;17271;p24"/>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2" name="Google Shape;17272;p24"/>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3" name="Google Shape;17273;p24"/>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4" name="Google Shape;17274;p24"/>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5" name="Google Shape;17275;p24"/>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6" name="Google Shape;17276;p24"/>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7" name="Google Shape;17277;p24"/>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8" name="Google Shape;17278;p24"/>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9" name="Google Shape;17279;p24"/>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0" name="Google Shape;17280;p24"/>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1" name="Google Shape;17281;p24"/>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2" name="Google Shape;17282;p24"/>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3" name="Google Shape;17283;p24"/>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4" name="Google Shape;17284;p24"/>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5" name="Google Shape;17285;p24"/>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6" name="Google Shape;17286;p24"/>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7" name="Google Shape;17287;p24"/>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8" name="Google Shape;17288;p24"/>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9" name="Google Shape;17289;p24"/>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0" name="Google Shape;17290;p24"/>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1" name="Google Shape;17291;p24"/>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2" name="Google Shape;17292;p24"/>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3" name="Google Shape;17293;p24"/>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4" name="Google Shape;17294;p24"/>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5" name="Google Shape;17295;p24"/>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6" name="Google Shape;17296;p24"/>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7" name="Google Shape;17297;p24"/>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8" name="Google Shape;17298;p24"/>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9" name="Google Shape;17299;p24"/>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0" name="Google Shape;17300;p24"/>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1" name="Google Shape;17301;p24"/>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2" name="Google Shape;17302;p24"/>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3" name="Google Shape;17303;p24"/>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4" name="Google Shape;17304;p24"/>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5" name="Google Shape;17305;p24"/>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6" name="Google Shape;17306;p24"/>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7" name="Google Shape;17307;p24"/>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8" name="Google Shape;17308;p24"/>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9" name="Google Shape;17309;p24"/>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0" name="Google Shape;17310;p24"/>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1" name="Google Shape;17311;p24"/>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2" name="Google Shape;17312;p24"/>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3" name="Google Shape;17313;p24"/>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4" name="Google Shape;17314;p24"/>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5" name="Google Shape;17315;p24"/>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6" name="Google Shape;17316;p24"/>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7" name="Google Shape;17317;p24"/>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8" name="Google Shape;17318;p24"/>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9" name="Google Shape;17319;p24"/>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0" name="Google Shape;17320;p24"/>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1" name="Google Shape;17321;p24"/>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2" name="Google Shape;17322;p24"/>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3" name="Google Shape;17323;p24"/>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4" name="Google Shape;17324;p24"/>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5" name="Google Shape;17325;p24"/>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6" name="Google Shape;17326;p24"/>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7" name="Google Shape;17327;p24"/>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8" name="Google Shape;17328;p24"/>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9" name="Google Shape;17329;p24"/>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0" name="Google Shape;17330;p24"/>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1" name="Google Shape;17331;p24"/>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2" name="Google Shape;17332;p24"/>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3" name="Google Shape;17333;p24"/>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4" name="Google Shape;17334;p24"/>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5" name="Google Shape;17335;p24"/>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6" name="Google Shape;17336;p24"/>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7" name="Google Shape;17337;p24"/>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8" name="Google Shape;17338;p24"/>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9" name="Google Shape;17339;p24"/>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0" name="Google Shape;17340;p24"/>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1" name="Google Shape;17341;p24"/>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2" name="Google Shape;17342;p24"/>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3" name="Google Shape;17343;p24"/>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4" name="Google Shape;17344;p24"/>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5" name="Google Shape;17345;p24"/>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6" name="Google Shape;17346;p24"/>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7" name="Google Shape;17347;p24"/>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8" name="Google Shape;17348;p24"/>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9" name="Google Shape;17349;p24"/>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0" name="Google Shape;17350;p24"/>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1" name="Google Shape;17351;p24"/>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2" name="Google Shape;17352;p24"/>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3" name="Google Shape;17353;p24"/>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4" name="Google Shape;17354;p24"/>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5" name="Google Shape;17355;p24"/>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6" name="Google Shape;17356;p24"/>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7" name="Google Shape;17357;p24"/>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8" name="Google Shape;17358;p24"/>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9" name="Google Shape;17359;p24"/>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0" name="Google Shape;17360;p24"/>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1" name="Google Shape;17361;p24"/>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2" name="Google Shape;17362;p24"/>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3" name="Google Shape;17363;p24"/>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4" name="Google Shape;17364;p24"/>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5" name="Google Shape;17365;p24"/>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6" name="Google Shape;17366;p24"/>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7" name="Google Shape;17367;p24"/>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8" name="Google Shape;17368;p24"/>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9" name="Google Shape;17369;p24"/>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0" name="Google Shape;17370;p24"/>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1" name="Google Shape;17371;p24"/>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2" name="Google Shape;17372;p24"/>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3" name="Google Shape;17373;p24"/>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4" name="Google Shape;17374;p24"/>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5" name="Google Shape;17375;p24"/>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6" name="Google Shape;17376;p24"/>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7" name="Google Shape;17377;p24"/>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8" name="Google Shape;17378;p24"/>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9" name="Google Shape;17379;p24"/>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0" name="Google Shape;17380;p24"/>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1" name="Google Shape;17381;p24"/>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2" name="Google Shape;17382;p24"/>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3" name="Google Shape;17383;p24"/>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4" name="Google Shape;17384;p24"/>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5" name="Google Shape;17385;p24"/>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6" name="Google Shape;17386;p24"/>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7" name="Google Shape;17387;p24"/>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8" name="Google Shape;17388;p24"/>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9" name="Google Shape;17389;p24"/>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0" name="Google Shape;17390;p24"/>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1" name="Google Shape;17391;p24"/>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2" name="Google Shape;17392;p24"/>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3" name="Google Shape;17393;p24"/>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4" name="Google Shape;17394;p24"/>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5" name="Google Shape;17395;p24"/>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6" name="Google Shape;17396;p24"/>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7" name="Google Shape;17397;p24"/>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8" name="Google Shape;17398;p24"/>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9" name="Google Shape;17399;p24"/>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0" name="Google Shape;17400;p24"/>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1" name="Google Shape;17401;p24"/>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2" name="Google Shape;17402;p24"/>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3" name="Google Shape;17403;p24"/>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4" name="Google Shape;17404;p24"/>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5" name="Google Shape;17405;p24"/>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6" name="Google Shape;17406;p24"/>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7" name="Google Shape;17407;p24"/>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8" name="Google Shape;17408;p24"/>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9" name="Google Shape;17409;p24"/>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0" name="Google Shape;17410;p24"/>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1" name="Google Shape;17411;p24"/>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2" name="Google Shape;17412;p24"/>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3" name="Google Shape;17413;p24"/>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4" name="Google Shape;17414;p24"/>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5" name="Google Shape;17415;p24"/>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6" name="Google Shape;17416;p24"/>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7" name="Google Shape;17417;p24"/>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8" name="Google Shape;17418;p24"/>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9" name="Google Shape;17419;p24"/>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0" name="Google Shape;17420;p24"/>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1" name="Google Shape;17421;p24"/>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2" name="Google Shape;17422;p24"/>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3" name="Google Shape;17423;p24"/>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4" name="Google Shape;17424;p24"/>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5" name="Google Shape;17425;p24"/>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6" name="Google Shape;17426;p24"/>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7" name="Google Shape;17427;p24"/>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8" name="Google Shape;17428;p24"/>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9" name="Google Shape;17429;p24"/>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0" name="Google Shape;17430;p24"/>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1" name="Google Shape;17431;p24"/>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2" name="Google Shape;17432;p24"/>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3" name="Google Shape;17433;p24"/>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4" name="Google Shape;17434;p24"/>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5" name="Google Shape;17435;p24"/>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6" name="Google Shape;17436;p24"/>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7" name="Google Shape;17437;p24"/>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8" name="Google Shape;17438;p24"/>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9" name="Google Shape;17439;p24"/>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0" name="Google Shape;17440;p24"/>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1" name="Google Shape;17441;p24"/>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2" name="Google Shape;17442;p24"/>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3" name="Google Shape;17443;p24"/>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4" name="Google Shape;17444;p24"/>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5" name="Google Shape;17445;p24"/>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6" name="Google Shape;17446;p24"/>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7" name="Google Shape;17447;p24"/>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8" name="Google Shape;17448;p24"/>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9" name="Google Shape;17449;p24"/>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0" name="Google Shape;17450;p24"/>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1" name="Google Shape;17451;p24"/>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2" name="Google Shape;17452;p24"/>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3" name="Google Shape;17453;p24"/>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4" name="Google Shape;17454;p24"/>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5" name="Google Shape;17455;p24"/>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6" name="Google Shape;17456;p24"/>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7" name="Google Shape;17457;p24"/>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8" name="Google Shape;17458;p24"/>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9" name="Google Shape;17459;p24"/>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0" name="Google Shape;17460;p24"/>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1" name="Google Shape;17461;p24"/>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2" name="Google Shape;17462;p24"/>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3" name="Google Shape;17463;p24"/>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4" name="Google Shape;17464;p24"/>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5" name="Google Shape;17465;p24"/>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6" name="Google Shape;17466;p24"/>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7" name="Google Shape;17467;p24"/>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8" name="Google Shape;17468;p24"/>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9" name="Google Shape;17469;p24"/>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0" name="Google Shape;17470;p24"/>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1" name="Google Shape;17471;p24"/>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2" name="Google Shape;17472;p24"/>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3" name="Google Shape;17473;p24"/>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4" name="Google Shape;17474;p24"/>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5" name="Google Shape;17475;p24"/>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6" name="Google Shape;17476;p24"/>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7" name="Google Shape;17477;p24"/>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8" name="Google Shape;17478;p24"/>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9" name="Google Shape;17479;p24"/>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0" name="Google Shape;17480;p24"/>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1" name="Google Shape;17481;p24"/>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2" name="Google Shape;17482;p24"/>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3" name="Google Shape;17483;p24"/>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4" name="Google Shape;17484;p24"/>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5" name="Google Shape;17485;p24"/>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6" name="Google Shape;17486;p24"/>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7" name="Google Shape;17487;p24"/>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8" name="Google Shape;17488;p24"/>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9" name="Google Shape;17489;p24"/>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0" name="Google Shape;17490;p24"/>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1" name="Google Shape;17491;p24"/>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2" name="Google Shape;17492;p24"/>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3" name="Google Shape;17493;p24"/>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4" name="Google Shape;17494;p24"/>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5" name="Google Shape;17495;p24"/>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6" name="Google Shape;17496;p24"/>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7" name="Google Shape;17497;p24"/>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8" name="Google Shape;17498;p24"/>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9" name="Google Shape;17499;p24"/>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0" name="Google Shape;17500;p24"/>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1" name="Google Shape;17501;p24"/>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2" name="Google Shape;17502;p24"/>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3" name="Google Shape;17503;p24"/>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4" name="Google Shape;17504;p24"/>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5" name="Google Shape;17505;p24"/>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6" name="Google Shape;17506;p24"/>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7" name="Google Shape;17507;p24"/>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8" name="Google Shape;17508;p24"/>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9" name="Google Shape;17509;p24"/>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0" name="Google Shape;17510;p24"/>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1" name="Google Shape;17511;p24"/>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2" name="Google Shape;17512;p24"/>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3" name="Google Shape;17513;p24"/>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4" name="Google Shape;17514;p24"/>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5" name="Google Shape;17515;p24"/>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6" name="Google Shape;17516;p24"/>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7" name="Google Shape;17517;p24"/>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8" name="Google Shape;17518;p24"/>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9" name="Google Shape;17519;p24"/>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0" name="Google Shape;17520;p24"/>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1" name="Google Shape;17521;p24"/>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2" name="Google Shape;17522;p24"/>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3" name="Google Shape;17523;p24"/>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4" name="Google Shape;17524;p24"/>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5" name="Google Shape;17525;p24"/>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6" name="Google Shape;17526;p24"/>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7" name="Google Shape;17527;p24"/>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8" name="Google Shape;17528;p24"/>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9" name="Google Shape;17529;p24"/>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0" name="Google Shape;17530;p24"/>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1" name="Google Shape;17531;p24"/>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2" name="Google Shape;17532;p24"/>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3" name="Google Shape;17533;p24"/>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4" name="Google Shape;17534;p24"/>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5" name="Google Shape;17535;p24"/>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6" name="Google Shape;17536;p24"/>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7" name="Google Shape;17537;p24"/>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8" name="Google Shape;17538;p24"/>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9" name="Google Shape;17539;p24"/>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0" name="Google Shape;17540;p24"/>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1" name="Google Shape;17541;p24"/>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2" name="Google Shape;17542;p24"/>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3" name="Google Shape;17543;p24"/>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4" name="Google Shape;17544;p24"/>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5" name="Google Shape;17545;p24"/>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6" name="Google Shape;17546;p24"/>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7" name="Google Shape;17547;p24"/>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8" name="Google Shape;17548;p24"/>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9" name="Google Shape;17549;p24"/>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0" name="Google Shape;17550;p24"/>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1" name="Google Shape;17551;p24"/>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2" name="Google Shape;17552;p24"/>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3" name="Google Shape;17553;p24"/>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4" name="Google Shape;17554;p24"/>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5" name="Google Shape;17555;p24"/>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6" name="Google Shape;17556;p24"/>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7" name="Google Shape;17557;p24"/>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8" name="Google Shape;17558;p24"/>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9" name="Google Shape;17559;p24"/>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0" name="Google Shape;17560;p24"/>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1" name="Google Shape;17561;p24"/>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2" name="Google Shape;17562;p24"/>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3" name="Google Shape;17563;p24"/>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4" name="Google Shape;17564;p24"/>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5" name="Google Shape;17565;p24"/>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6" name="Google Shape;17566;p24"/>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7" name="Google Shape;17567;p24"/>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8" name="Google Shape;17568;p24"/>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9" name="Google Shape;17569;p24"/>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0" name="Google Shape;17570;p24"/>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1" name="Google Shape;17571;p24"/>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2" name="Google Shape;17572;p24"/>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3" name="Google Shape;17573;p24"/>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4" name="Google Shape;17574;p24"/>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5" name="Google Shape;17575;p24"/>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6" name="Google Shape;17576;p24"/>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7" name="Google Shape;17577;p24"/>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8" name="Google Shape;17578;p24"/>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9" name="Google Shape;17579;p24"/>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0" name="Google Shape;17580;p24"/>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1" name="Google Shape;17581;p24"/>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2" name="Google Shape;17582;p24"/>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3" name="Google Shape;17583;p24"/>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4" name="Google Shape;17584;p24"/>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5" name="Google Shape;17585;p24"/>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6" name="Google Shape;17586;p24"/>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7" name="Google Shape;17587;p24"/>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8" name="Google Shape;17588;p24"/>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9" name="Google Shape;17589;p24"/>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0" name="Google Shape;17590;p24"/>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1" name="Google Shape;17591;p24"/>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2" name="Google Shape;17592;p24"/>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3" name="Google Shape;17593;p24"/>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4" name="Google Shape;17594;p24"/>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5" name="Google Shape;17595;p24"/>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6" name="Google Shape;17596;p24"/>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7" name="Google Shape;17597;p24"/>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8" name="Google Shape;17598;p24"/>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9" name="Google Shape;17599;p24"/>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0" name="Google Shape;17600;p24"/>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1" name="Google Shape;17601;p24"/>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2" name="Google Shape;17602;p24"/>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3" name="Google Shape;17603;p24"/>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4" name="Google Shape;17604;p24"/>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5" name="Google Shape;17605;p24"/>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6" name="Google Shape;17606;p24"/>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7" name="Google Shape;17607;p24"/>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8" name="Google Shape;17608;p24"/>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9" name="Google Shape;17609;p24"/>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0" name="Google Shape;17610;p24"/>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1" name="Google Shape;17611;p24"/>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2" name="Google Shape;17612;p24"/>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3" name="Google Shape;17613;p24"/>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4" name="Google Shape;17614;p24"/>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5" name="Google Shape;17615;p24"/>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6" name="Google Shape;17616;p24"/>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7" name="Google Shape;17617;p24"/>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8" name="Google Shape;17618;p24"/>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9" name="Google Shape;17619;p24"/>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0" name="Google Shape;17620;p24"/>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1" name="Google Shape;17621;p24"/>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2" name="Google Shape;17622;p24"/>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3" name="Google Shape;17623;p24"/>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4" name="Google Shape;17624;p24"/>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5" name="Google Shape;17625;p24"/>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6" name="Google Shape;17626;p24"/>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7" name="Google Shape;17627;p24"/>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8" name="Google Shape;17628;p24"/>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9" name="Google Shape;17629;p24"/>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0" name="Google Shape;17630;p24"/>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1" name="Google Shape;17631;p24"/>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2" name="Google Shape;17632;p24"/>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3" name="Google Shape;17633;p24"/>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4" name="Google Shape;17634;p24"/>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5" name="Google Shape;17635;p24"/>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6" name="Google Shape;17636;p24"/>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7" name="Google Shape;17637;p24"/>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8" name="Google Shape;17638;p24"/>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9" name="Google Shape;17639;p24"/>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0" name="Google Shape;17640;p24"/>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1" name="Google Shape;17641;p24"/>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2" name="Google Shape;17642;p24"/>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3" name="Google Shape;17643;p24"/>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4" name="Google Shape;17644;p24"/>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5" name="Google Shape;17645;p24"/>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6" name="Google Shape;17646;p24"/>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7" name="Google Shape;17647;p24"/>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8" name="Google Shape;17648;p24"/>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9" name="Google Shape;17649;p24"/>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0" name="Google Shape;17650;p24"/>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1" name="Google Shape;17651;p24"/>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2" name="Google Shape;17652;p24"/>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3" name="Google Shape;17653;p24"/>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4" name="Google Shape;17654;p24"/>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5" name="Google Shape;17655;p24"/>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6" name="Google Shape;17656;p24"/>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7" name="Google Shape;17657;p24"/>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8" name="Google Shape;17658;p24"/>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9" name="Google Shape;17659;p24"/>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0" name="Google Shape;17660;p24"/>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1" name="Google Shape;17661;p24"/>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2" name="Google Shape;17662;p24"/>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3" name="Google Shape;17663;p24"/>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4" name="Google Shape;17664;p24"/>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5" name="Google Shape;17665;p24"/>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6" name="Google Shape;17666;p24"/>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7" name="Google Shape;17667;p24"/>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8" name="Google Shape;17668;p24"/>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9" name="Google Shape;17669;p24"/>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0" name="Google Shape;17670;p24"/>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1" name="Google Shape;17671;p24"/>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2" name="Google Shape;17672;p24"/>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3" name="Google Shape;17673;p24"/>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4" name="Google Shape;17674;p24"/>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5" name="Google Shape;17675;p24"/>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6" name="Google Shape;17676;p24"/>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7" name="Google Shape;17677;p24"/>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8" name="Google Shape;17678;p24"/>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9" name="Google Shape;17679;p24"/>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0" name="Google Shape;17680;p24"/>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1" name="Google Shape;17681;p24"/>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2" name="Google Shape;17682;p24"/>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3" name="Google Shape;17683;p24"/>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4" name="Google Shape;17684;p24"/>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5" name="Google Shape;17685;p24"/>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6" name="Google Shape;17686;p24"/>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7" name="Google Shape;17687;p24"/>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8" name="Google Shape;17688;p24"/>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9" name="Google Shape;17689;p24"/>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0" name="Google Shape;17690;p24"/>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1" name="Google Shape;17691;p24"/>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2" name="Google Shape;17692;p24"/>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3" name="Google Shape;17693;p24"/>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4" name="Google Shape;17694;p24"/>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5" name="Google Shape;17695;p24"/>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6" name="Google Shape;17696;p24"/>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7" name="Google Shape;17697;p24"/>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8" name="Google Shape;17698;p24"/>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9" name="Google Shape;17699;p24"/>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0" name="Google Shape;17700;p24"/>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1" name="Google Shape;17701;p24"/>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2" name="Google Shape;17702;p24"/>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3" name="Google Shape;17703;p24"/>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4" name="Google Shape;17704;p24"/>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5" name="Google Shape;17705;p24"/>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6" name="Google Shape;17706;p24"/>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7" name="Google Shape;17707;p24"/>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8" name="Google Shape;17708;p24"/>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9" name="Google Shape;17709;p24"/>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0" name="Google Shape;17710;p24"/>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1" name="Google Shape;17711;p24"/>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2" name="Google Shape;17712;p24"/>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3" name="Google Shape;17713;p24"/>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4" name="Google Shape;17714;p24"/>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5" name="Google Shape;17715;p24"/>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6" name="Google Shape;17716;p24"/>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7" name="Google Shape;17717;p24"/>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8" name="Google Shape;17718;p24"/>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9" name="Google Shape;17719;p24"/>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0" name="Google Shape;17720;p24"/>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1" name="Google Shape;17721;p24"/>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2" name="Google Shape;17722;p24"/>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3" name="Google Shape;17723;p24"/>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4" name="Google Shape;17724;p24"/>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5" name="Google Shape;17725;p24"/>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6" name="Google Shape;17726;p24"/>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7" name="Google Shape;17727;p24"/>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8" name="Google Shape;17728;p24"/>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9" name="Google Shape;17729;p24"/>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0" name="Google Shape;17730;p24"/>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1" name="Google Shape;17731;p24"/>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2" name="Google Shape;17732;p24"/>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3" name="Google Shape;17733;p24"/>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4" name="Google Shape;17734;p24"/>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5" name="Google Shape;17735;p24"/>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6" name="Google Shape;17736;p24"/>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7" name="Google Shape;17737;p24"/>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8" name="Google Shape;17738;p24"/>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9" name="Google Shape;17739;p24"/>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0" name="Google Shape;17740;p24"/>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1" name="Google Shape;17741;p24"/>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2" name="Google Shape;17742;p24"/>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3" name="Google Shape;17743;p24"/>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4" name="Google Shape;17744;p24"/>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5" name="Google Shape;17745;p24"/>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6" name="Google Shape;17746;p24"/>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7" name="Google Shape;17747;p24"/>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8" name="Google Shape;17748;p24"/>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9" name="Google Shape;17749;p24"/>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0" name="Google Shape;17750;p24"/>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1" name="Google Shape;17751;p24"/>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2" name="Google Shape;17752;p24"/>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3" name="Google Shape;17753;p24"/>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4" name="Google Shape;17754;p24"/>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5" name="Google Shape;17755;p24"/>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6" name="Google Shape;17756;p24"/>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7" name="Google Shape;17757;p24"/>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8" name="Google Shape;17758;p24"/>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9" name="Google Shape;17759;p24"/>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0" name="Google Shape;17760;p24"/>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1" name="Google Shape;17761;p24"/>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2" name="Google Shape;17762;p24"/>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3" name="Google Shape;17763;p24"/>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4" name="Google Shape;17764;p24"/>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5" name="Google Shape;17765;p24"/>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6" name="Google Shape;17766;p24"/>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7" name="Google Shape;17767;p24"/>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8" name="Google Shape;17768;p24"/>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9" name="Google Shape;17769;p24"/>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0" name="Google Shape;17770;p24"/>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1" name="Google Shape;17771;p24"/>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2" name="Google Shape;17772;p24"/>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3" name="Google Shape;17773;p24"/>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4" name="Google Shape;17774;p24"/>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5" name="Google Shape;17775;p24"/>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6" name="Google Shape;17776;p24"/>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7" name="Google Shape;17777;p24"/>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8" name="Google Shape;17778;p24"/>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9" name="Google Shape;17779;p24"/>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0" name="Google Shape;17780;p24"/>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1" name="Google Shape;17781;p24"/>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2" name="Google Shape;17782;p24"/>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3" name="Google Shape;17783;p24"/>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4" name="Google Shape;17784;p24"/>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5" name="Google Shape;17785;p24"/>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6" name="Google Shape;17786;p24"/>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7" name="Google Shape;17787;p24"/>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8" name="Google Shape;17788;p24"/>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9" name="Google Shape;17789;p24"/>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0" name="Google Shape;17790;p24"/>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1" name="Google Shape;17791;p24"/>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2" name="Google Shape;17792;p24"/>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3" name="Google Shape;17793;p24"/>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4" name="Google Shape;17794;p24"/>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5" name="Google Shape;17795;p24"/>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6" name="Google Shape;17796;p24"/>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7" name="Google Shape;17797;p24"/>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8" name="Google Shape;17798;p24"/>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9" name="Google Shape;17799;p24"/>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0" name="Google Shape;17800;p24"/>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1" name="Google Shape;17801;p24"/>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2" name="Google Shape;17802;p24"/>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3" name="Google Shape;17803;p24"/>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4" name="Google Shape;17804;p24"/>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5" name="Google Shape;17805;p24"/>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6" name="Google Shape;17806;p24"/>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7" name="Google Shape;17807;p24"/>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8" name="Google Shape;17808;p24"/>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9" name="Google Shape;17809;p24"/>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810" name="Google Shape;17810;p24"/>
          <p:cNvSpPr txBox="1">
            <a:spLocks noGrp="1"/>
          </p:cNvSpPr>
          <p:nvPr>
            <p:ph type="title"/>
          </p:nvPr>
        </p:nvSpPr>
        <p:spPr>
          <a:xfrm rot="-188962">
            <a:off x="951030" y="2435292"/>
            <a:ext cx="5467859" cy="1650899"/>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7811" name="Google Shape;17811;p24"/>
          <p:cNvSpPr txBox="1">
            <a:spLocks noGrp="1"/>
          </p:cNvSpPr>
          <p:nvPr>
            <p:ph type="subTitle" idx="1"/>
          </p:nvPr>
        </p:nvSpPr>
        <p:spPr>
          <a:xfrm rot="-128883">
            <a:off x="1827982" y="4278413"/>
            <a:ext cx="3713809" cy="1717208"/>
          </a:xfrm>
          <a:prstGeom prst="rect">
            <a:avLst/>
          </a:prstGeom>
          <a:solidFill>
            <a:schemeClr val="lt2"/>
          </a:solidFill>
          <a:effectLst>
            <a:outerShdw dist="66675" dir="2580000" algn="bl" rotWithShape="0">
              <a:schemeClr val="dk1">
                <a:alpha val="16000"/>
              </a:schemeClr>
            </a:outerShdw>
          </a:effectLst>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812" name="Google Shape;17812;p24"/>
          <p:cNvSpPr/>
          <p:nvPr/>
        </p:nvSpPr>
        <p:spPr>
          <a:xfrm rot="-6345070" flipH="1">
            <a:off x="1430703" y="6336017"/>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813" name="Google Shape;17813;p24"/>
          <p:cNvSpPr/>
          <p:nvPr/>
        </p:nvSpPr>
        <p:spPr>
          <a:xfrm rot="-9002992" flipH="1">
            <a:off x="647655" y="5826648"/>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814" name="Google Shape;17814;p24"/>
          <p:cNvSpPr/>
          <p:nvPr/>
        </p:nvSpPr>
        <p:spPr>
          <a:xfrm rot="-469745" flipH="1">
            <a:off x="1262887" y="5124687"/>
            <a:ext cx="96903" cy="1949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815" name="Google Shape;17815;p24"/>
          <p:cNvSpPr/>
          <p:nvPr/>
        </p:nvSpPr>
        <p:spPr>
          <a:xfrm rot="-469745" flipH="1">
            <a:off x="11604954" y="415421"/>
            <a:ext cx="96903" cy="194996"/>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40146436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848"/>
        <p:cNvGrpSpPr/>
        <p:nvPr/>
      </p:nvGrpSpPr>
      <p:grpSpPr>
        <a:xfrm>
          <a:off x="0" y="0"/>
          <a:ext cx="0" cy="0"/>
          <a:chOff x="0" y="0"/>
          <a:chExt cx="0" cy="0"/>
        </a:xfrm>
      </p:grpSpPr>
      <p:grpSp>
        <p:nvGrpSpPr>
          <p:cNvPr id="849" name="Google Shape;849;p3"/>
          <p:cNvGrpSpPr/>
          <p:nvPr/>
        </p:nvGrpSpPr>
        <p:grpSpPr>
          <a:xfrm>
            <a:off x="0" y="0"/>
            <a:ext cx="12205600" cy="7066400"/>
            <a:chOff x="0" y="0"/>
            <a:chExt cx="9154200" cy="5299800"/>
          </a:xfrm>
        </p:grpSpPr>
        <p:sp>
          <p:nvSpPr>
            <p:cNvPr id="850" name="Google Shape;850;p3"/>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3"/>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3"/>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3"/>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3"/>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3"/>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3"/>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3"/>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3"/>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3"/>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3"/>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 name="Google Shape;861;p3"/>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3"/>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3"/>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3"/>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3"/>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3"/>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3"/>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3"/>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3"/>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3"/>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3"/>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3"/>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3"/>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3"/>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3"/>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3"/>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3"/>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3"/>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3"/>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3"/>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3"/>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3"/>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3"/>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3"/>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3"/>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3"/>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3"/>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 name="Google Shape;888;p3"/>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 name="Google Shape;889;p3"/>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3"/>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3"/>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 name="Google Shape;892;p3"/>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3"/>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 name="Google Shape;894;p3"/>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3"/>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3"/>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3"/>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3"/>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3"/>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3"/>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3"/>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3"/>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3"/>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3"/>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 name="Google Shape;905;p3"/>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 name="Google Shape;906;p3"/>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3"/>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3"/>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3"/>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3"/>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3"/>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3"/>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3"/>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3"/>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3"/>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 name="Google Shape;916;p3"/>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3"/>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3"/>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3"/>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3"/>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3"/>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3"/>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3"/>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3"/>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3"/>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3"/>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3"/>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3"/>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3"/>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3"/>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3"/>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3"/>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3"/>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3"/>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3"/>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3"/>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3"/>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3"/>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3"/>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3"/>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3"/>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3"/>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3"/>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3"/>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3"/>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3"/>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3"/>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3"/>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3"/>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3"/>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3"/>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3"/>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3"/>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3"/>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3"/>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3"/>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3"/>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3"/>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3"/>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3"/>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3"/>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3"/>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3"/>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3"/>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3"/>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3"/>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3"/>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3"/>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 name="Google Shape;969;p3"/>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3"/>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 name="Google Shape;971;p3"/>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 name="Google Shape;972;p3"/>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3"/>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3"/>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3"/>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3"/>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3"/>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3"/>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3"/>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3"/>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3"/>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3"/>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3"/>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3"/>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3"/>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3"/>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3"/>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3"/>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3"/>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3"/>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3"/>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3"/>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3"/>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3"/>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3"/>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 name="Google Shape;996;p3"/>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 name="Google Shape;997;p3"/>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 name="Google Shape;998;p3"/>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 name="Google Shape;999;p3"/>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 name="Google Shape;1000;p3"/>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 name="Google Shape;1001;p3"/>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 name="Google Shape;1002;p3"/>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3"/>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3"/>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3"/>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3"/>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 name="Google Shape;1007;p3"/>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 name="Google Shape;1008;p3"/>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 name="Google Shape;1009;p3"/>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 name="Google Shape;1010;p3"/>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 name="Google Shape;1011;p3"/>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 name="Google Shape;1012;p3"/>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3"/>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 name="Google Shape;1014;p3"/>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 name="Google Shape;1015;p3"/>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 name="Google Shape;1016;p3"/>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 name="Google Shape;1017;p3"/>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 name="Google Shape;1018;p3"/>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 name="Google Shape;1019;p3"/>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 name="Google Shape;1020;p3"/>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 name="Google Shape;1021;p3"/>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3"/>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 name="Google Shape;1023;p3"/>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 name="Google Shape;1024;p3"/>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 name="Google Shape;1025;p3"/>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3"/>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 name="Google Shape;1027;p3"/>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 name="Google Shape;1028;p3"/>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3"/>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 name="Google Shape;1030;p3"/>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 name="Google Shape;1031;p3"/>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 name="Google Shape;1032;p3"/>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 name="Google Shape;1033;p3"/>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3"/>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 name="Google Shape;1035;p3"/>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 name="Google Shape;1036;p3"/>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 name="Google Shape;1037;p3"/>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 name="Google Shape;1038;p3"/>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 name="Google Shape;1039;p3"/>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 name="Google Shape;1040;p3"/>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 name="Google Shape;1041;p3"/>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 name="Google Shape;1042;p3"/>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 name="Google Shape;1043;p3"/>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 name="Google Shape;1044;p3"/>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 name="Google Shape;1045;p3"/>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 name="Google Shape;1046;p3"/>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 name="Google Shape;1047;p3"/>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 name="Google Shape;1048;p3"/>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 name="Google Shape;1049;p3"/>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 name="Google Shape;1050;p3"/>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 name="Google Shape;1051;p3"/>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 name="Google Shape;1052;p3"/>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 name="Google Shape;1053;p3"/>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 name="Google Shape;1054;p3"/>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 name="Google Shape;1055;p3"/>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 name="Google Shape;1056;p3"/>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 name="Google Shape;1057;p3"/>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 name="Google Shape;1058;p3"/>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 name="Google Shape;1059;p3"/>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3"/>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3"/>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 name="Google Shape;1062;p3"/>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 name="Google Shape;1063;p3"/>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 name="Google Shape;1064;p3"/>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 name="Google Shape;1065;p3"/>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 name="Google Shape;1066;p3"/>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 name="Google Shape;1067;p3"/>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 name="Google Shape;1068;p3"/>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 name="Google Shape;1069;p3"/>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 name="Google Shape;1070;p3"/>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 name="Google Shape;1071;p3"/>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 name="Google Shape;1072;p3"/>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 name="Google Shape;1073;p3"/>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 name="Google Shape;1074;p3"/>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 name="Google Shape;1075;p3"/>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 name="Google Shape;1076;p3"/>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 name="Google Shape;1077;p3"/>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 name="Google Shape;1078;p3"/>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 name="Google Shape;1079;p3"/>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 name="Google Shape;1080;p3"/>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 name="Google Shape;1081;p3"/>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 name="Google Shape;1082;p3"/>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 name="Google Shape;1083;p3"/>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 name="Google Shape;1084;p3"/>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 name="Google Shape;1085;p3"/>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3"/>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 name="Google Shape;1087;p3"/>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 name="Google Shape;1088;p3"/>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3"/>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3"/>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091;p3"/>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3"/>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3"/>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3"/>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 name="Google Shape;1095;p3"/>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 name="Google Shape;1096;p3"/>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 name="Google Shape;1097;p3"/>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 name="Google Shape;1098;p3"/>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 name="Google Shape;1099;p3"/>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 name="Google Shape;1100;p3"/>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 name="Google Shape;1101;p3"/>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 name="Google Shape;1102;p3"/>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 name="Google Shape;1103;p3"/>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 name="Google Shape;1104;p3"/>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 name="Google Shape;1105;p3"/>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 name="Google Shape;1106;p3"/>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 name="Google Shape;1107;p3"/>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 name="Google Shape;1108;p3"/>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 name="Google Shape;1109;p3"/>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 name="Google Shape;1110;p3"/>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 name="Google Shape;1111;p3"/>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 name="Google Shape;1112;p3"/>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 name="Google Shape;1113;p3"/>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 name="Google Shape;1114;p3"/>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 name="Google Shape;1115;p3"/>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 name="Google Shape;1116;p3"/>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 name="Google Shape;1117;p3"/>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 name="Google Shape;1118;p3"/>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 name="Google Shape;1119;p3"/>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 name="Google Shape;1120;p3"/>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 name="Google Shape;1121;p3"/>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 name="Google Shape;1122;p3"/>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 name="Google Shape;1123;p3"/>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 name="Google Shape;1124;p3"/>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 name="Google Shape;1125;p3"/>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 name="Google Shape;1126;p3"/>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 name="Google Shape;1127;p3"/>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 name="Google Shape;1128;p3"/>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 name="Google Shape;1129;p3"/>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 name="Google Shape;1130;p3"/>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 name="Google Shape;1131;p3"/>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 name="Google Shape;1132;p3"/>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 name="Google Shape;1133;p3"/>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 name="Google Shape;1134;p3"/>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 name="Google Shape;1135;p3"/>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 name="Google Shape;1136;p3"/>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 name="Google Shape;1137;p3"/>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 name="Google Shape;1138;p3"/>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 name="Google Shape;1139;p3"/>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 name="Google Shape;1140;p3"/>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 name="Google Shape;1141;p3"/>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 name="Google Shape;1142;p3"/>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 name="Google Shape;1143;p3"/>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 name="Google Shape;1144;p3"/>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 name="Google Shape;1145;p3"/>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 name="Google Shape;1146;p3"/>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 name="Google Shape;1147;p3"/>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 name="Google Shape;1148;p3"/>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 name="Google Shape;1149;p3"/>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 name="Google Shape;1150;p3"/>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 name="Google Shape;1151;p3"/>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 name="Google Shape;1152;p3"/>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 name="Google Shape;1153;p3"/>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 name="Google Shape;1154;p3"/>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 name="Google Shape;1155;p3"/>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 name="Google Shape;1156;p3"/>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 name="Google Shape;1157;p3"/>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 name="Google Shape;1158;p3"/>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 name="Google Shape;1159;p3"/>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 name="Google Shape;1160;p3"/>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 name="Google Shape;1161;p3"/>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 name="Google Shape;1162;p3"/>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 name="Google Shape;1163;p3"/>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 name="Google Shape;1164;p3"/>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 name="Google Shape;1165;p3"/>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 name="Google Shape;1166;p3"/>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 name="Google Shape;1167;p3"/>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 name="Google Shape;1168;p3"/>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 name="Google Shape;1169;p3"/>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 name="Google Shape;1170;p3"/>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 name="Google Shape;1171;p3"/>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 name="Google Shape;1172;p3"/>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 name="Google Shape;1173;p3"/>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 name="Google Shape;1174;p3"/>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 name="Google Shape;1175;p3"/>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 name="Google Shape;1176;p3"/>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 name="Google Shape;1177;p3"/>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 name="Google Shape;1178;p3"/>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 name="Google Shape;1179;p3"/>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 name="Google Shape;1180;p3"/>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 name="Google Shape;1181;p3"/>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 name="Google Shape;1182;p3"/>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 name="Google Shape;1183;p3"/>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 name="Google Shape;1184;p3"/>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 name="Google Shape;1185;p3"/>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 name="Google Shape;1186;p3"/>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 name="Google Shape;1187;p3"/>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 name="Google Shape;1188;p3"/>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 name="Google Shape;1189;p3"/>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 name="Google Shape;1190;p3"/>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 name="Google Shape;1191;p3"/>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 name="Google Shape;1192;p3"/>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 name="Google Shape;1193;p3"/>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 name="Google Shape;1194;p3"/>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 name="Google Shape;1195;p3"/>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 name="Google Shape;1196;p3"/>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 name="Google Shape;1197;p3"/>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 name="Google Shape;1198;p3"/>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 name="Google Shape;1199;p3"/>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 name="Google Shape;1200;p3"/>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 name="Google Shape;1201;p3"/>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 name="Google Shape;1202;p3"/>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 name="Google Shape;1203;p3"/>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 name="Google Shape;1204;p3"/>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 name="Google Shape;1205;p3"/>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 name="Google Shape;1206;p3"/>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 name="Google Shape;1207;p3"/>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 name="Google Shape;1208;p3"/>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 name="Google Shape;1209;p3"/>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 name="Google Shape;1210;p3"/>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 name="Google Shape;1211;p3"/>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 name="Google Shape;1212;p3"/>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 name="Google Shape;1213;p3"/>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 name="Google Shape;1214;p3"/>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 name="Google Shape;1215;p3"/>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 name="Google Shape;1216;p3"/>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 name="Google Shape;1217;p3"/>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 name="Google Shape;1218;p3"/>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 name="Google Shape;1219;p3"/>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 name="Google Shape;1220;p3"/>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 name="Google Shape;1221;p3"/>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 name="Google Shape;1222;p3"/>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 name="Google Shape;1223;p3"/>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 name="Google Shape;1224;p3"/>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 name="Google Shape;1225;p3"/>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 name="Google Shape;1226;p3"/>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 name="Google Shape;1227;p3"/>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 name="Google Shape;1228;p3"/>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 name="Google Shape;1229;p3"/>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 name="Google Shape;1230;p3"/>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 name="Google Shape;1231;p3"/>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 name="Google Shape;1232;p3"/>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 name="Google Shape;1233;p3"/>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 name="Google Shape;1234;p3"/>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 name="Google Shape;1235;p3"/>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 name="Google Shape;1236;p3"/>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 name="Google Shape;1237;p3"/>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 name="Google Shape;1238;p3"/>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 name="Google Shape;1239;p3"/>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 name="Google Shape;1240;p3"/>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 name="Google Shape;1241;p3"/>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 name="Google Shape;1242;p3"/>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 name="Google Shape;1243;p3"/>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 name="Google Shape;1244;p3"/>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 name="Google Shape;1245;p3"/>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 name="Google Shape;1246;p3"/>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 name="Google Shape;1247;p3"/>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 name="Google Shape;1248;p3"/>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 name="Google Shape;1249;p3"/>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 name="Google Shape;1250;p3"/>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 name="Google Shape;1251;p3"/>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 name="Google Shape;1252;p3"/>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 name="Google Shape;1253;p3"/>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 name="Google Shape;1254;p3"/>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 name="Google Shape;1255;p3"/>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 name="Google Shape;1256;p3"/>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 name="Google Shape;1257;p3"/>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 name="Google Shape;1258;p3"/>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 name="Google Shape;1259;p3"/>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 name="Google Shape;1260;p3"/>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 name="Google Shape;1261;p3"/>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 name="Google Shape;1262;p3"/>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 name="Google Shape;1263;p3"/>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 name="Google Shape;1264;p3"/>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 name="Google Shape;1265;p3"/>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 name="Google Shape;1266;p3"/>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 name="Google Shape;1267;p3"/>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 name="Google Shape;1268;p3"/>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 name="Google Shape;1269;p3"/>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 name="Google Shape;1270;p3"/>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 name="Google Shape;1271;p3"/>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 name="Google Shape;1272;p3"/>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 name="Google Shape;1273;p3"/>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 name="Google Shape;1274;p3"/>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 name="Google Shape;1275;p3"/>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 name="Google Shape;1276;p3"/>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 name="Google Shape;1277;p3"/>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 name="Google Shape;1278;p3"/>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 name="Google Shape;1279;p3"/>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 name="Google Shape;1280;p3"/>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 name="Google Shape;1281;p3"/>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 name="Google Shape;1282;p3"/>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 name="Google Shape;1283;p3"/>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 name="Google Shape;1284;p3"/>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 name="Google Shape;1285;p3"/>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 name="Google Shape;1286;p3"/>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 name="Google Shape;1287;p3"/>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 name="Google Shape;1288;p3"/>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 name="Google Shape;1289;p3"/>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 name="Google Shape;1290;p3"/>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 name="Google Shape;1291;p3"/>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 name="Google Shape;1292;p3"/>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 name="Google Shape;1293;p3"/>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 name="Google Shape;1294;p3"/>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 name="Google Shape;1295;p3"/>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 name="Google Shape;1296;p3"/>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 name="Google Shape;1297;p3"/>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 name="Google Shape;1298;p3"/>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 name="Google Shape;1299;p3"/>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 name="Google Shape;1300;p3"/>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 name="Google Shape;1301;p3"/>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 name="Google Shape;1302;p3"/>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 name="Google Shape;1303;p3"/>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 name="Google Shape;1304;p3"/>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 name="Google Shape;1305;p3"/>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 name="Google Shape;1306;p3"/>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 name="Google Shape;1307;p3"/>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 name="Google Shape;1308;p3"/>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 name="Google Shape;1309;p3"/>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 name="Google Shape;1310;p3"/>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 name="Google Shape;1311;p3"/>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 name="Google Shape;1312;p3"/>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 name="Google Shape;1313;p3"/>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 name="Google Shape;1314;p3"/>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 name="Google Shape;1315;p3"/>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 name="Google Shape;1316;p3"/>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 name="Google Shape;1317;p3"/>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 name="Google Shape;1318;p3"/>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 name="Google Shape;1319;p3"/>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 name="Google Shape;1320;p3"/>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 name="Google Shape;1321;p3"/>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 name="Google Shape;1322;p3"/>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 name="Google Shape;1323;p3"/>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 name="Google Shape;1324;p3"/>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 name="Google Shape;1325;p3"/>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 name="Google Shape;1326;p3"/>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 name="Google Shape;1327;p3"/>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 name="Google Shape;1328;p3"/>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 name="Google Shape;1329;p3"/>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 name="Google Shape;1330;p3"/>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 name="Google Shape;1331;p3"/>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 name="Google Shape;1332;p3"/>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 name="Google Shape;1333;p3"/>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 name="Google Shape;1334;p3"/>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 name="Google Shape;1335;p3"/>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 name="Google Shape;1336;p3"/>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 name="Google Shape;1337;p3"/>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 name="Google Shape;1338;p3"/>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 name="Google Shape;1339;p3"/>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 name="Google Shape;1340;p3"/>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 name="Google Shape;1341;p3"/>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 name="Google Shape;1342;p3"/>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 name="Google Shape;1343;p3"/>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 name="Google Shape;1344;p3"/>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 name="Google Shape;1345;p3"/>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 name="Google Shape;1346;p3"/>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 name="Google Shape;1347;p3"/>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 name="Google Shape;1348;p3"/>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 name="Google Shape;1349;p3"/>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 name="Google Shape;1350;p3"/>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 name="Google Shape;1351;p3"/>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 name="Google Shape;1352;p3"/>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 name="Google Shape;1353;p3"/>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 name="Google Shape;1354;p3"/>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 name="Google Shape;1355;p3"/>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 name="Google Shape;1356;p3"/>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 name="Google Shape;1357;p3"/>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 name="Google Shape;1358;p3"/>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 name="Google Shape;1359;p3"/>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 name="Google Shape;1360;p3"/>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 name="Google Shape;1361;p3"/>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 name="Google Shape;1362;p3"/>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 name="Google Shape;1363;p3"/>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 name="Google Shape;1364;p3"/>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 name="Google Shape;1365;p3"/>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 name="Google Shape;1366;p3"/>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 name="Google Shape;1367;p3"/>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 name="Google Shape;1368;p3"/>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 name="Google Shape;1369;p3"/>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 name="Google Shape;1370;p3"/>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 name="Google Shape;1371;p3"/>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 name="Google Shape;1372;p3"/>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 name="Google Shape;1373;p3"/>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 name="Google Shape;1374;p3"/>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 name="Google Shape;1375;p3"/>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 name="Google Shape;1376;p3"/>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 name="Google Shape;1377;p3"/>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 name="Google Shape;1378;p3"/>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 name="Google Shape;1379;p3"/>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3"/>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 name="Google Shape;1381;p3"/>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 name="Google Shape;1382;p3"/>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 name="Google Shape;1383;p3"/>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 name="Google Shape;1384;p3"/>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 name="Google Shape;1385;p3"/>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 name="Google Shape;1386;p3"/>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 name="Google Shape;1387;p3"/>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 name="Google Shape;1388;p3"/>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 name="Google Shape;1389;p3"/>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 name="Google Shape;1390;p3"/>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 name="Google Shape;1391;p3"/>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 name="Google Shape;1392;p3"/>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 name="Google Shape;1393;p3"/>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 name="Google Shape;1394;p3"/>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 name="Google Shape;1395;p3"/>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 name="Google Shape;1396;p3"/>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 name="Google Shape;1397;p3"/>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 name="Google Shape;1398;p3"/>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 name="Google Shape;1399;p3"/>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 name="Google Shape;1400;p3"/>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 name="Google Shape;1401;p3"/>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 name="Google Shape;1402;p3"/>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 name="Google Shape;1403;p3"/>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 name="Google Shape;1404;p3"/>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 name="Google Shape;1405;p3"/>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 name="Google Shape;1406;p3"/>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 name="Google Shape;1407;p3"/>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 name="Google Shape;1408;p3"/>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 name="Google Shape;1409;p3"/>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 name="Google Shape;1410;p3"/>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 name="Google Shape;1411;p3"/>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 name="Google Shape;1412;p3"/>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 name="Google Shape;1413;p3"/>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 name="Google Shape;1414;p3"/>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 name="Google Shape;1415;p3"/>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 name="Google Shape;1416;p3"/>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 name="Google Shape;1417;p3"/>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 name="Google Shape;1418;p3"/>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 name="Google Shape;1419;p3"/>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 name="Google Shape;1420;p3"/>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 name="Google Shape;1421;p3"/>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 name="Google Shape;1422;p3"/>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 name="Google Shape;1423;p3"/>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 name="Google Shape;1424;p3"/>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 name="Google Shape;1425;p3"/>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 name="Google Shape;1426;p3"/>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 name="Google Shape;1427;p3"/>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 name="Google Shape;1428;p3"/>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 name="Google Shape;1429;p3"/>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 name="Google Shape;1430;p3"/>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 name="Google Shape;1431;p3"/>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 name="Google Shape;1432;p3"/>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 name="Google Shape;1433;p3"/>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 name="Google Shape;1434;p3"/>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 name="Google Shape;1435;p3"/>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 name="Google Shape;1436;p3"/>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 name="Google Shape;1437;p3"/>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 name="Google Shape;1438;p3"/>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 name="Google Shape;1439;p3"/>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 name="Google Shape;1440;p3"/>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 name="Google Shape;1441;p3"/>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 name="Google Shape;1442;p3"/>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 name="Google Shape;1443;p3"/>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 name="Google Shape;1444;p3"/>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 name="Google Shape;1445;p3"/>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 name="Google Shape;1446;p3"/>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 name="Google Shape;1447;p3"/>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 name="Google Shape;1448;p3"/>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 name="Google Shape;1449;p3"/>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 name="Google Shape;1450;p3"/>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 name="Google Shape;1451;p3"/>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 name="Google Shape;1452;p3"/>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 name="Google Shape;1453;p3"/>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 name="Google Shape;1454;p3"/>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 name="Google Shape;1455;p3"/>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 name="Google Shape;1456;p3"/>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 name="Google Shape;1457;p3"/>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 name="Google Shape;1458;p3"/>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 name="Google Shape;1459;p3"/>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 name="Google Shape;1460;p3"/>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 name="Google Shape;1461;p3"/>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 name="Google Shape;1462;p3"/>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 name="Google Shape;1463;p3"/>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 name="Google Shape;1464;p3"/>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 name="Google Shape;1465;p3"/>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 name="Google Shape;1466;p3"/>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 name="Google Shape;1467;p3"/>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 name="Google Shape;1468;p3"/>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 name="Google Shape;1469;p3"/>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 name="Google Shape;1470;p3"/>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 name="Google Shape;1471;p3"/>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 name="Google Shape;1472;p3"/>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 name="Google Shape;1473;p3"/>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 name="Google Shape;1474;p3"/>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 name="Google Shape;1475;p3"/>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 name="Google Shape;1476;p3"/>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 name="Google Shape;1477;p3"/>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 name="Google Shape;1478;p3"/>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 name="Google Shape;1479;p3"/>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 name="Google Shape;1480;p3"/>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 name="Google Shape;1481;p3"/>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 name="Google Shape;1482;p3"/>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 name="Google Shape;1483;p3"/>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 name="Google Shape;1484;p3"/>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 name="Google Shape;1485;p3"/>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 name="Google Shape;1486;p3"/>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 name="Google Shape;1487;p3"/>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 name="Google Shape;1488;p3"/>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 name="Google Shape;1489;p3"/>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 name="Google Shape;1490;p3"/>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 name="Google Shape;1491;p3"/>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 name="Google Shape;1492;p3"/>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 name="Google Shape;1493;p3"/>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 name="Google Shape;1494;p3"/>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 name="Google Shape;1495;p3"/>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 name="Google Shape;1496;p3"/>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 name="Google Shape;1497;p3"/>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 name="Google Shape;1498;p3"/>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 name="Google Shape;1499;p3"/>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 name="Google Shape;1500;p3"/>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 name="Google Shape;1501;p3"/>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 name="Google Shape;1502;p3"/>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 name="Google Shape;1503;p3"/>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 name="Google Shape;1504;p3"/>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 name="Google Shape;1505;p3"/>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 name="Google Shape;1506;p3"/>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 name="Google Shape;1507;p3"/>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 name="Google Shape;1508;p3"/>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 name="Google Shape;1509;p3"/>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 name="Google Shape;1510;p3"/>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 name="Google Shape;1511;p3"/>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 name="Google Shape;1512;p3"/>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 name="Google Shape;1513;p3"/>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 name="Google Shape;1514;p3"/>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 name="Google Shape;1515;p3"/>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 name="Google Shape;1516;p3"/>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 name="Google Shape;1517;p3"/>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 name="Google Shape;1518;p3"/>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 name="Google Shape;1519;p3"/>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 name="Google Shape;1520;p3"/>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 name="Google Shape;1521;p3"/>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 name="Google Shape;1522;p3"/>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 name="Google Shape;1523;p3"/>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 name="Google Shape;1524;p3"/>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 name="Google Shape;1525;p3"/>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 name="Google Shape;1526;p3"/>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 name="Google Shape;1527;p3"/>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 name="Google Shape;1528;p3"/>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 name="Google Shape;1529;p3"/>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 name="Google Shape;1530;p3"/>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 name="Google Shape;1531;p3"/>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 name="Google Shape;1532;p3"/>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 name="Google Shape;1533;p3"/>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 name="Google Shape;1534;p3"/>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 name="Google Shape;1535;p3"/>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 name="Google Shape;1536;p3"/>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 name="Google Shape;1537;p3"/>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 name="Google Shape;1538;p3"/>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 name="Google Shape;1539;p3"/>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 name="Google Shape;1540;p3"/>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 name="Google Shape;1541;p3"/>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 name="Google Shape;1542;p3"/>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 name="Google Shape;1543;p3"/>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 name="Google Shape;1544;p3"/>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 name="Google Shape;1545;p3"/>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 name="Google Shape;1546;p3"/>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 name="Google Shape;1547;p3"/>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 name="Google Shape;1548;p3"/>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 name="Google Shape;1549;p3"/>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 name="Google Shape;1550;p3"/>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 name="Google Shape;1551;p3"/>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 name="Google Shape;1552;p3"/>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 name="Google Shape;1553;p3"/>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 name="Google Shape;1554;p3"/>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 name="Google Shape;1555;p3"/>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 name="Google Shape;1556;p3"/>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 name="Google Shape;1557;p3"/>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 name="Google Shape;1558;p3"/>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 name="Google Shape;1559;p3"/>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 name="Google Shape;1560;p3"/>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 name="Google Shape;1561;p3"/>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 name="Google Shape;1562;p3"/>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 name="Google Shape;1563;p3"/>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 name="Google Shape;1564;p3"/>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 name="Google Shape;1565;p3"/>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 name="Google Shape;1566;p3"/>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 name="Google Shape;1567;p3"/>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 name="Google Shape;1568;p3"/>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 name="Google Shape;1569;p3"/>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 name="Google Shape;1570;p3"/>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 name="Google Shape;1571;p3"/>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 name="Google Shape;1572;p3"/>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 name="Google Shape;1573;p3"/>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 name="Google Shape;1574;p3"/>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 name="Google Shape;1575;p3"/>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 name="Google Shape;1576;p3"/>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 name="Google Shape;1577;p3"/>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 name="Google Shape;1578;p3"/>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 name="Google Shape;1579;p3"/>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 name="Google Shape;1580;p3"/>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 name="Google Shape;1581;p3"/>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 name="Google Shape;1582;p3"/>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 name="Google Shape;1583;p3"/>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 name="Google Shape;1584;p3"/>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 name="Google Shape;1585;p3"/>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 name="Google Shape;1586;p3"/>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 name="Google Shape;1587;p3"/>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 name="Google Shape;1588;p3"/>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 name="Google Shape;1589;p3"/>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 name="Google Shape;1590;p3"/>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 name="Google Shape;1591;p3"/>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 name="Google Shape;1592;p3"/>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 name="Google Shape;1593;p3"/>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 name="Google Shape;1594;p3"/>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 name="Google Shape;1595;p3"/>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 name="Google Shape;1596;p3"/>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 name="Google Shape;1597;p3"/>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 name="Google Shape;1598;p3"/>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 name="Google Shape;1599;p3"/>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 name="Google Shape;1600;p3"/>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 name="Google Shape;1601;p3"/>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 name="Google Shape;1602;p3"/>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 name="Google Shape;1603;p3"/>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 name="Google Shape;1604;p3"/>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 name="Google Shape;1605;p3"/>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 name="Google Shape;1606;p3"/>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 name="Google Shape;1607;p3"/>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 name="Google Shape;1608;p3"/>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 name="Google Shape;1609;p3"/>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 name="Google Shape;1610;p3"/>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 name="Google Shape;1611;p3"/>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 name="Google Shape;1612;p3"/>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 name="Google Shape;1613;p3"/>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 name="Google Shape;1614;p3"/>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 name="Google Shape;1615;p3"/>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 name="Google Shape;1616;p3"/>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 name="Google Shape;1617;p3"/>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 name="Google Shape;1618;p3"/>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 name="Google Shape;1619;p3"/>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 name="Google Shape;1620;p3"/>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 name="Google Shape;1621;p3"/>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 name="Google Shape;1622;p3"/>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 name="Google Shape;1623;p3"/>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 name="Google Shape;1624;p3"/>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 name="Google Shape;1625;p3"/>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 name="Google Shape;1626;p3"/>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 name="Google Shape;1627;p3"/>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 name="Google Shape;1628;p3"/>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 name="Google Shape;1629;p3"/>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 name="Google Shape;1630;p3"/>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 name="Google Shape;1631;p3"/>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 name="Google Shape;1632;p3"/>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 name="Google Shape;1633;p3"/>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 name="Google Shape;1634;p3"/>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 name="Google Shape;1635;p3"/>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 name="Google Shape;1636;p3"/>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 name="Google Shape;1637;p3"/>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 name="Google Shape;1638;p3"/>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 name="Google Shape;1639;p3"/>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 name="Google Shape;1640;p3"/>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 name="Google Shape;1641;p3"/>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 name="Google Shape;1642;p3"/>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 name="Google Shape;1643;p3"/>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 name="Google Shape;1644;p3"/>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 name="Google Shape;1645;p3"/>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 name="Google Shape;1646;p3"/>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 name="Google Shape;1647;p3"/>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 name="Google Shape;1648;p3"/>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 name="Google Shape;1649;p3"/>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 name="Google Shape;1650;p3"/>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 name="Google Shape;1651;p3"/>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 name="Google Shape;1652;p3"/>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 name="Google Shape;1653;p3"/>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 name="Google Shape;1654;p3"/>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 name="Google Shape;1655;p3"/>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 name="Google Shape;1656;p3"/>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 name="Google Shape;1657;p3"/>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 name="Google Shape;1658;p3"/>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 name="Google Shape;1659;p3"/>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 name="Google Shape;1660;p3"/>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 name="Google Shape;1661;p3"/>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 name="Google Shape;1662;p3"/>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 name="Google Shape;1663;p3"/>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 name="Google Shape;1664;p3"/>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 name="Google Shape;1665;p3"/>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 name="Google Shape;1666;p3"/>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 name="Google Shape;1667;p3"/>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 name="Google Shape;1668;p3"/>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 name="Google Shape;1669;p3"/>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 name="Google Shape;1670;p3"/>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 name="Google Shape;1671;p3"/>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 name="Google Shape;1672;p3"/>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 name="Google Shape;1673;p3"/>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 name="Google Shape;1674;p3"/>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 name="Google Shape;1675;p3"/>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 name="Google Shape;1676;p3"/>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 name="Google Shape;1677;p3"/>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 name="Google Shape;1678;p3"/>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 name="Google Shape;1679;p3"/>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 name="Google Shape;1680;p3"/>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 name="Google Shape;1681;p3"/>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 name="Google Shape;1682;p3"/>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 name="Google Shape;1683;p3"/>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 name="Google Shape;1684;p3"/>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 name="Google Shape;1685;p3"/>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86" name="Google Shape;1686;p3"/>
          <p:cNvSpPr txBox="1">
            <a:spLocks noGrp="1"/>
          </p:cNvSpPr>
          <p:nvPr>
            <p:ph type="title"/>
          </p:nvPr>
        </p:nvSpPr>
        <p:spPr>
          <a:xfrm>
            <a:off x="2717600" y="3041705"/>
            <a:ext cx="67568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92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687" name="Google Shape;1687;p3"/>
          <p:cNvSpPr txBox="1">
            <a:spLocks noGrp="1"/>
          </p:cNvSpPr>
          <p:nvPr>
            <p:ph type="title" idx="2" hasCustomPrompt="1"/>
          </p:nvPr>
        </p:nvSpPr>
        <p:spPr>
          <a:xfrm>
            <a:off x="5139200" y="843300"/>
            <a:ext cx="1913600" cy="188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9600"/>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688" name="Google Shape;1688;p3"/>
          <p:cNvSpPr txBox="1">
            <a:spLocks noGrp="1"/>
          </p:cNvSpPr>
          <p:nvPr>
            <p:ph type="subTitle" idx="1"/>
          </p:nvPr>
        </p:nvSpPr>
        <p:spPr>
          <a:xfrm rot="-125374">
            <a:off x="3243705" y="4769820"/>
            <a:ext cx="5704593" cy="653227"/>
          </a:xfrm>
          <a:prstGeom prst="rect">
            <a:avLst/>
          </a:prstGeom>
          <a:solidFill>
            <a:schemeClr val="lt2"/>
          </a:solidFill>
          <a:effectLst>
            <a:outerShdw dist="66675" dir="2760000" algn="bl" rotWithShape="0">
              <a:schemeClr val="dk1">
                <a:alpha val="12000"/>
              </a:schemeClr>
            </a:outerShdw>
          </a:effectLst>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51208747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17816"/>
        <p:cNvGrpSpPr/>
        <p:nvPr/>
      </p:nvGrpSpPr>
      <p:grpSpPr>
        <a:xfrm>
          <a:off x="0" y="0"/>
          <a:ext cx="0" cy="0"/>
          <a:chOff x="0" y="0"/>
          <a:chExt cx="0" cy="0"/>
        </a:xfrm>
      </p:grpSpPr>
      <p:grpSp>
        <p:nvGrpSpPr>
          <p:cNvPr id="17817" name="Google Shape;17817;p25"/>
          <p:cNvGrpSpPr/>
          <p:nvPr/>
        </p:nvGrpSpPr>
        <p:grpSpPr>
          <a:xfrm>
            <a:off x="0" y="0"/>
            <a:ext cx="12205600" cy="7066400"/>
            <a:chOff x="0" y="0"/>
            <a:chExt cx="9154200" cy="5299800"/>
          </a:xfrm>
        </p:grpSpPr>
        <p:sp>
          <p:nvSpPr>
            <p:cNvPr id="17818" name="Google Shape;17818;p25"/>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9" name="Google Shape;17819;p25"/>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0" name="Google Shape;17820;p25"/>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1" name="Google Shape;17821;p25"/>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2" name="Google Shape;17822;p25"/>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3" name="Google Shape;17823;p25"/>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4" name="Google Shape;17824;p25"/>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5" name="Google Shape;17825;p25"/>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6" name="Google Shape;17826;p25"/>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7" name="Google Shape;17827;p25"/>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8" name="Google Shape;17828;p25"/>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9" name="Google Shape;17829;p25"/>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0" name="Google Shape;17830;p25"/>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1" name="Google Shape;17831;p25"/>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2" name="Google Shape;17832;p25"/>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3" name="Google Shape;17833;p25"/>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4" name="Google Shape;17834;p25"/>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5" name="Google Shape;17835;p25"/>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6" name="Google Shape;17836;p25"/>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7" name="Google Shape;17837;p25"/>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8" name="Google Shape;17838;p25"/>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9" name="Google Shape;17839;p25"/>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0" name="Google Shape;17840;p25"/>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1" name="Google Shape;17841;p25"/>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2" name="Google Shape;17842;p25"/>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3" name="Google Shape;17843;p25"/>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4" name="Google Shape;17844;p25"/>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5" name="Google Shape;17845;p25"/>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6" name="Google Shape;17846;p25"/>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7" name="Google Shape;17847;p25"/>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8" name="Google Shape;17848;p25"/>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9" name="Google Shape;17849;p25"/>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0" name="Google Shape;17850;p25"/>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1" name="Google Shape;17851;p25"/>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2" name="Google Shape;17852;p25"/>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3" name="Google Shape;17853;p25"/>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4" name="Google Shape;17854;p25"/>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5" name="Google Shape;17855;p25"/>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6" name="Google Shape;17856;p25"/>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7" name="Google Shape;17857;p25"/>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8" name="Google Shape;17858;p25"/>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9" name="Google Shape;17859;p25"/>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0" name="Google Shape;17860;p25"/>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1" name="Google Shape;17861;p25"/>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2" name="Google Shape;17862;p25"/>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3" name="Google Shape;17863;p25"/>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4" name="Google Shape;17864;p25"/>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5" name="Google Shape;17865;p25"/>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6" name="Google Shape;17866;p25"/>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7" name="Google Shape;17867;p25"/>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8" name="Google Shape;17868;p25"/>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9" name="Google Shape;17869;p25"/>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0" name="Google Shape;17870;p25"/>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1" name="Google Shape;17871;p25"/>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2" name="Google Shape;17872;p25"/>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3" name="Google Shape;17873;p25"/>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4" name="Google Shape;17874;p25"/>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5" name="Google Shape;17875;p25"/>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6" name="Google Shape;17876;p25"/>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7" name="Google Shape;17877;p25"/>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8" name="Google Shape;17878;p25"/>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9" name="Google Shape;17879;p25"/>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0" name="Google Shape;17880;p25"/>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1" name="Google Shape;17881;p25"/>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2" name="Google Shape;17882;p25"/>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3" name="Google Shape;17883;p25"/>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4" name="Google Shape;17884;p25"/>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5" name="Google Shape;17885;p25"/>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6" name="Google Shape;17886;p25"/>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7" name="Google Shape;17887;p25"/>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8" name="Google Shape;17888;p25"/>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9" name="Google Shape;17889;p25"/>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0" name="Google Shape;17890;p25"/>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1" name="Google Shape;17891;p25"/>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2" name="Google Shape;17892;p25"/>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3" name="Google Shape;17893;p25"/>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4" name="Google Shape;17894;p25"/>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5" name="Google Shape;17895;p25"/>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6" name="Google Shape;17896;p25"/>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7" name="Google Shape;17897;p25"/>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8" name="Google Shape;17898;p25"/>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9" name="Google Shape;17899;p25"/>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0" name="Google Shape;17900;p25"/>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1" name="Google Shape;17901;p25"/>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2" name="Google Shape;17902;p25"/>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3" name="Google Shape;17903;p25"/>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4" name="Google Shape;17904;p25"/>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5" name="Google Shape;17905;p25"/>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6" name="Google Shape;17906;p25"/>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7" name="Google Shape;17907;p25"/>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8" name="Google Shape;17908;p25"/>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9" name="Google Shape;17909;p25"/>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0" name="Google Shape;17910;p25"/>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1" name="Google Shape;17911;p25"/>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2" name="Google Shape;17912;p25"/>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3" name="Google Shape;17913;p25"/>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4" name="Google Shape;17914;p25"/>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5" name="Google Shape;17915;p25"/>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6" name="Google Shape;17916;p25"/>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7" name="Google Shape;17917;p25"/>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8" name="Google Shape;17918;p25"/>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9" name="Google Shape;17919;p25"/>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0" name="Google Shape;17920;p25"/>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1" name="Google Shape;17921;p25"/>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2" name="Google Shape;17922;p25"/>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3" name="Google Shape;17923;p25"/>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4" name="Google Shape;17924;p25"/>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5" name="Google Shape;17925;p25"/>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6" name="Google Shape;17926;p25"/>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7" name="Google Shape;17927;p25"/>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8" name="Google Shape;17928;p25"/>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9" name="Google Shape;17929;p25"/>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0" name="Google Shape;17930;p25"/>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1" name="Google Shape;17931;p25"/>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2" name="Google Shape;17932;p25"/>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3" name="Google Shape;17933;p25"/>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4" name="Google Shape;17934;p25"/>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5" name="Google Shape;17935;p25"/>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6" name="Google Shape;17936;p25"/>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7" name="Google Shape;17937;p25"/>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8" name="Google Shape;17938;p25"/>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9" name="Google Shape;17939;p25"/>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0" name="Google Shape;17940;p25"/>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1" name="Google Shape;17941;p25"/>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2" name="Google Shape;17942;p25"/>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3" name="Google Shape;17943;p25"/>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4" name="Google Shape;17944;p25"/>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5" name="Google Shape;17945;p25"/>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6" name="Google Shape;17946;p25"/>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7" name="Google Shape;17947;p25"/>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8" name="Google Shape;17948;p25"/>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9" name="Google Shape;17949;p25"/>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0" name="Google Shape;17950;p25"/>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1" name="Google Shape;17951;p25"/>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2" name="Google Shape;17952;p25"/>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3" name="Google Shape;17953;p25"/>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4" name="Google Shape;17954;p25"/>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5" name="Google Shape;17955;p25"/>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6" name="Google Shape;17956;p25"/>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7" name="Google Shape;17957;p25"/>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8" name="Google Shape;17958;p25"/>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9" name="Google Shape;17959;p25"/>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0" name="Google Shape;17960;p25"/>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1" name="Google Shape;17961;p25"/>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2" name="Google Shape;17962;p25"/>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3" name="Google Shape;17963;p25"/>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4" name="Google Shape;17964;p25"/>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5" name="Google Shape;17965;p25"/>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6" name="Google Shape;17966;p25"/>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7" name="Google Shape;17967;p25"/>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8" name="Google Shape;17968;p25"/>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9" name="Google Shape;17969;p25"/>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0" name="Google Shape;17970;p25"/>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1" name="Google Shape;17971;p25"/>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2" name="Google Shape;17972;p25"/>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3" name="Google Shape;17973;p25"/>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4" name="Google Shape;17974;p25"/>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5" name="Google Shape;17975;p25"/>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6" name="Google Shape;17976;p25"/>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7" name="Google Shape;17977;p25"/>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8" name="Google Shape;17978;p25"/>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9" name="Google Shape;17979;p25"/>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0" name="Google Shape;17980;p25"/>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1" name="Google Shape;17981;p25"/>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2" name="Google Shape;17982;p25"/>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3" name="Google Shape;17983;p25"/>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4" name="Google Shape;17984;p25"/>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5" name="Google Shape;17985;p25"/>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6" name="Google Shape;17986;p25"/>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7" name="Google Shape;17987;p25"/>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8" name="Google Shape;17988;p25"/>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9" name="Google Shape;17989;p25"/>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0" name="Google Shape;17990;p25"/>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1" name="Google Shape;17991;p25"/>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2" name="Google Shape;17992;p25"/>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3" name="Google Shape;17993;p25"/>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4" name="Google Shape;17994;p25"/>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5" name="Google Shape;17995;p25"/>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6" name="Google Shape;17996;p25"/>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7" name="Google Shape;17997;p25"/>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8" name="Google Shape;17998;p25"/>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9" name="Google Shape;17999;p25"/>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0" name="Google Shape;18000;p25"/>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1" name="Google Shape;18001;p25"/>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2" name="Google Shape;18002;p25"/>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3" name="Google Shape;18003;p25"/>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4" name="Google Shape;18004;p25"/>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5" name="Google Shape;18005;p25"/>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6" name="Google Shape;18006;p25"/>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7" name="Google Shape;18007;p25"/>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8" name="Google Shape;18008;p25"/>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9" name="Google Shape;18009;p25"/>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0" name="Google Shape;18010;p25"/>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1" name="Google Shape;18011;p25"/>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2" name="Google Shape;18012;p25"/>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3" name="Google Shape;18013;p25"/>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4" name="Google Shape;18014;p25"/>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5" name="Google Shape;18015;p25"/>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6" name="Google Shape;18016;p25"/>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7" name="Google Shape;18017;p25"/>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8" name="Google Shape;18018;p25"/>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9" name="Google Shape;18019;p25"/>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0" name="Google Shape;18020;p25"/>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1" name="Google Shape;18021;p25"/>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2" name="Google Shape;18022;p25"/>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3" name="Google Shape;18023;p25"/>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4" name="Google Shape;18024;p25"/>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5" name="Google Shape;18025;p25"/>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6" name="Google Shape;18026;p25"/>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7" name="Google Shape;18027;p25"/>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8" name="Google Shape;18028;p25"/>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9" name="Google Shape;18029;p25"/>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0" name="Google Shape;18030;p25"/>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1" name="Google Shape;18031;p25"/>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2" name="Google Shape;18032;p25"/>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3" name="Google Shape;18033;p25"/>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4" name="Google Shape;18034;p25"/>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5" name="Google Shape;18035;p25"/>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6" name="Google Shape;18036;p25"/>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7" name="Google Shape;18037;p25"/>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8" name="Google Shape;18038;p25"/>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9" name="Google Shape;18039;p25"/>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0" name="Google Shape;18040;p25"/>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1" name="Google Shape;18041;p25"/>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2" name="Google Shape;18042;p25"/>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3" name="Google Shape;18043;p25"/>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4" name="Google Shape;18044;p25"/>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5" name="Google Shape;18045;p25"/>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6" name="Google Shape;18046;p25"/>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7" name="Google Shape;18047;p25"/>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8" name="Google Shape;18048;p25"/>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9" name="Google Shape;18049;p25"/>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0" name="Google Shape;18050;p25"/>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1" name="Google Shape;18051;p25"/>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2" name="Google Shape;18052;p25"/>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3" name="Google Shape;18053;p25"/>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4" name="Google Shape;18054;p25"/>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5" name="Google Shape;18055;p25"/>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6" name="Google Shape;18056;p25"/>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7" name="Google Shape;18057;p25"/>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8" name="Google Shape;18058;p25"/>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9" name="Google Shape;18059;p25"/>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0" name="Google Shape;18060;p25"/>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1" name="Google Shape;18061;p25"/>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2" name="Google Shape;18062;p25"/>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3" name="Google Shape;18063;p25"/>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4" name="Google Shape;18064;p25"/>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5" name="Google Shape;18065;p25"/>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6" name="Google Shape;18066;p25"/>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7" name="Google Shape;18067;p25"/>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8" name="Google Shape;18068;p25"/>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9" name="Google Shape;18069;p25"/>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0" name="Google Shape;18070;p25"/>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1" name="Google Shape;18071;p25"/>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2" name="Google Shape;18072;p25"/>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3" name="Google Shape;18073;p25"/>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4" name="Google Shape;18074;p25"/>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5" name="Google Shape;18075;p25"/>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6" name="Google Shape;18076;p25"/>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7" name="Google Shape;18077;p25"/>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8" name="Google Shape;18078;p25"/>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9" name="Google Shape;18079;p25"/>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0" name="Google Shape;18080;p25"/>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1" name="Google Shape;18081;p25"/>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2" name="Google Shape;18082;p25"/>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3" name="Google Shape;18083;p25"/>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4" name="Google Shape;18084;p25"/>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5" name="Google Shape;18085;p25"/>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6" name="Google Shape;18086;p25"/>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7" name="Google Shape;18087;p25"/>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8" name="Google Shape;18088;p25"/>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9" name="Google Shape;18089;p25"/>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0" name="Google Shape;18090;p25"/>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1" name="Google Shape;18091;p25"/>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2" name="Google Shape;18092;p25"/>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3" name="Google Shape;18093;p25"/>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4" name="Google Shape;18094;p25"/>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5" name="Google Shape;18095;p25"/>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6" name="Google Shape;18096;p25"/>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7" name="Google Shape;18097;p25"/>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8" name="Google Shape;18098;p25"/>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9" name="Google Shape;18099;p25"/>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0" name="Google Shape;18100;p25"/>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1" name="Google Shape;18101;p25"/>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2" name="Google Shape;18102;p25"/>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3" name="Google Shape;18103;p25"/>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4" name="Google Shape;18104;p25"/>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5" name="Google Shape;18105;p25"/>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6" name="Google Shape;18106;p25"/>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7" name="Google Shape;18107;p25"/>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8" name="Google Shape;18108;p25"/>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9" name="Google Shape;18109;p25"/>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0" name="Google Shape;18110;p25"/>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1" name="Google Shape;18111;p25"/>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2" name="Google Shape;18112;p25"/>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3" name="Google Shape;18113;p25"/>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4" name="Google Shape;18114;p25"/>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5" name="Google Shape;18115;p25"/>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6" name="Google Shape;18116;p25"/>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7" name="Google Shape;18117;p25"/>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8" name="Google Shape;18118;p25"/>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9" name="Google Shape;18119;p25"/>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0" name="Google Shape;18120;p25"/>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1" name="Google Shape;18121;p25"/>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2" name="Google Shape;18122;p25"/>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3" name="Google Shape;18123;p25"/>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4" name="Google Shape;18124;p25"/>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5" name="Google Shape;18125;p25"/>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6" name="Google Shape;18126;p25"/>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7" name="Google Shape;18127;p25"/>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8" name="Google Shape;18128;p25"/>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9" name="Google Shape;18129;p25"/>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0" name="Google Shape;18130;p25"/>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1" name="Google Shape;18131;p25"/>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2" name="Google Shape;18132;p25"/>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3" name="Google Shape;18133;p25"/>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4" name="Google Shape;18134;p25"/>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5" name="Google Shape;18135;p25"/>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6" name="Google Shape;18136;p25"/>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7" name="Google Shape;18137;p25"/>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8" name="Google Shape;18138;p25"/>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9" name="Google Shape;18139;p25"/>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0" name="Google Shape;18140;p25"/>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1" name="Google Shape;18141;p25"/>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2" name="Google Shape;18142;p25"/>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3" name="Google Shape;18143;p25"/>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4" name="Google Shape;18144;p25"/>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5" name="Google Shape;18145;p25"/>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6" name="Google Shape;18146;p25"/>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7" name="Google Shape;18147;p25"/>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8" name="Google Shape;18148;p25"/>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9" name="Google Shape;18149;p25"/>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0" name="Google Shape;18150;p25"/>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1" name="Google Shape;18151;p25"/>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2" name="Google Shape;18152;p25"/>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3" name="Google Shape;18153;p25"/>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4" name="Google Shape;18154;p25"/>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5" name="Google Shape;18155;p25"/>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6" name="Google Shape;18156;p25"/>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7" name="Google Shape;18157;p25"/>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8" name="Google Shape;18158;p25"/>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9" name="Google Shape;18159;p25"/>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0" name="Google Shape;18160;p25"/>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1" name="Google Shape;18161;p25"/>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2" name="Google Shape;18162;p25"/>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3" name="Google Shape;18163;p25"/>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4" name="Google Shape;18164;p25"/>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5" name="Google Shape;18165;p25"/>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6" name="Google Shape;18166;p25"/>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7" name="Google Shape;18167;p25"/>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8" name="Google Shape;18168;p25"/>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9" name="Google Shape;18169;p25"/>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0" name="Google Shape;18170;p25"/>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1" name="Google Shape;18171;p25"/>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2" name="Google Shape;18172;p25"/>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3" name="Google Shape;18173;p25"/>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4" name="Google Shape;18174;p25"/>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5" name="Google Shape;18175;p25"/>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6" name="Google Shape;18176;p25"/>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7" name="Google Shape;18177;p25"/>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8" name="Google Shape;18178;p25"/>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9" name="Google Shape;18179;p25"/>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0" name="Google Shape;18180;p25"/>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1" name="Google Shape;18181;p25"/>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2" name="Google Shape;18182;p25"/>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3" name="Google Shape;18183;p25"/>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4" name="Google Shape;18184;p25"/>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5" name="Google Shape;18185;p25"/>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6" name="Google Shape;18186;p25"/>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7" name="Google Shape;18187;p25"/>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8" name="Google Shape;18188;p25"/>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9" name="Google Shape;18189;p25"/>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0" name="Google Shape;18190;p25"/>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1" name="Google Shape;18191;p25"/>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2" name="Google Shape;18192;p25"/>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3" name="Google Shape;18193;p25"/>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4" name="Google Shape;18194;p25"/>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5" name="Google Shape;18195;p25"/>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6" name="Google Shape;18196;p25"/>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7" name="Google Shape;18197;p25"/>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8" name="Google Shape;18198;p25"/>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9" name="Google Shape;18199;p25"/>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0" name="Google Shape;18200;p25"/>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1" name="Google Shape;18201;p25"/>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2" name="Google Shape;18202;p25"/>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3" name="Google Shape;18203;p25"/>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4" name="Google Shape;18204;p25"/>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5" name="Google Shape;18205;p25"/>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6" name="Google Shape;18206;p25"/>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7" name="Google Shape;18207;p25"/>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8" name="Google Shape;18208;p25"/>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9" name="Google Shape;18209;p25"/>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0" name="Google Shape;18210;p25"/>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1" name="Google Shape;18211;p25"/>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2" name="Google Shape;18212;p25"/>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3" name="Google Shape;18213;p25"/>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4" name="Google Shape;18214;p25"/>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5" name="Google Shape;18215;p25"/>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6" name="Google Shape;18216;p25"/>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7" name="Google Shape;18217;p25"/>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8" name="Google Shape;18218;p25"/>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9" name="Google Shape;18219;p25"/>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0" name="Google Shape;18220;p25"/>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1" name="Google Shape;18221;p25"/>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2" name="Google Shape;18222;p25"/>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3" name="Google Shape;18223;p25"/>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4" name="Google Shape;18224;p25"/>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5" name="Google Shape;18225;p25"/>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6" name="Google Shape;18226;p25"/>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7" name="Google Shape;18227;p25"/>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8" name="Google Shape;18228;p25"/>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9" name="Google Shape;18229;p25"/>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0" name="Google Shape;18230;p25"/>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1" name="Google Shape;18231;p25"/>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2" name="Google Shape;18232;p25"/>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3" name="Google Shape;18233;p25"/>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4" name="Google Shape;18234;p25"/>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5" name="Google Shape;18235;p25"/>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6" name="Google Shape;18236;p25"/>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7" name="Google Shape;18237;p25"/>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8" name="Google Shape;18238;p25"/>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9" name="Google Shape;18239;p25"/>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0" name="Google Shape;18240;p25"/>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1" name="Google Shape;18241;p25"/>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2" name="Google Shape;18242;p25"/>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3" name="Google Shape;18243;p25"/>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4" name="Google Shape;18244;p25"/>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5" name="Google Shape;18245;p25"/>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6" name="Google Shape;18246;p25"/>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7" name="Google Shape;18247;p25"/>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8" name="Google Shape;18248;p25"/>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9" name="Google Shape;18249;p25"/>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0" name="Google Shape;18250;p25"/>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1" name="Google Shape;18251;p25"/>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2" name="Google Shape;18252;p25"/>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3" name="Google Shape;18253;p25"/>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4" name="Google Shape;18254;p25"/>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5" name="Google Shape;18255;p25"/>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6" name="Google Shape;18256;p25"/>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7" name="Google Shape;18257;p25"/>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8" name="Google Shape;18258;p25"/>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9" name="Google Shape;18259;p25"/>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0" name="Google Shape;18260;p25"/>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1" name="Google Shape;18261;p25"/>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2" name="Google Shape;18262;p25"/>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3" name="Google Shape;18263;p25"/>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4" name="Google Shape;18264;p25"/>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5" name="Google Shape;18265;p25"/>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6" name="Google Shape;18266;p25"/>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7" name="Google Shape;18267;p25"/>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8" name="Google Shape;18268;p25"/>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9" name="Google Shape;18269;p25"/>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0" name="Google Shape;18270;p25"/>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1" name="Google Shape;18271;p25"/>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2" name="Google Shape;18272;p25"/>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3" name="Google Shape;18273;p25"/>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4" name="Google Shape;18274;p25"/>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5" name="Google Shape;18275;p25"/>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6" name="Google Shape;18276;p25"/>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7" name="Google Shape;18277;p25"/>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8" name="Google Shape;18278;p25"/>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9" name="Google Shape;18279;p25"/>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0" name="Google Shape;18280;p25"/>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1" name="Google Shape;18281;p25"/>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2" name="Google Shape;18282;p25"/>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3" name="Google Shape;18283;p25"/>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4" name="Google Shape;18284;p25"/>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5" name="Google Shape;18285;p25"/>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6" name="Google Shape;18286;p25"/>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7" name="Google Shape;18287;p25"/>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8" name="Google Shape;18288;p25"/>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9" name="Google Shape;18289;p25"/>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0" name="Google Shape;18290;p25"/>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1" name="Google Shape;18291;p25"/>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2" name="Google Shape;18292;p25"/>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3" name="Google Shape;18293;p25"/>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4" name="Google Shape;18294;p25"/>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5" name="Google Shape;18295;p25"/>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6" name="Google Shape;18296;p25"/>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7" name="Google Shape;18297;p25"/>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8" name="Google Shape;18298;p25"/>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9" name="Google Shape;18299;p25"/>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0" name="Google Shape;18300;p25"/>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1" name="Google Shape;18301;p25"/>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2" name="Google Shape;18302;p25"/>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3" name="Google Shape;18303;p25"/>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4" name="Google Shape;18304;p25"/>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5" name="Google Shape;18305;p25"/>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6" name="Google Shape;18306;p25"/>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7" name="Google Shape;18307;p25"/>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8" name="Google Shape;18308;p25"/>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9" name="Google Shape;18309;p25"/>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0" name="Google Shape;18310;p25"/>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1" name="Google Shape;18311;p25"/>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2" name="Google Shape;18312;p25"/>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3" name="Google Shape;18313;p25"/>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4" name="Google Shape;18314;p25"/>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5" name="Google Shape;18315;p25"/>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6" name="Google Shape;18316;p25"/>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7" name="Google Shape;18317;p25"/>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8" name="Google Shape;18318;p25"/>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9" name="Google Shape;18319;p25"/>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0" name="Google Shape;18320;p25"/>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1" name="Google Shape;18321;p25"/>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2" name="Google Shape;18322;p25"/>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3" name="Google Shape;18323;p25"/>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4" name="Google Shape;18324;p25"/>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5" name="Google Shape;18325;p25"/>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6" name="Google Shape;18326;p25"/>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7" name="Google Shape;18327;p25"/>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8" name="Google Shape;18328;p25"/>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9" name="Google Shape;18329;p25"/>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0" name="Google Shape;18330;p25"/>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1" name="Google Shape;18331;p25"/>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2" name="Google Shape;18332;p25"/>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3" name="Google Shape;18333;p25"/>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4" name="Google Shape;18334;p25"/>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5" name="Google Shape;18335;p25"/>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6" name="Google Shape;18336;p25"/>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7" name="Google Shape;18337;p25"/>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8" name="Google Shape;18338;p25"/>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9" name="Google Shape;18339;p25"/>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0" name="Google Shape;18340;p25"/>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1" name="Google Shape;18341;p25"/>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2" name="Google Shape;18342;p25"/>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3" name="Google Shape;18343;p25"/>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4" name="Google Shape;18344;p25"/>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5" name="Google Shape;18345;p25"/>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6" name="Google Shape;18346;p25"/>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7" name="Google Shape;18347;p25"/>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8" name="Google Shape;18348;p25"/>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9" name="Google Shape;18349;p25"/>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0" name="Google Shape;18350;p25"/>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1" name="Google Shape;18351;p25"/>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2" name="Google Shape;18352;p25"/>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3" name="Google Shape;18353;p25"/>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4" name="Google Shape;18354;p25"/>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5" name="Google Shape;18355;p25"/>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6" name="Google Shape;18356;p25"/>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7" name="Google Shape;18357;p25"/>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8" name="Google Shape;18358;p25"/>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9" name="Google Shape;18359;p25"/>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0" name="Google Shape;18360;p25"/>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1" name="Google Shape;18361;p25"/>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2" name="Google Shape;18362;p25"/>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3" name="Google Shape;18363;p25"/>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4" name="Google Shape;18364;p25"/>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5" name="Google Shape;18365;p25"/>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6" name="Google Shape;18366;p25"/>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7" name="Google Shape;18367;p25"/>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8" name="Google Shape;18368;p25"/>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9" name="Google Shape;18369;p25"/>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0" name="Google Shape;18370;p25"/>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1" name="Google Shape;18371;p25"/>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2" name="Google Shape;18372;p25"/>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3" name="Google Shape;18373;p25"/>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4" name="Google Shape;18374;p25"/>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5" name="Google Shape;18375;p25"/>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6" name="Google Shape;18376;p25"/>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7" name="Google Shape;18377;p25"/>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8" name="Google Shape;18378;p25"/>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9" name="Google Shape;18379;p25"/>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0" name="Google Shape;18380;p25"/>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1" name="Google Shape;18381;p25"/>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2" name="Google Shape;18382;p25"/>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3" name="Google Shape;18383;p25"/>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4" name="Google Shape;18384;p25"/>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5" name="Google Shape;18385;p25"/>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6" name="Google Shape;18386;p25"/>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7" name="Google Shape;18387;p25"/>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8" name="Google Shape;18388;p25"/>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9" name="Google Shape;18389;p25"/>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0" name="Google Shape;18390;p25"/>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1" name="Google Shape;18391;p25"/>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2" name="Google Shape;18392;p25"/>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3" name="Google Shape;18393;p25"/>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4" name="Google Shape;18394;p25"/>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5" name="Google Shape;18395;p25"/>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6" name="Google Shape;18396;p25"/>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7" name="Google Shape;18397;p25"/>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8" name="Google Shape;18398;p25"/>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9" name="Google Shape;18399;p25"/>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0" name="Google Shape;18400;p25"/>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1" name="Google Shape;18401;p25"/>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2" name="Google Shape;18402;p25"/>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3" name="Google Shape;18403;p25"/>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4" name="Google Shape;18404;p25"/>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5" name="Google Shape;18405;p25"/>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6" name="Google Shape;18406;p25"/>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7" name="Google Shape;18407;p25"/>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8" name="Google Shape;18408;p25"/>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9" name="Google Shape;18409;p25"/>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0" name="Google Shape;18410;p25"/>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1" name="Google Shape;18411;p25"/>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2" name="Google Shape;18412;p25"/>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3" name="Google Shape;18413;p25"/>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4" name="Google Shape;18414;p25"/>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5" name="Google Shape;18415;p25"/>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6" name="Google Shape;18416;p25"/>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7" name="Google Shape;18417;p25"/>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8" name="Google Shape;18418;p25"/>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9" name="Google Shape;18419;p25"/>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0" name="Google Shape;18420;p25"/>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1" name="Google Shape;18421;p25"/>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2" name="Google Shape;18422;p25"/>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3" name="Google Shape;18423;p25"/>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4" name="Google Shape;18424;p25"/>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5" name="Google Shape;18425;p25"/>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6" name="Google Shape;18426;p25"/>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7" name="Google Shape;18427;p25"/>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8" name="Google Shape;18428;p25"/>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9" name="Google Shape;18429;p25"/>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0" name="Google Shape;18430;p25"/>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1" name="Google Shape;18431;p25"/>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2" name="Google Shape;18432;p25"/>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3" name="Google Shape;18433;p25"/>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4" name="Google Shape;18434;p25"/>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5" name="Google Shape;18435;p25"/>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6" name="Google Shape;18436;p25"/>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7" name="Google Shape;18437;p25"/>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8" name="Google Shape;18438;p25"/>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9" name="Google Shape;18439;p25"/>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0" name="Google Shape;18440;p25"/>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1" name="Google Shape;18441;p25"/>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2" name="Google Shape;18442;p25"/>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3" name="Google Shape;18443;p25"/>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4" name="Google Shape;18444;p25"/>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5" name="Google Shape;18445;p25"/>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6" name="Google Shape;18446;p25"/>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7" name="Google Shape;18447;p25"/>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8" name="Google Shape;18448;p25"/>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9" name="Google Shape;18449;p25"/>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0" name="Google Shape;18450;p25"/>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1" name="Google Shape;18451;p25"/>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2" name="Google Shape;18452;p25"/>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3" name="Google Shape;18453;p25"/>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4" name="Google Shape;18454;p25"/>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5" name="Google Shape;18455;p25"/>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6" name="Google Shape;18456;p25"/>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7" name="Google Shape;18457;p25"/>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8" name="Google Shape;18458;p25"/>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9" name="Google Shape;18459;p25"/>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0" name="Google Shape;18460;p25"/>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1" name="Google Shape;18461;p25"/>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2" name="Google Shape;18462;p25"/>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3" name="Google Shape;18463;p25"/>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4" name="Google Shape;18464;p25"/>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5" name="Google Shape;18465;p25"/>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6" name="Google Shape;18466;p25"/>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7" name="Google Shape;18467;p25"/>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8" name="Google Shape;18468;p25"/>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9" name="Google Shape;18469;p25"/>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0" name="Google Shape;18470;p25"/>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1" name="Google Shape;18471;p25"/>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2" name="Google Shape;18472;p25"/>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3" name="Google Shape;18473;p25"/>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4" name="Google Shape;18474;p25"/>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5" name="Google Shape;18475;p25"/>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6" name="Google Shape;18476;p25"/>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7" name="Google Shape;18477;p25"/>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8" name="Google Shape;18478;p25"/>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9" name="Google Shape;18479;p25"/>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0" name="Google Shape;18480;p25"/>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1" name="Google Shape;18481;p25"/>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2" name="Google Shape;18482;p25"/>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3" name="Google Shape;18483;p25"/>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4" name="Google Shape;18484;p25"/>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5" name="Google Shape;18485;p25"/>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6" name="Google Shape;18486;p25"/>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7" name="Google Shape;18487;p25"/>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8" name="Google Shape;18488;p25"/>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9" name="Google Shape;18489;p25"/>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0" name="Google Shape;18490;p25"/>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1" name="Google Shape;18491;p25"/>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2" name="Google Shape;18492;p25"/>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3" name="Google Shape;18493;p25"/>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4" name="Google Shape;18494;p25"/>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5" name="Google Shape;18495;p25"/>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6" name="Google Shape;18496;p25"/>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7" name="Google Shape;18497;p25"/>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8" name="Google Shape;18498;p25"/>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9" name="Google Shape;18499;p25"/>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0" name="Google Shape;18500;p25"/>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1" name="Google Shape;18501;p25"/>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2" name="Google Shape;18502;p25"/>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3" name="Google Shape;18503;p25"/>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4" name="Google Shape;18504;p25"/>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5" name="Google Shape;18505;p25"/>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6" name="Google Shape;18506;p25"/>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7" name="Google Shape;18507;p25"/>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8" name="Google Shape;18508;p25"/>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9" name="Google Shape;18509;p25"/>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0" name="Google Shape;18510;p25"/>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1" name="Google Shape;18511;p25"/>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2" name="Google Shape;18512;p25"/>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3" name="Google Shape;18513;p25"/>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4" name="Google Shape;18514;p25"/>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5" name="Google Shape;18515;p25"/>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6" name="Google Shape;18516;p25"/>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7" name="Google Shape;18517;p25"/>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8" name="Google Shape;18518;p25"/>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9" name="Google Shape;18519;p25"/>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0" name="Google Shape;18520;p25"/>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1" name="Google Shape;18521;p25"/>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2" name="Google Shape;18522;p25"/>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3" name="Google Shape;18523;p25"/>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4" name="Google Shape;18524;p25"/>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5" name="Google Shape;18525;p25"/>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6" name="Google Shape;18526;p25"/>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7" name="Google Shape;18527;p25"/>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8" name="Google Shape;18528;p25"/>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9" name="Google Shape;18529;p25"/>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0" name="Google Shape;18530;p25"/>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1" name="Google Shape;18531;p25"/>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2" name="Google Shape;18532;p25"/>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3" name="Google Shape;18533;p25"/>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4" name="Google Shape;18534;p25"/>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5" name="Google Shape;18535;p25"/>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6" name="Google Shape;18536;p25"/>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7" name="Google Shape;18537;p25"/>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8" name="Google Shape;18538;p25"/>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9" name="Google Shape;18539;p25"/>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0" name="Google Shape;18540;p25"/>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1" name="Google Shape;18541;p25"/>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2" name="Google Shape;18542;p25"/>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3" name="Google Shape;18543;p25"/>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4" name="Google Shape;18544;p25"/>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5" name="Google Shape;18545;p25"/>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6" name="Google Shape;18546;p25"/>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7" name="Google Shape;18547;p25"/>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8" name="Google Shape;18548;p25"/>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9" name="Google Shape;18549;p25"/>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0" name="Google Shape;18550;p25"/>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1" name="Google Shape;18551;p25"/>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2" name="Google Shape;18552;p25"/>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3" name="Google Shape;18553;p25"/>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4" name="Google Shape;18554;p25"/>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5" name="Google Shape;18555;p25"/>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6" name="Google Shape;18556;p25"/>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7" name="Google Shape;18557;p25"/>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8" name="Google Shape;18558;p25"/>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9" name="Google Shape;18559;p25"/>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0" name="Google Shape;18560;p25"/>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1" name="Google Shape;18561;p25"/>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2" name="Google Shape;18562;p25"/>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3" name="Google Shape;18563;p25"/>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4" name="Google Shape;18564;p25"/>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5" name="Google Shape;18565;p25"/>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6" name="Google Shape;18566;p25"/>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7" name="Google Shape;18567;p25"/>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8" name="Google Shape;18568;p25"/>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9" name="Google Shape;18569;p25"/>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0" name="Google Shape;18570;p25"/>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1" name="Google Shape;18571;p25"/>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2" name="Google Shape;18572;p25"/>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3" name="Google Shape;18573;p25"/>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4" name="Google Shape;18574;p25"/>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5" name="Google Shape;18575;p25"/>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6" name="Google Shape;18576;p25"/>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7" name="Google Shape;18577;p25"/>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8" name="Google Shape;18578;p25"/>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9" name="Google Shape;18579;p25"/>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0" name="Google Shape;18580;p25"/>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1" name="Google Shape;18581;p25"/>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2" name="Google Shape;18582;p25"/>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3" name="Google Shape;18583;p25"/>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4" name="Google Shape;18584;p25"/>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5" name="Google Shape;18585;p25"/>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6" name="Google Shape;18586;p25"/>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7" name="Google Shape;18587;p25"/>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8" name="Google Shape;18588;p25"/>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9" name="Google Shape;18589;p25"/>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0" name="Google Shape;18590;p25"/>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1" name="Google Shape;18591;p25"/>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2" name="Google Shape;18592;p25"/>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3" name="Google Shape;18593;p25"/>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4" name="Google Shape;18594;p25"/>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5" name="Google Shape;18595;p25"/>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6" name="Google Shape;18596;p25"/>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7" name="Google Shape;18597;p25"/>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8" name="Google Shape;18598;p25"/>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9" name="Google Shape;18599;p25"/>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0" name="Google Shape;18600;p25"/>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1" name="Google Shape;18601;p25"/>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2" name="Google Shape;18602;p25"/>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3" name="Google Shape;18603;p25"/>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4" name="Google Shape;18604;p25"/>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5" name="Google Shape;18605;p25"/>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6" name="Google Shape;18606;p25"/>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7" name="Google Shape;18607;p25"/>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8" name="Google Shape;18608;p25"/>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9" name="Google Shape;18609;p25"/>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0" name="Google Shape;18610;p25"/>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1" name="Google Shape;18611;p25"/>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2" name="Google Shape;18612;p25"/>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3" name="Google Shape;18613;p25"/>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4" name="Google Shape;18614;p25"/>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5" name="Google Shape;18615;p25"/>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6" name="Google Shape;18616;p25"/>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7" name="Google Shape;18617;p25"/>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8" name="Google Shape;18618;p25"/>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9" name="Google Shape;18619;p25"/>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0" name="Google Shape;18620;p25"/>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1" name="Google Shape;18621;p25"/>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2" name="Google Shape;18622;p25"/>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3" name="Google Shape;18623;p25"/>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4" name="Google Shape;18624;p25"/>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5" name="Google Shape;18625;p25"/>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6" name="Google Shape;18626;p25"/>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7" name="Google Shape;18627;p25"/>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8" name="Google Shape;18628;p25"/>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9" name="Google Shape;18629;p25"/>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0" name="Google Shape;18630;p25"/>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1" name="Google Shape;18631;p25"/>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2" name="Google Shape;18632;p25"/>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3" name="Google Shape;18633;p25"/>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4" name="Google Shape;18634;p25"/>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5" name="Google Shape;18635;p25"/>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6" name="Google Shape;18636;p25"/>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7" name="Google Shape;18637;p25"/>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8" name="Google Shape;18638;p25"/>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9" name="Google Shape;18639;p25"/>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0" name="Google Shape;18640;p25"/>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1" name="Google Shape;18641;p25"/>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2" name="Google Shape;18642;p25"/>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3" name="Google Shape;18643;p25"/>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4" name="Google Shape;18644;p25"/>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5" name="Google Shape;18645;p25"/>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6" name="Google Shape;18646;p25"/>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7" name="Google Shape;18647;p25"/>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8" name="Google Shape;18648;p25"/>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9" name="Google Shape;18649;p25"/>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0" name="Google Shape;18650;p25"/>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1" name="Google Shape;18651;p25"/>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2" name="Google Shape;18652;p25"/>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3" name="Google Shape;18653;p25"/>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654" name="Google Shape;18654;p25"/>
          <p:cNvSpPr txBox="1">
            <a:spLocks noGrp="1"/>
          </p:cNvSpPr>
          <p:nvPr>
            <p:ph type="title"/>
          </p:nvPr>
        </p:nvSpPr>
        <p:spPr>
          <a:xfrm>
            <a:off x="7297092" y="3186600"/>
            <a:ext cx="3230400" cy="962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8655" name="Google Shape;18655;p25"/>
          <p:cNvSpPr txBox="1">
            <a:spLocks noGrp="1"/>
          </p:cNvSpPr>
          <p:nvPr>
            <p:ph type="subTitle" idx="1"/>
          </p:nvPr>
        </p:nvSpPr>
        <p:spPr>
          <a:xfrm>
            <a:off x="7297115" y="4124489"/>
            <a:ext cx="3230400" cy="1399200"/>
          </a:xfrm>
          <a:prstGeom prst="rect">
            <a:avLst/>
          </a:prstGeom>
          <a:solidFill>
            <a:schemeClr val="lt2"/>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656" name="Google Shape;18656;p25"/>
          <p:cNvSpPr/>
          <p:nvPr/>
        </p:nvSpPr>
        <p:spPr>
          <a:xfrm rot="-9002992" flipH="1">
            <a:off x="10411655" y="6251781"/>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657" name="Google Shape;18657;p25"/>
          <p:cNvSpPr/>
          <p:nvPr/>
        </p:nvSpPr>
        <p:spPr>
          <a:xfrm rot="-469745" flipH="1">
            <a:off x="11606654" y="5239721"/>
            <a:ext cx="96903" cy="1949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658" name="Google Shape;18658;p25"/>
          <p:cNvSpPr/>
          <p:nvPr/>
        </p:nvSpPr>
        <p:spPr>
          <a:xfrm rot="-6345070" flipH="1">
            <a:off x="11545270" y="6319250"/>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659" name="Google Shape;18659;p25"/>
          <p:cNvSpPr/>
          <p:nvPr/>
        </p:nvSpPr>
        <p:spPr>
          <a:xfrm rot="-6345070" flipH="1">
            <a:off x="11085603" y="5659517"/>
            <a:ext cx="97252" cy="194612"/>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660" name="Google Shape;18660;p25"/>
          <p:cNvSpPr/>
          <p:nvPr/>
        </p:nvSpPr>
        <p:spPr>
          <a:xfrm rot="-6345070" flipH="1">
            <a:off x="1450337" y="820483"/>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661" name="Google Shape;18661;p25"/>
          <p:cNvSpPr/>
          <p:nvPr/>
        </p:nvSpPr>
        <p:spPr>
          <a:xfrm rot="-9002992" flipH="1">
            <a:off x="593955" y="1380614"/>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662" name="Google Shape;18662;p25"/>
          <p:cNvSpPr/>
          <p:nvPr/>
        </p:nvSpPr>
        <p:spPr>
          <a:xfrm rot="-469745" flipH="1">
            <a:off x="664554" y="468287"/>
            <a:ext cx="96903" cy="1949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450842141"/>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18663"/>
        <p:cNvGrpSpPr/>
        <p:nvPr/>
      </p:nvGrpSpPr>
      <p:grpSpPr>
        <a:xfrm>
          <a:off x="0" y="0"/>
          <a:ext cx="0" cy="0"/>
          <a:chOff x="0" y="0"/>
          <a:chExt cx="0" cy="0"/>
        </a:xfrm>
      </p:grpSpPr>
      <p:grpSp>
        <p:nvGrpSpPr>
          <p:cNvPr id="18664" name="Google Shape;18664;p26"/>
          <p:cNvGrpSpPr/>
          <p:nvPr/>
        </p:nvGrpSpPr>
        <p:grpSpPr>
          <a:xfrm>
            <a:off x="0" y="0"/>
            <a:ext cx="12205600" cy="7066400"/>
            <a:chOff x="0" y="0"/>
            <a:chExt cx="9154200" cy="5299800"/>
          </a:xfrm>
        </p:grpSpPr>
        <p:sp>
          <p:nvSpPr>
            <p:cNvPr id="18665" name="Google Shape;18665;p26"/>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6" name="Google Shape;18666;p26"/>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7" name="Google Shape;18667;p26"/>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8" name="Google Shape;18668;p26"/>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9" name="Google Shape;18669;p26"/>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0" name="Google Shape;18670;p26"/>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1" name="Google Shape;18671;p26"/>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2" name="Google Shape;18672;p26"/>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3" name="Google Shape;18673;p26"/>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4" name="Google Shape;18674;p26"/>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5" name="Google Shape;18675;p26"/>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6" name="Google Shape;18676;p26"/>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7" name="Google Shape;18677;p26"/>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8" name="Google Shape;18678;p26"/>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9" name="Google Shape;18679;p26"/>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0" name="Google Shape;18680;p26"/>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1" name="Google Shape;18681;p26"/>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2" name="Google Shape;18682;p26"/>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3" name="Google Shape;18683;p26"/>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4" name="Google Shape;18684;p26"/>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5" name="Google Shape;18685;p26"/>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6" name="Google Shape;18686;p26"/>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7" name="Google Shape;18687;p26"/>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8" name="Google Shape;18688;p26"/>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9" name="Google Shape;18689;p26"/>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0" name="Google Shape;18690;p26"/>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1" name="Google Shape;18691;p26"/>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2" name="Google Shape;18692;p26"/>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3" name="Google Shape;18693;p26"/>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4" name="Google Shape;18694;p26"/>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5" name="Google Shape;18695;p26"/>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6" name="Google Shape;18696;p26"/>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7" name="Google Shape;18697;p26"/>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8" name="Google Shape;18698;p26"/>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9" name="Google Shape;18699;p26"/>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0" name="Google Shape;18700;p26"/>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1" name="Google Shape;18701;p26"/>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2" name="Google Shape;18702;p26"/>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3" name="Google Shape;18703;p26"/>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4" name="Google Shape;18704;p26"/>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5" name="Google Shape;18705;p26"/>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6" name="Google Shape;18706;p26"/>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7" name="Google Shape;18707;p26"/>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8" name="Google Shape;18708;p26"/>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9" name="Google Shape;18709;p26"/>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0" name="Google Shape;18710;p26"/>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1" name="Google Shape;18711;p26"/>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2" name="Google Shape;18712;p26"/>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3" name="Google Shape;18713;p26"/>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4" name="Google Shape;18714;p26"/>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5" name="Google Shape;18715;p26"/>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6" name="Google Shape;18716;p26"/>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7" name="Google Shape;18717;p26"/>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8" name="Google Shape;18718;p26"/>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9" name="Google Shape;18719;p26"/>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0" name="Google Shape;18720;p26"/>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1" name="Google Shape;18721;p26"/>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2" name="Google Shape;18722;p26"/>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3" name="Google Shape;18723;p26"/>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4" name="Google Shape;18724;p26"/>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5" name="Google Shape;18725;p26"/>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6" name="Google Shape;18726;p26"/>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7" name="Google Shape;18727;p26"/>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8" name="Google Shape;18728;p26"/>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9" name="Google Shape;18729;p26"/>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0" name="Google Shape;18730;p26"/>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1" name="Google Shape;18731;p26"/>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2" name="Google Shape;18732;p26"/>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3" name="Google Shape;18733;p26"/>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4" name="Google Shape;18734;p26"/>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5" name="Google Shape;18735;p26"/>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6" name="Google Shape;18736;p26"/>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7" name="Google Shape;18737;p26"/>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8" name="Google Shape;18738;p26"/>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9" name="Google Shape;18739;p26"/>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0" name="Google Shape;18740;p26"/>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1" name="Google Shape;18741;p26"/>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2" name="Google Shape;18742;p26"/>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3" name="Google Shape;18743;p26"/>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4" name="Google Shape;18744;p26"/>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5" name="Google Shape;18745;p26"/>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6" name="Google Shape;18746;p26"/>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7" name="Google Shape;18747;p26"/>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8" name="Google Shape;18748;p26"/>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9" name="Google Shape;18749;p26"/>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0" name="Google Shape;18750;p26"/>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1" name="Google Shape;18751;p26"/>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2" name="Google Shape;18752;p26"/>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3" name="Google Shape;18753;p26"/>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4" name="Google Shape;18754;p26"/>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5" name="Google Shape;18755;p26"/>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6" name="Google Shape;18756;p26"/>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7" name="Google Shape;18757;p26"/>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8" name="Google Shape;18758;p26"/>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9" name="Google Shape;18759;p26"/>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0" name="Google Shape;18760;p26"/>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1" name="Google Shape;18761;p26"/>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2" name="Google Shape;18762;p26"/>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3" name="Google Shape;18763;p26"/>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4" name="Google Shape;18764;p26"/>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5" name="Google Shape;18765;p26"/>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6" name="Google Shape;18766;p26"/>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7" name="Google Shape;18767;p26"/>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8" name="Google Shape;18768;p26"/>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9" name="Google Shape;18769;p26"/>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0" name="Google Shape;18770;p26"/>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1" name="Google Shape;18771;p26"/>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2" name="Google Shape;18772;p26"/>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3" name="Google Shape;18773;p26"/>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4" name="Google Shape;18774;p26"/>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5" name="Google Shape;18775;p26"/>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6" name="Google Shape;18776;p26"/>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7" name="Google Shape;18777;p26"/>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8" name="Google Shape;18778;p26"/>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9" name="Google Shape;18779;p26"/>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0" name="Google Shape;18780;p26"/>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1" name="Google Shape;18781;p26"/>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2" name="Google Shape;18782;p26"/>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3" name="Google Shape;18783;p26"/>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4" name="Google Shape;18784;p26"/>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5" name="Google Shape;18785;p26"/>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6" name="Google Shape;18786;p26"/>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7" name="Google Shape;18787;p26"/>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8" name="Google Shape;18788;p26"/>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9" name="Google Shape;18789;p26"/>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0" name="Google Shape;18790;p26"/>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1" name="Google Shape;18791;p26"/>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2" name="Google Shape;18792;p26"/>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3" name="Google Shape;18793;p26"/>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4" name="Google Shape;18794;p26"/>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5" name="Google Shape;18795;p26"/>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6" name="Google Shape;18796;p26"/>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7" name="Google Shape;18797;p26"/>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8" name="Google Shape;18798;p26"/>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9" name="Google Shape;18799;p26"/>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0" name="Google Shape;18800;p26"/>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1" name="Google Shape;18801;p26"/>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2" name="Google Shape;18802;p26"/>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3" name="Google Shape;18803;p26"/>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4" name="Google Shape;18804;p26"/>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5" name="Google Shape;18805;p26"/>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6" name="Google Shape;18806;p26"/>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7" name="Google Shape;18807;p26"/>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8" name="Google Shape;18808;p26"/>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9" name="Google Shape;18809;p26"/>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0" name="Google Shape;18810;p26"/>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1" name="Google Shape;18811;p26"/>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2" name="Google Shape;18812;p26"/>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3" name="Google Shape;18813;p26"/>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4" name="Google Shape;18814;p26"/>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5" name="Google Shape;18815;p26"/>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6" name="Google Shape;18816;p26"/>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7" name="Google Shape;18817;p26"/>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8" name="Google Shape;18818;p26"/>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9" name="Google Shape;18819;p26"/>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0" name="Google Shape;18820;p26"/>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1" name="Google Shape;18821;p26"/>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2" name="Google Shape;18822;p26"/>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3" name="Google Shape;18823;p26"/>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4" name="Google Shape;18824;p26"/>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5" name="Google Shape;18825;p26"/>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6" name="Google Shape;18826;p26"/>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7" name="Google Shape;18827;p26"/>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8" name="Google Shape;18828;p26"/>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9" name="Google Shape;18829;p26"/>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0" name="Google Shape;18830;p26"/>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1" name="Google Shape;18831;p26"/>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2" name="Google Shape;18832;p26"/>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3" name="Google Shape;18833;p26"/>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4" name="Google Shape;18834;p26"/>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5" name="Google Shape;18835;p26"/>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6" name="Google Shape;18836;p26"/>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7" name="Google Shape;18837;p26"/>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8" name="Google Shape;18838;p26"/>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9" name="Google Shape;18839;p26"/>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0" name="Google Shape;18840;p26"/>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1" name="Google Shape;18841;p26"/>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2" name="Google Shape;18842;p26"/>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3" name="Google Shape;18843;p26"/>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4" name="Google Shape;18844;p26"/>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5" name="Google Shape;18845;p26"/>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6" name="Google Shape;18846;p26"/>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7" name="Google Shape;18847;p26"/>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8" name="Google Shape;18848;p26"/>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9" name="Google Shape;18849;p26"/>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0" name="Google Shape;18850;p26"/>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1" name="Google Shape;18851;p26"/>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2" name="Google Shape;18852;p26"/>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3" name="Google Shape;18853;p26"/>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4" name="Google Shape;18854;p26"/>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5" name="Google Shape;18855;p26"/>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6" name="Google Shape;18856;p26"/>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7" name="Google Shape;18857;p26"/>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8" name="Google Shape;18858;p26"/>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9" name="Google Shape;18859;p26"/>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0" name="Google Shape;18860;p26"/>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1" name="Google Shape;18861;p26"/>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2" name="Google Shape;18862;p26"/>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3" name="Google Shape;18863;p26"/>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4" name="Google Shape;18864;p26"/>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5" name="Google Shape;18865;p26"/>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6" name="Google Shape;18866;p26"/>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7" name="Google Shape;18867;p26"/>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8" name="Google Shape;18868;p26"/>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9" name="Google Shape;18869;p26"/>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0" name="Google Shape;18870;p26"/>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1" name="Google Shape;18871;p26"/>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2" name="Google Shape;18872;p26"/>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3" name="Google Shape;18873;p26"/>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4" name="Google Shape;18874;p26"/>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5" name="Google Shape;18875;p26"/>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6" name="Google Shape;18876;p26"/>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7" name="Google Shape;18877;p26"/>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8" name="Google Shape;18878;p26"/>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9" name="Google Shape;18879;p26"/>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0" name="Google Shape;18880;p26"/>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1" name="Google Shape;18881;p26"/>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2" name="Google Shape;18882;p26"/>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3" name="Google Shape;18883;p26"/>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4" name="Google Shape;18884;p26"/>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5" name="Google Shape;18885;p26"/>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6" name="Google Shape;18886;p26"/>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7" name="Google Shape;18887;p26"/>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8" name="Google Shape;18888;p26"/>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9" name="Google Shape;18889;p26"/>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0" name="Google Shape;18890;p26"/>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1" name="Google Shape;18891;p26"/>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2" name="Google Shape;18892;p26"/>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3" name="Google Shape;18893;p26"/>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4" name="Google Shape;18894;p26"/>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5" name="Google Shape;18895;p26"/>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6" name="Google Shape;18896;p26"/>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7" name="Google Shape;18897;p26"/>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8" name="Google Shape;18898;p26"/>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9" name="Google Shape;18899;p26"/>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0" name="Google Shape;18900;p26"/>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1" name="Google Shape;18901;p26"/>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2" name="Google Shape;18902;p26"/>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3" name="Google Shape;18903;p26"/>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4" name="Google Shape;18904;p26"/>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5" name="Google Shape;18905;p26"/>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6" name="Google Shape;18906;p26"/>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7" name="Google Shape;18907;p26"/>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8" name="Google Shape;18908;p26"/>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9" name="Google Shape;18909;p26"/>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0" name="Google Shape;18910;p26"/>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1" name="Google Shape;18911;p26"/>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2" name="Google Shape;18912;p26"/>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3" name="Google Shape;18913;p26"/>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4" name="Google Shape;18914;p26"/>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5" name="Google Shape;18915;p26"/>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6" name="Google Shape;18916;p26"/>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7" name="Google Shape;18917;p26"/>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8" name="Google Shape;18918;p26"/>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9" name="Google Shape;18919;p26"/>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0" name="Google Shape;18920;p26"/>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1" name="Google Shape;18921;p26"/>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2" name="Google Shape;18922;p26"/>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3" name="Google Shape;18923;p26"/>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4" name="Google Shape;18924;p26"/>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5" name="Google Shape;18925;p26"/>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6" name="Google Shape;18926;p26"/>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7" name="Google Shape;18927;p26"/>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8" name="Google Shape;18928;p26"/>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9" name="Google Shape;18929;p26"/>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0" name="Google Shape;18930;p26"/>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1" name="Google Shape;18931;p26"/>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2" name="Google Shape;18932;p26"/>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3" name="Google Shape;18933;p26"/>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4" name="Google Shape;18934;p26"/>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5" name="Google Shape;18935;p26"/>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6" name="Google Shape;18936;p26"/>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7" name="Google Shape;18937;p26"/>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8" name="Google Shape;18938;p26"/>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9" name="Google Shape;18939;p26"/>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0" name="Google Shape;18940;p26"/>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1" name="Google Shape;18941;p26"/>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2" name="Google Shape;18942;p26"/>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3" name="Google Shape;18943;p26"/>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4" name="Google Shape;18944;p26"/>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5" name="Google Shape;18945;p26"/>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6" name="Google Shape;18946;p26"/>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7" name="Google Shape;18947;p26"/>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8" name="Google Shape;18948;p26"/>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9" name="Google Shape;18949;p26"/>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0" name="Google Shape;18950;p26"/>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1" name="Google Shape;18951;p26"/>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2" name="Google Shape;18952;p26"/>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3" name="Google Shape;18953;p26"/>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4" name="Google Shape;18954;p26"/>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5" name="Google Shape;18955;p26"/>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6" name="Google Shape;18956;p26"/>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7" name="Google Shape;18957;p26"/>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8" name="Google Shape;18958;p26"/>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9" name="Google Shape;18959;p26"/>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0" name="Google Shape;18960;p26"/>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1" name="Google Shape;18961;p26"/>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2" name="Google Shape;18962;p26"/>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3" name="Google Shape;18963;p26"/>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4" name="Google Shape;18964;p26"/>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5" name="Google Shape;18965;p26"/>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6" name="Google Shape;18966;p26"/>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7" name="Google Shape;18967;p26"/>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8" name="Google Shape;18968;p26"/>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9" name="Google Shape;18969;p26"/>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0" name="Google Shape;18970;p26"/>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1" name="Google Shape;18971;p26"/>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2" name="Google Shape;18972;p26"/>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3" name="Google Shape;18973;p26"/>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4" name="Google Shape;18974;p26"/>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5" name="Google Shape;18975;p26"/>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6" name="Google Shape;18976;p26"/>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7" name="Google Shape;18977;p26"/>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8" name="Google Shape;18978;p26"/>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9" name="Google Shape;18979;p26"/>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0" name="Google Shape;18980;p26"/>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1" name="Google Shape;18981;p26"/>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2" name="Google Shape;18982;p26"/>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3" name="Google Shape;18983;p26"/>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4" name="Google Shape;18984;p26"/>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5" name="Google Shape;18985;p26"/>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6" name="Google Shape;18986;p26"/>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7" name="Google Shape;18987;p26"/>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8" name="Google Shape;18988;p26"/>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9" name="Google Shape;18989;p26"/>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0" name="Google Shape;18990;p26"/>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1" name="Google Shape;18991;p26"/>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2" name="Google Shape;18992;p26"/>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3" name="Google Shape;18993;p26"/>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4" name="Google Shape;18994;p26"/>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5" name="Google Shape;18995;p26"/>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6" name="Google Shape;18996;p26"/>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7" name="Google Shape;18997;p26"/>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8" name="Google Shape;18998;p26"/>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9" name="Google Shape;18999;p26"/>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0" name="Google Shape;19000;p26"/>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1" name="Google Shape;19001;p26"/>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2" name="Google Shape;19002;p26"/>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3" name="Google Shape;19003;p26"/>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4" name="Google Shape;19004;p26"/>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5" name="Google Shape;19005;p26"/>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6" name="Google Shape;19006;p26"/>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7" name="Google Shape;19007;p26"/>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8" name="Google Shape;19008;p26"/>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9" name="Google Shape;19009;p26"/>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0" name="Google Shape;19010;p26"/>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1" name="Google Shape;19011;p26"/>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2" name="Google Shape;19012;p26"/>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3" name="Google Shape;19013;p26"/>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4" name="Google Shape;19014;p26"/>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5" name="Google Shape;19015;p26"/>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6" name="Google Shape;19016;p26"/>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7" name="Google Shape;19017;p26"/>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8" name="Google Shape;19018;p26"/>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9" name="Google Shape;19019;p26"/>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0" name="Google Shape;19020;p26"/>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1" name="Google Shape;19021;p26"/>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2" name="Google Shape;19022;p26"/>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3" name="Google Shape;19023;p26"/>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4" name="Google Shape;19024;p26"/>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5" name="Google Shape;19025;p26"/>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6" name="Google Shape;19026;p26"/>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7" name="Google Shape;19027;p26"/>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8" name="Google Shape;19028;p26"/>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9" name="Google Shape;19029;p26"/>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0" name="Google Shape;19030;p26"/>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1" name="Google Shape;19031;p26"/>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2" name="Google Shape;19032;p26"/>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3" name="Google Shape;19033;p26"/>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4" name="Google Shape;19034;p26"/>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5" name="Google Shape;19035;p26"/>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6" name="Google Shape;19036;p26"/>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7" name="Google Shape;19037;p26"/>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8" name="Google Shape;19038;p26"/>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9" name="Google Shape;19039;p26"/>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0" name="Google Shape;19040;p26"/>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1" name="Google Shape;19041;p26"/>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2" name="Google Shape;19042;p26"/>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3" name="Google Shape;19043;p26"/>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4" name="Google Shape;19044;p26"/>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5" name="Google Shape;19045;p26"/>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6" name="Google Shape;19046;p26"/>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7" name="Google Shape;19047;p26"/>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8" name="Google Shape;19048;p26"/>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9" name="Google Shape;19049;p26"/>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0" name="Google Shape;19050;p26"/>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1" name="Google Shape;19051;p26"/>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2" name="Google Shape;19052;p26"/>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3" name="Google Shape;19053;p26"/>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4" name="Google Shape;19054;p26"/>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5" name="Google Shape;19055;p26"/>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6" name="Google Shape;19056;p26"/>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7" name="Google Shape;19057;p26"/>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8" name="Google Shape;19058;p26"/>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9" name="Google Shape;19059;p26"/>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0" name="Google Shape;19060;p26"/>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1" name="Google Shape;19061;p26"/>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2" name="Google Shape;19062;p26"/>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3" name="Google Shape;19063;p26"/>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4" name="Google Shape;19064;p26"/>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5" name="Google Shape;19065;p26"/>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6" name="Google Shape;19066;p26"/>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7" name="Google Shape;19067;p26"/>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8" name="Google Shape;19068;p26"/>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9" name="Google Shape;19069;p26"/>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0" name="Google Shape;19070;p26"/>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1" name="Google Shape;19071;p26"/>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2" name="Google Shape;19072;p26"/>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3" name="Google Shape;19073;p26"/>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4" name="Google Shape;19074;p26"/>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5" name="Google Shape;19075;p26"/>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6" name="Google Shape;19076;p26"/>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7" name="Google Shape;19077;p26"/>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8" name="Google Shape;19078;p26"/>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9" name="Google Shape;19079;p26"/>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0" name="Google Shape;19080;p26"/>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1" name="Google Shape;19081;p26"/>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2" name="Google Shape;19082;p26"/>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3" name="Google Shape;19083;p26"/>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4" name="Google Shape;19084;p26"/>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5" name="Google Shape;19085;p26"/>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6" name="Google Shape;19086;p26"/>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7" name="Google Shape;19087;p26"/>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8" name="Google Shape;19088;p26"/>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9" name="Google Shape;19089;p26"/>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0" name="Google Shape;19090;p26"/>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1" name="Google Shape;19091;p26"/>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2" name="Google Shape;19092;p26"/>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3" name="Google Shape;19093;p26"/>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4" name="Google Shape;19094;p26"/>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5" name="Google Shape;19095;p26"/>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6" name="Google Shape;19096;p26"/>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7" name="Google Shape;19097;p26"/>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8" name="Google Shape;19098;p26"/>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9" name="Google Shape;19099;p26"/>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0" name="Google Shape;19100;p26"/>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1" name="Google Shape;19101;p26"/>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2" name="Google Shape;19102;p26"/>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3" name="Google Shape;19103;p26"/>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4" name="Google Shape;19104;p26"/>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5" name="Google Shape;19105;p26"/>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6" name="Google Shape;19106;p26"/>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7" name="Google Shape;19107;p26"/>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8" name="Google Shape;19108;p26"/>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9" name="Google Shape;19109;p26"/>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0" name="Google Shape;19110;p26"/>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1" name="Google Shape;19111;p26"/>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2" name="Google Shape;19112;p26"/>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3" name="Google Shape;19113;p26"/>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4" name="Google Shape;19114;p26"/>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5" name="Google Shape;19115;p26"/>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6" name="Google Shape;19116;p26"/>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7" name="Google Shape;19117;p26"/>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8" name="Google Shape;19118;p26"/>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9" name="Google Shape;19119;p26"/>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0" name="Google Shape;19120;p26"/>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1" name="Google Shape;19121;p26"/>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2" name="Google Shape;19122;p26"/>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3" name="Google Shape;19123;p26"/>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4" name="Google Shape;19124;p26"/>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5" name="Google Shape;19125;p26"/>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6" name="Google Shape;19126;p26"/>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7" name="Google Shape;19127;p26"/>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8" name="Google Shape;19128;p26"/>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9" name="Google Shape;19129;p26"/>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0" name="Google Shape;19130;p26"/>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1" name="Google Shape;19131;p26"/>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2" name="Google Shape;19132;p26"/>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3" name="Google Shape;19133;p26"/>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4" name="Google Shape;19134;p26"/>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5" name="Google Shape;19135;p26"/>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6" name="Google Shape;19136;p26"/>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7" name="Google Shape;19137;p26"/>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8" name="Google Shape;19138;p26"/>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9" name="Google Shape;19139;p26"/>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0" name="Google Shape;19140;p26"/>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1" name="Google Shape;19141;p26"/>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2" name="Google Shape;19142;p26"/>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3" name="Google Shape;19143;p26"/>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4" name="Google Shape;19144;p26"/>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5" name="Google Shape;19145;p26"/>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6" name="Google Shape;19146;p26"/>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7" name="Google Shape;19147;p26"/>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8" name="Google Shape;19148;p26"/>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9" name="Google Shape;19149;p26"/>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0" name="Google Shape;19150;p26"/>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1" name="Google Shape;19151;p26"/>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2" name="Google Shape;19152;p26"/>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3" name="Google Shape;19153;p26"/>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4" name="Google Shape;19154;p26"/>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5" name="Google Shape;19155;p26"/>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6" name="Google Shape;19156;p26"/>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7" name="Google Shape;19157;p26"/>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8" name="Google Shape;19158;p26"/>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9" name="Google Shape;19159;p26"/>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0" name="Google Shape;19160;p26"/>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1" name="Google Shape;19161;p26"/>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2" name="Google Shape;19162;p26"/>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3" name="Google Shape;19163;p26"/>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4" name="Google Shape;19164;p26"/>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5" name="Google Shape;19165;p26"/>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6" name="Google Shape;19166;p26"/>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7" name="Google Shape;19167;p26"/>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8" name="Google Shape;19168;p26"/>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9" name="Google Shape;19169;p26"/>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0" name="Google Shape;19170;p26"/>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1" name="Google Shape;19171;p26"/>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2" name="Google Shape;19172;p26"/>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3" name="Google Shape;19173;p26"/>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4" name="Google Shape;19174;p26"/>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5" name="Google Shape;19175;p26"/>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6" name="Google Shape;19176;p26"/>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7" name="Google Shape;19177;p26"/>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8" name="Google Shape;19178;p26"/>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9" name="Google Shape;19179;p26"/>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0" name="Google Shape;19180;p26"/>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1" name="Google Shape;19181;p26"/>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2" name="Google Shape;19182;p26"/>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3" name="Google Shape;19183;p26"/>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4" name="Google Shape;19184;p26"/>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5" name="Google Shape;19185;p26"/>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6" name="Google Shape;19186;p26"/>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7" name="Google Shape;19187;p26"/>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8" name="Google Shape;19188;p26"/>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9" name="Google Shape;19189;p26"/>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0" name="Google Shape;19190;p26"/>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1" name="Google Shape;19191;p26"/>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2" name="Google Shape;19192;p26"/>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3" name="Google Shape;19193;p26"/>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4" name="Google Shape;19194;p26"/>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5" name="Google Shape;19195;p26"/>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6" name="Google Shape;19196;p26"/>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7" name="Google Shape;19197;p26"/>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8" name="Google Shape;19198;p26"/>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9" name="Google Shape;19199;p26"/>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0" name="Google Shape;19200;p26"/>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1" name="Google Shape;19201;p26"/>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2" name="Google Shape;19202;p26"/>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3" name="Google Shape;19203;p26"/>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4" name="Google Shape;19204;p26"/>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5" name="Google Shape;19205;p26"/>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6" name="Google Shape;19206;p26"/>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7" name="Google Shape;19207;p26"/>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8" name="Google Shape;19208;p26"/>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9" name="Google Shape;19209;p26"/>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0" name="Google Shape;19210;p26"/>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1" name="Google Shape;19211;p26"/>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2" name="Google Shape;19212;p26"/>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3" name="Google Shape;19213;p26"/>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4" name="Google Shape;19214;p26"/>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5" name="Google Shape;19215;p26"/>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6" name="Google Shape;19216;p26"/>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7" name="Google Shape;19217;p26"/>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8" name="Google Shape;19218;p26"/>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9" name="Google Shape;19219;p26"/>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0" name="Google Shape;19220;p26"/>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1" name="Google Shape;19221;p26"/>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2" name="Google Shape;19222;p26"/>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3" name="Google Shape;19223;p26"/>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4" name="Google Shape;19224;p26"/>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5" name="Google Shape;19225;p26"/>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6" name="Google Shape;19226;p26"/>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7" name="Google Shape;19227;p26"/>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8" name="Google Shape;19228;p26"/>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9" name="Google Shape;19229;p26"/>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0" name="Google Shape;19230;p26"/>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1" name="Google Shape;19231;p26"/>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2" name="Google Shape;19232;p26"/>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3" name="Google Shape;19233;p26"/>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4" name="Google Shape;19234;p26"/>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5" name="Google Shape;19235;p26"/>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6" name="Google Shape;19236;p26"/>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7" name="Google Shape;19237;p26"/>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8" name="Google Shape;19238;p26"/>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9" name="Google Shape;19239;p26"/>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0" name="Google Shape;19240;p26"/>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1" name="Google Shape;19241;p26"/>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2" name="Google Shape;19242;p26"/>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3" name="Google Shape;19243;p26"/>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4" name="Google Shape;19244;p26"/>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5" name="Google Shape;19245;p26"/>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6" name="Google Shape;19246;p26"/>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7" name="Google Shape;19247;p26"/>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8" name="Google Shape;19248;p26"/>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9" name="Google Shape;19249;p26"/>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0" name="Google Shape;19250;p26"/>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1" name="Google Shape;19251;p26"/>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2" name="Google Shape;19252;p26"/>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3" name="Google Shape;19253;p26"/>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4" name="Google Shape;19254;p26"/>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5" name="Google Shape;19255;p26"/>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6" name="Google Shape;19256;p26"/>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7" name="Google Shape;19257;p26"/>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8" name="Google Shape;19258;p26"/>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9" name="Google Shape;19259;p26"/>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0" name="Google Shape;19260;p26"/>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1" name="Google Shape;19261;p26"/>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2" name="Google Shape;19262;p26"/>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3" name="Google Shape;19263;p26"/>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4" name="Google Shape;19264;p26"/>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5" name="Google Shape;19265;p26"/>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6" name="Google Shape;19266;p26"/>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7" name="Google Shape;19267;p26"/>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8" name="Google Shape;19268;p26"/>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9" name="Google Shape;19269;p26"/>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0" name="Google Shape;19270;p26"/>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1" name="Google Shape;19271;p26"/>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2" name="Google Shape;19272;p26"/>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3" name="Google Shape;19273;p26"/>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4" name="Google Shape;19274;p26"/>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5" name="Google Shape;19275;p26"/>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6" name="Google Shape;19276;p26"/>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7" name="Google Shape;19277;p26"/>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8" name="Google Shape;19278;p26"/>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9" name="Google Shape;19279;p26"/>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0" name="Google Shape;19280;p26"/>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1" name="Google Shape;19281;p26"/>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2" name="Google Shape;19282;p26"/>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3" name="Google Shape;19283;p26"/>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4" name="Google Shape;19284;p26"/>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5" name="Google Shape;19285;p26"/>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6" name="Google Shape;19286;p26"/>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7" name="Google Shape;19287;p26"/>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8" name="Google Shape;19288;p26"/>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9" name="Google Shape;19289;p26"/>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0" name="Google Shape;19290;p26"/>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1" name="Google Shape;19291;p26"/>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2" name="Google Shape;19292;p26"/>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3" name="Google Shape;19293;p26"/>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4" name="Google Shape;19294;p26"/>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5" name="Google Shape;19295;p26"/>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6" name="Google Shape;19296;p26"/>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7" name="Google Shape;19297;p26"/>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8" name="Google Shape;19298;p26"/>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9" name="Google Shape;19299;p26"/>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0" name="Google Shape;19300;p26"/>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1" name="Google Shape;19301;p26"/>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2" name="Google Shape;19302;p26"/>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3" name="Google Shape;19303;p26"/>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4" name="Google Shape;19304;p26"/>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5" name="Google Shape;19305;p26"/>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6" name="Google Shape;19306;p26"/>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7" name="Google Shape;19307;p26"/>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8" name="Google Shape;19308;p26"/>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9" name="Google Shape;19309;p26"/>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0" name="Google Shape;19310;p26"/>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1" name="Google Shape;19311;p26"/>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2" name="Google Shape;19312;p26"/>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3" name="Google Shape;19313;p26"/>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4" name="Google Shape;19314;p26"/>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5" name="Google Shape;19315;p26"/>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6" name="Google Shape;19316;p26"/>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7" name="Google Shape;19317;p26"/>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8" name="Google Shape;19318;p26"/>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9" name="Google Shape;19319;p26"/>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0" name="Google Shape;19320;p26"/>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1" name="Google Shape;19321;p26"/>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2" name="Google Shape;19322;p26"/>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3" name="Google Shape;19323;p26"/>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4" name="Google Shape;19324;p26"/>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5" name="Google Shape;19325;p26"/>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6" name="Google Shape;19326;p26"/>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7" name="Google Shape;19327;p26"/>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8" name="Google Shape;19328;p26"/>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9" name="Google Shape;19329;p26"/>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0" name="Google Shape;19330;p26"/>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1" name="Google Shape;19331;p26"/>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2" name="Google Shape;19332;p26"/>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3" name="Google Shape;19333;p26"/>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4" name="Google Shape;19334;p26"/>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5" name="Google Shape;19335;p26"/>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6" name="Google Shape;19336;p26"/>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7" name="Google Shape;19337;p26"/>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8" name="Google Shape;19338;p26"/>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9" name="Google Shape;19339;p26"/>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0" name="Google Shape;19340;p26"/>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1" name="Google Shape;19341;p26"/>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2" name="Google Shape;19342;p26"/>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3" name="Google Shape;19343;p26"/>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4" name="Google Shape;19344;p26"/>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5" name="Google Shape;19345;p26"/>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6" name="Google Shape;19346;p26"/>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7" name="Google Shape;19347;p26"/>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8" name="Google Shape;19348;p26"/>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9" name="Google Shape;19349;p26"/>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0" name="Google Shape;19350;p26"/>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1" name="Google Shape;19351;p26"/>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2" name="Google Shape;19352;p26"/>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3" name="Google Shape;19353;p26"/>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4" name="Google Shape;19354;p26"/>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5" name="Google Shape;19355;p26"/>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6" name="Google Shape;19356;p26"/>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7" name="Google Shape;19357;p26"/>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8" name="Google Shape;19358;p26"/>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9" name="Google Shape;19359;p26"/>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0" name="Google Shape;19360;p26"/>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1" name="Google Shape;19361;p26"/>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2" name="Google Shape;19362;p26"/>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3" name="Google Shape;19363;p26"/>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4" name="Google Shape;19364;p26"/>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5" name="Google Shape;19365;p26"/>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6" name="Google Shape;19366;p26"/>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7" name="Google Shape;19367;p26"/>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8" name="Google Shape;19368;p26"/>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9" name="Google Shape;19369;p26"/>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0" name="Google Shape;19370;p26"/>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1" name="Google Shape;19371;p26"/>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2" name="Google Shape;19372;p26"/>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3" name="Google Shape;19373;p26"/>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4" name="Google Shape;19374;p26"/>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5" name="Google Shape;19375;p26"/>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6" name="Google Shape;19376;p26"/>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7" name="Google Shape;19377;p26"/>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8" name="Google Shape;19378;p26"/>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9" name="Google Shape;19379;p26"/>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0" name="Google Shape;19380;p26"/>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1" name="Google Shape;19381;p26"/>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2" name="Google Shape;19382;p26"/>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3" name="Google Shape;19383;p26"/>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4" name="Google Shape;19384;p26"/>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5" name="Google Shape;19385;p26"/>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6" name="Google Shape;19386;p26"/>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7" name="Google Shape;19387;p26"/>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8" name="Google Shape;19388;p26"/>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9" name="Google Shape;19389;p26"/>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0" name="Google Shape;19390;p26"/>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1" name="Google Shape;19391;p26"/>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2" name="Google Shape;19392;p26"/>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3" name="Google Shape;19393;p26"/>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4" name="Google Shape;19394;p26"/>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5" name="Google Shape;19395;p26"/>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6" name="Google Shape;19396;p26"/>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7" name="Google Shape;19397;p26"/>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8" name="Google Shape;19398;p26"/>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9" name="Google Shape;19399;p26"/>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0" name="Google Shape;19400;p26"/>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1" name="Google Shape;19401;p26"/>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2" name="Google Shape;19402;p26"/>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3" name="Google Shape;19403;p26"/>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4" name="Google Shape;19404;p26"/>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5" name="Google Shape;19405;p26"/>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6" name="Google Shape;19406;p26"/>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7" name="Google Shape;19407;p26"/>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8" name="Google Shape;19408;p26"/>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9" name="Google Shape;19409;p26"/>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0" name="Google Shape;19410;p26"/>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1" name="Google Shape;19411;p26"/>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2" name="Google Shape;19412;p26"/>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3" name="Google Shape;19413;p26"/>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4" name="Google Shape;19414;p26"/>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5" name="Google Shape;19415;p26"/>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6" name="Google Shape;19416;p26"/>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7" name="Google Shape;19417;p26"/>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8" name="Google Shape;19418;p26"/>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9" name="Google Shape;19419;p26"/>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0" name="Google Shape;19420;p26"/>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1" name="Google Shape;19421;p26"/>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2" name="Google Shape;19422;p26"/>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3" name="Google Shape;19423;p26"/>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4" name="Google Shape;19424;p26"/>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5" name="Google Shape;19425;p26"/>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6" name="Google Shape;19426;p26"/>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7" name="Google Shape;19427;p26"/>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8" name="Google Shape;19428;p26"/>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9" name="Google Shape;19429;p26"/>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0" name="Google Shape;19430;p26"/>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1" name="Google Shape;19431;p26"/>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2" name="Google Shape;19432;p26"/>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3" name="Google Shape;19433;p26"/>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4" name="Google Shape;19434;p26"/>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5" name="Google Shape;19435;p26"/>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6" name="Google Shape;19436;p26"/>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7" name="Google Shape;19437;p26"/>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8" name="Google Shape;19438;p26"/>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9" name="Google Shape;19439;p26"/>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0" name="Google Shape;19440;p26"/>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1" name="Google Shape;19441;p26"/>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2" name="Google Shape;19442;p26"/>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3" name="Google Shape;19443;p26"/>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4" name="Google Shape;19444;p26"/>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5" name="Google Shape;19445;p26"/>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6" name="Google Shape;19446;p26"/>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7" name="Google Shape;19447;p26"/>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8" name="Google Shape;19448;p26"/>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9" name="Google Shape;19449;p26"/>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0" name="Google Shape;19450;p26"/>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1" name="Google Shape;19451;p26"/>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2" name="Google Shape;19452;p26"/>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3" name="Google Shape;19453;p26"/>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4" name="Google Shape;19454;p26"/>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5" name="Google Shape;19455;p26"/>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6" name="Google Shape;19456;p26"/>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7" name="Google Shape;19457;p26"/>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8" name="Google Shape;19458;p26"/>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9" name="Google Shape;19459;p26"/>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0" name="Google Shape;19460;p26"/>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1" name="Google Shape;19461;p26"/>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2" name="Google Shape;19462;p26"/>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3" name="Google Shape;19463;p26"/>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4" name="Google Shape;19464;p26"/>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5" name="Google Shape;19465;p26"/>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6" name="Google Shape;19466;p26"/>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7" name="Google Shape;19467;p26"/>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8" name="Google Shape;19468;p26"/>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9" name="Google Shape;19469;p26"/>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0" name="Google Shape;19470;p26"/>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1" name="Google Shape;19471;p26"/>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2" name="Google Shape;19472;p26"/>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3" name="Google Shape;19473;p26"/>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4" name="Google Shape;19474;p26"/>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5" name="Google Shape;19475;p26"/>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6" name="Google Shape;19476;p26"/>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7" name="Google Shape;19477;p26"/>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8" name="Google Shape;19478;p26"/>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9" name="Google Shape;19479;p26"/>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0" name="Google Shape;19480;p26"/>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1" name="Google Shape;19481;p26"/>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2" name="Google Shape;19482;p26"/>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3" name="Google Shape;19483;p26"/>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4" name="Google Shape;19484;p26"/>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5" name="Google Shape;19485;p26"/>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6" name="Google Shape;19486;p26"/>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7" name="Google Shape;19487;p26"/>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8" name="Google Shape;19488;p26"/>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9" name="Google Shape;19489;p26"/>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0" name="Google Shape;19490;p26"/>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1" name="Google Shape;19491;p26"/>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2" name="Google Shape;19492;p26"/>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3" name="Google Shape;19493;p26"/>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4" name="Google Shape;19494;p26"/>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5" name="Google Shape;19495;p26"/>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6" name="Google Shape;19496;p26"/>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7" name="Google Shape;19497;p26"/>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8" name="Google Shape;19498;p26"/>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9" name="Google Shape;19499;p26"/>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0" name="Google Shape;19500;p26"/>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501" name="Google Shape;19501;p2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9502" name="Google Shape;19502;p26"/>
          <p:cNvSpPr/>
          <p:nvPr/>
        </p:nvSpPr>
        <p:spPr>
          <a:xfrm rot="-9002992" flipH="1">
            <a:off x="11192555" y="4726948"/>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503" name="Google Shape;19503;p26"/>
          <p:cNvSpPr/>
          <p:nvPr/>
        </p:nvSpPr>
        <p:spPr>
          <a:xfrm rot="-469745" flipH="1">
            <a:off x="11606654" y="5239721"/>
            <a:ext cx="96903" cy="1949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504" name="Google Shape;19504;p26"/>
          <p:cNvSpPr/>
          <p:nvPr/>
        </p:nvSpPr>
        <p:spPr>
          <a:xfrm rot="-6345070" flipH="1">
            <a:off x="11545270" y="6319250"/>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505" name="Google Shape;19505;p26"/>
          <p:cNvSpPr/>
          <p:nvPr/>
        </p:nvSpPr>
        <p:spPr>
          <a:xfrm rot="-6345070" flipH="1">
            <a:off x="11085603" y="5659517"/>
            <a:ext cx="97252" cy="194612"/>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506" name="Google Shape;19506;p26"/>
          <p:cNvSpPr/>
          <p:nvPr/>
        </p:nvSpPr>
        <p:spPr>
          <a:xfrm rot="-6345070" flipH="1">
            <a:off x="1450337" y="820483"/>
            <a:ext cx="97252" cy="194612"/>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507" name="Google Shape;19507;p26"/>
          <p:cNvSpPr/>
          <p:nvPr/>
        </p:nvSpPr>
        <p:spPr>
          <a:xfrm rot="-9002992" flipH="1">
            <a:off x="593955" y="1380614"/>
            <a:ext cx="96947" cy="194785"/>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508" name="Google Shape;19508;p26"/>
          <p:cNvSpPr/>
          <p:nvPr/>
        </p:nvSpPr>
        <p:spPr>
          <a:xfrm rot="-469745" flipH="1">
            <a:off x="664554" y="468287"/>
            <a:ext cx="96903" cy="194996"/>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509" name="Google Shape;19509;p26"/>
          <p:cNvSpPr txBox="1">
            <a:spLocks noGrp="1"/>
          </p:cNvSpPr>
          <p:nvPr>
            <p:ph type="body" idx="1"/>
          </p:nvPr>
        </p:nvSpPr>
        <p:spPr>
          <a:xfrm>
            <a:off x="1334771" y="1554777"/>
            <a:ext cx="9144000" cy="4628400"/>
          </a:xfrm>
          <a:prstGeom prst="rect">
            <a:avLst/>
          </a:prstGeom>
          <a:solidFill>
            <a:schemeClr val="lt2"/>
          </a:solidFill>
          <a:effectLst>
            <a:outerShdw dist="66675" dir="2580000" algn="bl" rotWithShape="0">
              <a:schemeClr val="dk1">
                <a:alpha val="16000"/>
              </a:schemeClr>
            </a:outerShdw>
          </a:effectLst>
        </p:spPr>
        <p:txBody>
          <a:bodyPr spcFirstLastPara="1" wrap="square" lIns="91425" tIns="91425" rIns="91425" bIns="91425" anchor="t" anchorCtr="0">
            <a:noAutofit/>
          </a:bodyPr>
          <a:lstStyle>
            <a:lvl1pPr marL="609585" lvl="0" indent="-423323" rtl="0">
              <a:lnSpc>
                <a:spcPct val="100000"/>
              </a:lnSpc>
              <a:spcBef>
                <a:spcPts val="0"/>
              </a:spcBef>
              <a:spcAft>
                <a:spcPts val="0"/>
              </a:spcAft>
              <a:buSzPts val="1400"/>
              <a:buChar char="●"/>
              <a:defRPr/>
            </a:lvl1pPr>
            <a:lvl2pPr marL="1219170" lvl="1" indent="-423323" rtl="0">
              <a:lnSpc>
                <a:spcPct val="100000"/>
              </a:lnSpc>
              <a:spcBef>
                <a:spcPts val="0"/>
              </a:spcBef>
              <a:spcAft>
                <a:spcPts val="0"/>
              </a:spcAft>
              <a:buSzPts val="1400"/>
              <a:buChar char="○"/>
              <a:defRPr/>
            </a:lvl2pPr>
            <a:lvl3pPr marL="1828754" lvl="2" indent="-423323" rtl="0">
              <a:lnSpc>
                <a:spcPct val="100000"/>
              </a:lnSpc>
              <a:spcBef>
                <a:spcPts val="0"/>
              </a:spcBef>
              <a:spcAft>
                <a:spcPts val="0"/>
              </a:spcAft>
              <a:buSzPts val="1400"/>
              <a:buChar char="■"/>
              <a:defRPr/>
            </a:lvl3pPr>
            <a:lvl4pPr marL="2438339" lvl="3" indent="-423323" rtl="0">
              <a:lnSpc>
                <a:spcPct val="100000"/>
              </a:lnSpc>
              <a:spcBef>
                <a:spcPts val="0"/>
              </a:spcBef>
              <a:spcAft>
                <a:spcPts val="0"/>
              </a:spcAft>
              <a:buSzPts val="1400"/>
              <a:buChar char="●"/>
              <a:defRPr/>
            </a:lvl4pPr>
            <a:lvl5pPr marL="3047924" lvl="4" indent="-423323" rtl="0">
              <a:lnSpc>
                <a:spcPct val="100000"/>
              </a:lnSpc>
              <a:spcBef>
                <a:spcPts val="0"/>
              </a:spcBef>
              <a:spcAft>
                <a:spcPts val="0"/>
              </a:spcAft>
              <a:buSzPts val="1400"/>
              <a:buChar char="○"/>
              <a:defRPr/>
            </a:lvl5pPr>
            <a:lvl6pPr marL="3657509" lvl="5" indent="-423323" rtl="0">
              <a:lnSpc>
                <a:spcPct val="100000"/>
              </a:lnSpc>
              <a:spcBef>
                <a:spcPts val="0"/>
              </a:spcBef>
              <a:spcAft>
                <a:spcPts val="0"/>
              </a:spcAft>
              <a:buSzPts val="1400"/>
              <a:buChar char="■"/>
              <a:defRPr/>
            </a:lvl6pPr>
            <a:lvl7pPr marL="4267093" lvl="6" indent="-423323" rtl="0">
              <a:lnSpc>
                <a:spcPct val="100000"/>
              </a:lnSpc>
              <a:spcBef>
                <a:spcPts val="0"/>
              </a:spcBef>
              <a:spcAft>
                <a:spcPts val="0"/>
              </a:spcAft>
              <a:buSzPts val="1400"/>
              <a:buChar char="●"/>
              <a:defRPr/>
            </a:lvl7pPr>
            <a:lvl8pPr marL="4876678" lvl="7" indent="-423323" rtl="0">
              <a:lnSpc>
                <a:spcPct val="100000"/>
              </a:lnSpc>
              <a:spcBef>
                <a:spcPts val="0"/>
              </a:spcBef>
              <a:spcAft>
                <a:spcPts val="0"/>
              </a:spcAft>
              <a:buSzPts val="1400"/>
              <a:buChar char="○"/>
              <a:defRPr/>
            </a:lvl8pPr>
            <a:lvl9pPr marL="5486263" lvl="8" indent="-423323" rtl="0">
              <a:lnSpc>
                <a:spcPct val="100000"/>
              </a:lnSpc>
              <a:spcBef>
                <a:spcPts val="0"/>
              </a:spcBef>
              <a:spcAft>
                <a:spcPts val="0"/>
              </a:spcAft>
              <a:buSzPts val="1400"/>
              <a:buChar char="■"/>
              <a:defRPr/>
            </a:lvl9pPr>
          </a:lstStyle>
          <a:p>
            <a:endParaRPr/>
          </a:p>
        </p:txBody>
      </p:sp>
    </p:spTree>
    <p:extLst>
      <p:ext uri="{BB962C8B-B14F-4D97-AF65-F5344CB8AC3E}">
        <p14:creationId xmlns:p14="http://schemas.microsoft.com/office/powerpoint/2010/main" val="151031861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19510"/>
        <p:cNvGrpSpPr/>
        <p:nvPr/>
      </p:nvGrpSpPr>
      <p:grpSpPr>
        <a:xfrm>
          <a:off x="0" y="0"/>
          <a:ext cx="0" cy="0"/>
          <a:chOff x="0" y="0"/>
          <a:chExt cx="0" cy="0"/>
        </a:xfrm>
      </p:grpSpPr>
      <p:grpSp>
        <p:nvGrpSpPr>
          <p:cNvPr id="19511" name="Google Shape;19511;p27"/>
          <p:cNvGrpSpPr/>
          <p:nvPr/>
        </p:nvGrpSpPr>
        <p:grpSpPr>
          <a:xfrm>
            <a:off x="0" y="0"/>
            <a:ext cx="12205600" cy="7066400"/>
            <a:chOff x="0" y="0"/>
            <a:chExt cx="9154200" cy="5299800"/>
          </a:xfrm>
        </p:grpSpPr>
        <p:sp>
          <p:nvSpPr>
            <p:cNvPr id="19512" name="Google Shape;19512;p27"/>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3" name="Google Shape;19513;p27"/>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4" name="Google Shape;19514;p27"/>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5" name="Google Shape;19515;p27"/>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6" name="Google Shape;19516;p27"/>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7" name="Google Shape;19517;p27"/>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8" name="Google Shape;19518;p27"/>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9" name="Google Shape;19519;p27"/>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0" name="Google Shape;19520;p27"/>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1" name="Google Shape;19521;p27"/>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2" name="Google Shape;19522;p27"/>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3" name="Google Shape;19523;p27"/>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4" name="Google Shape;19524;p27"/>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5" name="Google Shape;19525;p27"/>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6" name="Google Shape;19526;p27"/>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7" name="Google Shape;19527;p27"/>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8" name="Google Shape;19528;p27"/>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9" name="Google Shape;19529;p27"/>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0" name="Google Shape;19530;p27"/>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1" name="Google Shape;19531;p27"/>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2" name="Google Shape;19532;p27"/>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3" name="Google Shape;19533;p27"/>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4" name="Google Shape;19534;p27"/>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5" name="Google Shape;19535;p27"/>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6" name="Google Shape;19536;p27"/>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7" name="Google Shape;19537;p27"/>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8" name="Google Shape;19538;p27"/>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9" name="Google Shape;19539;p27"/>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0" name="Google Shape;19540;p27"/>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1" name="Google Shape;19541;p27"/>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2" name="Google Shape;19542;p27"/>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3" name="Google Shape;19543;p27"/>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4" name="Google Shape;19544;p27"/>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5" name="Google Shape;19545;p27"/>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6" name="Google Shape;19546;p27"/>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7" name="Google Shape;19547;p27"/>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8" name="Google Shape;19548;p27"/>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9" name="Google Shape;19549;p27"/>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0" name="Google Shape;19550;p27"/>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1" name="Google Shape;19551;p27"/>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2" name="Google Shape;19552;p27"/>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3" name="Google Shape;19553;p27"/>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4" name="Google Shape;19554;p27"/>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5" name="Google Shape;19555;p27"/>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6" name="Google Shape;19556;p27"/>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7" name="Google Shape;19557;p27"/>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8" name="Google Shape;19558;p27"/>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9" name="Google Shape;19559;p27"/>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0" name="Google Shape;19560;p27"/>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1" name="Google Shape;19561;p27"/>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2" name="Google Shape;19562;p27"/>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3" name="Google Shape;19563;p27"/>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4" name="Google Shape;19564;p27"/>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5" name="Google Shape;19565;p27"/>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6" name="Google Shape;19566;p27"/>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7" name="Google Shape;19567;p27"/>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8" name="Google Shape;19568;p27"/>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9" name="Google Shape;19569;p27"/>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0" name="Google Shape;19570;p27"/>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1" name="Google Shape;19571;p27"/>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2" name="Google Shape;19572;p27"/>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3" name="Google Shape;19573;p27"/>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4" name="Google Shape;19574;p27"/>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5" name="Google Shape;19575;p27"/>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6" name="Google Shape;19576;p27"/>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7" name="Google Shape;19577;p27"/>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8" name="Google Shape;19578;p27"/>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9" name="Google Shape;19579;p27"/>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0" name="Google Shape;19580;p27"/>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1" name="Google Shape;19581;p27"/>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2" name="Google Shape;19582;p27"/>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3" name="Google Shape;19583;p27"/>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4" name="Google Shape;19584;p27"/>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5" name="Google Shape;19585;p27"/>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6" name="Google Shape;19586;p27"/>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7" name="Google Shape;19587;p27"/>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8" name="Google Shape;19588;p27"/>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9" name="Google Shape;19589;p27"/>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0" name="Google Shape;19590;p27"/>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1" name="Google Shape;19591;p27"/>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2" name="Google Shape;19592;p27"/>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3" name="Google Shape;19593;p27"/>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4" name="Google Shape;19594;p27"/>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5" name="Google Shape;19595;p27"/>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6" name="Google Shape;19596;p27"/>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7" name="Google Shape;19597;p27"/>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8" name="Google Shape;19598;p27"/>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9" name="Google Shape;19599;p27"/>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0" name="Google Shape;19600;p27"/>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1" name="Google Shape;19601;p27"/>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2" name="Google Shape;19602;p27"/>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3" name="Google Shape;19603;p27"/>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4" name="Google Shape;19604;p27"/>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5" name="Google Shape;19605;p27"/>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6" name="Google Shape;19606;p27"/>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7" name="Google Shape;19607;p27"/>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8" name="Google Shape;19608;p27"/>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9" name="Google Shape;19609;p27"/>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0" name="Google Shape;19610;p27"/>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1" name="Google Shape;19611;p27"/>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2" name="Google Shape;19612;p27"/>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3" name="Google Shape;19613;p27"/>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4" name="Google Shape;19614;p27"/>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5" name="Google Shape;19615;p27"/>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6" name="Google Shape;19616;p27"/>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7" name="Google Shape;19617;p27"/>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8" name="Google Shape;19618;p27"/>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9" name="Google Shape;19619;p27"/>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0" name="Google Shape;19620;p27"/>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1" name="Google Shape;19621;p27"/>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2" name="Google Shape;19622;p27"/>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3" name="Google Shape;19623;p27"/>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4" name="Google Shape;19624;p27"/>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5" name="Google Shape;19625;p27"/>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6" name="Google Shape;19626;p27"/>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7" name="Google Shape;19627;p27"/>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8" name="Google Shape;19628;p27"/>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9" name="Google Shape;19629;p27"/>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0" name="Google Shape;19630;p27"/>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1" name="Google Shape;19631;p27"/>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2" name="Google Shape;19632;p27"/>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3" name="Google Shape;19633;p27"/>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4" name="Google Shape;19634;p27"/>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5" name="Google Shape;19635;p27"/>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6" name="Google Shape;19636;p27"/>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7" name="Google Shape;19637;p27"/>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8" name="Google Shape;19638;p27"/>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9" name="Google Shape;19639;p27"/>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0" name="Google Shape;19640;p27"/>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1" name="Google Shape;19641;p27"/>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2" name="Google Shape;19642;p27"/>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3" name="Google Shape;19643;p27"/>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4" name="Google Shape;19644;p27"/>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5" name="Google Shape;19645;p27"/>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6" name="Google Shape;19646;p27"/>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7" name="Google Shape;19647;p27"/>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8" name="Google Shape;19648;p27"/>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9" name="Google Shape;19649;p27"/>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0" name="Google Shape;19650;p27"/>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1" name="Google Shape;19651;p27"/>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2" name="Google Shape;19652;p27"/>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3" name="Google Shape;19653;p27"/>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4" name="Google Shape;19654;p27"/>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5" name="Google Shape;19655;p27"/>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6" name="Google Shape;19656;p27"/>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7" name="Google Shape;19657;p27"/>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8" name="Google Shape;19658;p27"/>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9" name="Google Shape;19659;p27"/>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0" name="Google Shape;19660;p27"/>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1" name="Google Shape;19661;p27"/>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2" name="Google Shape;19662;p27"/>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3" name="Google Shape;19663;p27"/>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4" name="Google Shape;19664;p27"/>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5" name="Google Shape;19665;p27"/>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6" name="Google Shape;19666;p27"/>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7" name="Google Shape;19667;p27"/>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8" name="Google Shape;19668;p27"/>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9" name="Google Shape;19669;p27"/>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0" name="Google Shape;19670;p27"/>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1" name="Google Shape;19671;p27"/>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2" name="Google Shape;19672;p27"/>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3" name="Google Shape;19673;p27"/>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4" name="Google Shape;19674;p27"/>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5" name="Google Shape;19675;p27"/>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6" name="Google Shape;19676;p27"/>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7" name="Google Shape;19677;p27"/>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8" name="Google Shape;19678;p27"/>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9" name="Google Shape;19679;p27"/>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0" name="Google Shape;19680;p27"/>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1" name="Google Shape;19681;p27"/>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2" name="Google Shape;19682;p27"/>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3" name="Google Shape;19683;p27"/>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4" name="Google Shape;19684;p27"/>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5" name="Google Shape;19685;p27"/>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6" name="Google Shape;19686;p27"/>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7" name="Google Shape;19687;p27"/>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8" name="Google Shape;19688;p27"/>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9" name="Google Shape;19689;p27"/>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0" name="Google Shape;19690;p27"/>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1" name="Google Shape;19691;p27"/>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2" name="Google Shape;19692;p27"/>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3" name="Google Shape;19693;p27"/>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4" name="Google Shape;19694;p27"/>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5" name="Google Shape;19695;p27"/>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6" name="Google Shape;19696;p27"/>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7" name="Google Shape;19697;p27"/>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8" name="Google Shape;19698;p27"/>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9" name="Google Shape;19699;p27"/>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0" name="Google Shape;19700;p27"/>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1" name="Google Shape;19701;p27"/>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2" name="Google Shape;19702;p27"/>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3" name="Google Shape;19703;p27"/>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4" name="Google Shape;19704;p27"/>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5" name="Google Shape;19705;p27"/>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6" name="Google Shape;19706;p27"/>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7" name="Google Shape;19707;p27"/>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8" name="Google Shape;19708;p27"/>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9" name="Google Shape;19709;p27"/>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0" name="Google Shape;19710;p27"/>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1" name="Google Shape;19711;p27"/>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2" name="Google Shape;19712;p27"/>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3" name="Google Shape;19713;p27"/>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4" name="Google Shape;19714;p27"/>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5" name="Google Shape;19715;p27"/>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6" name="Google Shape;19716;p27"/>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7" name="Google Shape;19717;p27"/>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8" name="Google Shape;19718;p27"/>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9" name="Google Shape;19719;p27"/>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0" name="Google Shape;19720;p27"/>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1" name="Google Shape;19721;p27"/>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2" name="Google Shape;19722;p27"/>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3" name="Google Shape;19723;p27"/>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4" name="Google Shape;19724;p27"/>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5" name="Google Shape;19725;p27"/>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6" name="Google Shape;19726;p27"/>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7" name="Google Shape;19727;p27"/>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8" name="Google Shape;19728;p27"/>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9" name="Google Shape;19729;p27"/>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0" name="Google Shape;19730;p27"/>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1" name="Google Shape;19731;p27"/>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2" name="Google Shape;19732;p27"/>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3" name="Google Shape;19733;p27"/>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4" name="Google Shape;19734;p27"/>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5" name="Google Shape;19735;p27"/>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6" name="Google Shape;19736;p27"/>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7" name="Google Shape;19737;p27"/>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8" name="Google Shape;19738;p27"/>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9" name="Google Shape;19739;p27"/>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0" name="Google Shape;19740;p27"/>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1" name="Google Shape;19741;p27"/>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2" name="Google Shape;19742;p27"/>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3" name="Google Shape;19743;p27"/>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4" name="Google Shape;19744;p27"/>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5" name="Google Shape;19745;p27"/>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6" name="Google Shape;19746;p27"/>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7" name="Google Shape;19747;p27"/>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8" name="Google Shape;19748;p27"/>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9" name="Google Shape;19749;p27"/>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0" name="Google Shape;19750;p27"/>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1" name="Google Shape;19751;p27"/>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2" name="Google Shape;19752;p27"/>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3" name="Google Shape;19753;p27"/>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4" name="Google Shape;19754;p27"/>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5" name="Google Shape;19755;p27"/>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6" name="Google Shape;19756;p27"/>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7" name="Google Shape;19757;p27"/>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8" name="Google Shape;19758;p27"/>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9" name="Google Shape;19759;p27"/>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0" name="Google Shape;19760;p27"/>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1" name="Google Shape;19761;p27"/>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2" name="Google Shape;19762;p27"/>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3" name="Google Shape;19763;p27"/>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4" name="Google Shape;19764;p27"/>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5" name="Google Shape;19765;p27"/>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6" name="Google Shape;19766;p27"/>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7" name="Google Shape;19767;p27"/>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8" name="Google Shape;19768;p27"/>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9" name="Google Shape;19769;p27"/>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0" name="Google Shape;19770;p27"/>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1" name="Google Shape;19771;p27"/>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2" name="Google Shape;19772;p27"/>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3" name="Google Shape;19773;p27"/>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4" name="Google Shape;19774;p27"/>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5" name="Google Shape;19775;p27"/>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6" name="Google Shape;19776;p27"/>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7" name="Google Shape;19777;p27"/>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8" name="Google Shape;19778;p27"/>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9" name="Google Shape;19779;p27"/>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0" name="Google Shape;19780;p27"/>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1" name="Google Shape;19781;p27"/>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2" name="Google Shape;19782;p27"/>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3" name="Google Shape;19783;p27"/>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4" name="Google Shape;19784;p27"/>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5" name="Google Shape;19785;p27"/>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6" name="Google Shape;19786;p27"/>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7" name="Google Shape;19787;p27"/>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8" name="Google Shape;19788;p27"/>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9" name="Google Shape;19789;p27"/>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0" name="Google Shape;19790;p27"/>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1" name="Google Shape;19791;p27"/>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2" name="Google Shape;19792;p27"/>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3" name="Google Shape;19793;p27"/>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4" name="Google Shape;19794;p27"/>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5" name="Google Shape;19795;p27"/>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6" name="Google Shape;19796;p27"/>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7" name="Google Shape;19797;p27"/>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8" name="Google Shape;19798;p27"/>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9" name="Google Shape;19799;p27"/>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0" name="Google Shape;19800;p27"/>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1" name="Google Shape;19801;p27"/>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2" name="Google Shape;19802;p27"/>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3" name="Google Shape;19803;p27"/>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4" name="Google Shape;19804;p27"/>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5" name="Google Shape;19805;p27"/>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6" name="Google Shape;19806;p27"/>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7" name="Google Shape;19807;p27"/>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8" name="Google Shape;19808;p27"/>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9" name="Google Shape;19809;p27"/>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0" name="Google Shape;19810;p27"/>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1" name="Google Shape;19811;p27"/>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2" name="Google Shape;19812;p27"/>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3" name="Google Shape;19813;p27"/>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4" name="Google Shape;19814;p27"/>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5" name="Google Shape;19815;p27"/>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6" name="Google Shape;19816;p27"/>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7" name="Google Shape;19817;p27"/>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8" name="Google Shape;19818;p27"/>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9" name="Google Shape;19819;p27"/>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0" name="Google Shape;19820;p27"/>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1" name="Google Shape;19821;p27"/>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2" name="Google Shape;19822;p27"/>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3" name="Google Shape;19823;p27"/>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4" name="Google Shape;19824;p27"/>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5" name="Google Shape;19825;p27"/>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6" name="Google Shape;19826;p27"/>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7" name="Google Shape;19827;p27"/>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8" name="Google Shape;19828;p27"/>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9" name="Google Shape;19829;p27"/>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0" name="Google Shape;19830;p27"/>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1" name="Google Shape;19831;p27"/>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2" name="Google Shape;19832;p27"/>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3" name="Google Shape;19833;p27"/>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4" name="Google Shape;19834;p27"/>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5" name="Google Shape;19835;p27"/>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6" name="Google Shape;19836;p27"/>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7" name="Google Shape;19837;p27"/>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8" name="Google Shape;19838;p27"/>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9" name="Google Shape;19839;p27"/>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0" name="Google Shape;19840;p27"/>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1" name="Google Shape;19841;p27"/>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2" name="Google Shape;19842;p27"/>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3" name="Google Shape;19843;p27"/>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4" name="Google Shape;19844;p27"/>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5" name="Google Shape;19845;p27"/>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6" name="Google Shape;19846;p27"/>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7" name="Google Shape;19847;p27"/>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8" name="Google Shape;19848;p27"/>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9" name="Google Shape;19849;p27"/>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0" name="Google Shape;19850;p27"/>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1" name="Google Shape;19851;p27"/>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2" name="Google Shape;19852;p27"/>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3" name="Google Shape;19853;p27"/>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4" name="Google Shape;19854;p27"/>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5" name="Google Shape;19855;p27"/>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6" name="Google Shape;19856;p27"/>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7" name="Google Shape;19857;p27"/>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8" name="Google Shape;19858;p27"/>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9" name="Google Shape;19859;p27"/>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0" name="Google Shape;19860;p27"/>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1" name="Google Shape;19861;p27"/>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2" name="Google Shape;19862;p27"/>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3" name="Google Shape;19863;p27"/>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4" name="Google Shape;19864;p27"/>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5" name="Google Shape;19865;p27"/>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6" name="Google Shape;19866;p27"/>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7" name="Google Shape;19867;p27"/>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8" name="Google Shape;19868;p27"/>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9" name="Google Shape;19869;p27"/>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0" name="Google Shape;19870;p27"/>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1" name="Google Shape;19871;p27"/>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2" name="Google Shape;19872;p27"/>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3" name="Google Shape;19873;p27"/>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4" name="Google Shape;19874;p27"/>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5" name="Google Shape;19875;p27"/>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6" name="Google Shape;19876;p27"/>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7" name="Google Shape;19877;p27"/>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8" name="Google Shape;19878;p27"/>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9" name="Google Shape;19879;p27"/>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0" name="Google Shape;19880;p27"/>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1" name="Google Shape;19881;p27"/>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2" name="Google Shape;19882;p27"/>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3" name="Google Shape;19883;p27"/>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4" name="Google Shape;19884;p27"/>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5" name="Google Shape;19885;p27"/>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6" name="Google Shape;19886;p27"/>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7" name="Google Shape;19887;p27"/>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8" name="Google Shape;19888;p27"/>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9" name="Google Shape;19889;p27"/>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0" name="Google Shape;19890;p27"/>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1" name="Google Shape;19891;p27"/>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2" name="Google Shape;19892;p27"/>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3" name="Google Shape;19893;p27"/>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4" name="Google Shape;19894;p27"/>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5" name="Google Shape;19895;p27"/>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6" name="Google Shape;19896;p27"/>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7" name="Google Shape;19897;p27"/>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8" name="Google Shape;19898;p27"/>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9" name="Google Shape;19899;p27"/>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0" name="Google Shape;19900;p27"/>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1" name="Google Shape;19901;p27"/>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2" name="Google Shape;19902;p27"/>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3" name="Google Shape;19903;p27"/>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4" name="Google Shape;19904;p27"/>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5" name="Google Shape;19905;p27"/>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6" name="Google Shape;19906;p27"/>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7" name="Google Shape;19907;p27"/>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8" name="Google Shape;19908;p27"/>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9" name="Google Shape;19909;p27"/>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0" name="Google Shape;19910;p27"/>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1" name="Google Shape;19911;p27"/>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2" name="Google Shape;19912;p27"/>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3" name="Google Shape;19913;p27"/>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4" name="Google Shape;19914;p27"/>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5" name="Google Shape;19915;p27"/>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6" name="Google Shape;19916;p27"/>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7" name="Google Shape;19917;p27"/>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8" name="Google Shape;19918;p27"/>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9" name="Google Shape;19919;p27"/>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0" name="Google Shape;19920;p27"/>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1" name="Google Shape;19921;p27"/>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2" name="Google Shape;19922;p27"/>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3" name="Google Shape;19923;p27"/>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4" name="Google Shape;19924;p27"/>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5" name="Google Shape;19925;p27"/>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6" name="Google Shape;19926;p27"/>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7" name="Google Shape;19927;p27"/>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8" name="Google Shape;19928;p27"/>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9" name="Google Shape;19929;p27"/>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0" name="Google Shape;19930;p27"/>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1" name="Google Shape;19931;p27"/>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2" name="Google Shape;19932;p27"/>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3" name="Google Shape;19933;p27"/>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4" name="Google Shape;19934;p27"/>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5" name="Google Shape;19935;p27"/>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6" name="Google Shape;19936;p27"/>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7" name="Google Shape;19937;p27"/>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8" name="Google Shape;19938;p27"/>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9" name="Google Shape;19939;p27"/>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0" name="Google Shape;19940;p27"/>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1" name="Google Shape;19941;p27"/>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2" name="Google Shape;19942;p27"/>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3" name="Google Shape;19943;p27"/>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4" name="Google Shape;19944;p27"/>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5" name="Google Shape;19945;p27"/>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6" name="Google Shape;19946;p27"/>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7" name="Google Shape;19947;p27"/>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8" name="Google Shape;19948;p27"/>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9" name="Google Shape;19949;p27"/>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0" name="Google Shape;19950;p27"/>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1" name="Google Shape;19951;p27"/>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2" name="Google Shape;19952;p27"/>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3" name="Google Shape;19953;p27"/>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4" name="Google Shape;19954;p27"/>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5" name="Google Shape;19955;p27"/>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6" name="Google Shape;19956;p27"/>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7" name="Google Shape;19957;p27"/>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8" name="Google Shape;19958;p27"/>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9" name="Google Shape;19959;p27"/>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0" name="Google Shape;19960;p27"/>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1" name="Google Shape;19961;p27"/>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2" name="Google Shape;19962;p27"/>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3" name="Google Shape;19963;p27"/>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4" name="Google Shape;19964;p27"/>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5" name="Google Shape;19965;p27"/>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6" name="Google Shape;19966;p27"/>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7" name="Google Shape;19967;p27"/>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8" name="Google Shape;19968;p27"/>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9" name="Google Shape;19969;p27"/>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0" name="Google Shape;19970;p27"/>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1" name="Google Shape;19971;p27"/>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2" name="Google Shape;19972;p27"/>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3" name="Google Shape;19973;p27"/>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4" name="Google Shape;19974;p27"/>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5" name="Google Shape;19975;p27"/>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6" name="Google Shape;19976;p27"/>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7" name="Google Shape;19977;p27"/>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8" name="Google Shape;19978;p27"/>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9" name="Google Shape;19979;p27"/>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0" name="Google Shape;19980;p27"/>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1" name="Google Shape;19981;p27"/>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2" name="Google Shape;19982;p27"/>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3" name="Google Shape;19983;p27"/>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4" name="Google Shape;19984;p27"/>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5" name="Google Shape;19985;p27"/>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6" name="Google Shape;19986;p27"/>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7" name="Google Shape;19987;p27"/>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8" name="Google Shape;19988;p27"/>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9" name="Google Shape;19989;p27"/>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0" name="Google Shape;19990;p27"/>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1" name="Google Shape;19991;p27"/>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2" name="Google Shape;19992;p27"/>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3" name="Google Shape;19993;p27"/>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4" name="Google Shape;19994;p27"/>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5" name="Google Shape;19995;p27"/>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6" name="Google Shape;19996;p27"/>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7" name="Google Shape;19997;p27"/>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8" name="Google Shape;19998;p27"/>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9" name="Google Shape;19999;p27"/>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0" name="Google Shape;20000;p27"/>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1" name="Google Shape;20001;p27"/>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2" name="Google Shape;20002;p27"/>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3" name="Google Shape;20003;p27"/>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4" name="Google Shape;20004;p27"/>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5" name="Google Shape;20005;p27"/>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6" name="Google Shape;20006;p27"/>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7" name="Google Shape;20007;p27"/>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8" name="Google Shape;20008;p27"/>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9" name="Google Shape;20009;p27"/>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0" name="Google Shape;20010;p27"/>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1" name="Google Shape;20011;p27"/>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2" name="Google Shape;20012;p27"/>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3" name="Google Shape;20013;p27"/>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4" name="Google Shape;20014;p27"/>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5" name="Google Shape;20015;p27"/>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6" name="Google Shape;20016;p27"/>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7" name="Google Shape;20017;p27"/>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8" name="Google Shape;20018;p27"/>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9" name="Google Shape;20019;p27"/>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0" name="Google Shape;20020;p27"/>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1" name="Google Shape;20021;p27"/>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2" name="Google Shape;20022;p27"/>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3" name="Google Shape;20023;p27"/>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4" name="Google Shape;20024;p27"/>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5" name="Google Shape;20025;p27"/>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6" name="Google Shape;20026;p27"/>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7" name="Google Shape;20027;p27"/>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8" name="Google Shape;20028;p27"/>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9" name="Google Shape;20029;p27"/>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0" name="Google Shape;20030;p27"/>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1" name="Google Shape;20031;p27"/>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2" name="Google Shape;20032;p27"/>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3" name="Google Shape;20033;p27"/>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4" name="Google Shape;20034;p27"/>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5" name="Google Shape;20035;p27"/>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6" name="Google Shape;20036;p27"/>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7" name="Google Shape;20037;p27"/>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8" name="Google Shape;20038;p27"/>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9" name="Google Shape;20039;p27"/>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0" name="Google Shape;20040;p27"/>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1" name="Google Shape;20041;p27"/>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2" name="Google Shape;20042;p27"/>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3" name="Google Shape;20043;p27"/>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4" name="Google Shape;20044;p27"/>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5" name="Google Shape;20045;p27"/>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6" name="Google Shape;20046;p27"/>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7" name="Google Shape;20047;p27"/>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8" name="Google Shape;20048;p27"/>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9" name="Google Shape;20049;p27"/>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0" name="Google Shape;20050;p27"/>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1" name="Google Shape;20051;p27"/>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2" name="Google Shape;20052;p27"/>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3" name="Google Shape;20053;p27"/>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4" name="Google Shape;20054;p27"/>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5" name="Google Shape;20055;p27"/>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6" name="Google Shape;20056;p27"/>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7" name="Google Shape;20057;p27"/>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8" name="Google Shape;20058;p27"/>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9" name="Google Shape;20059;p27"/>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0" name="Google Shape;20060;p27"/>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1" name="Google Shape;20061;p27"/>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2" name="Google Shape;20062;p27"/>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3" name="Google Shape;20063;p27"/>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4" name="Google Shape;20064;p27"/>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5" name="Google Shape;20065;p27"/>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6" name="Google Shape;20066;p27"/>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7" name="Google Shape;20067;p27"/>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8" name="Google Shape;20068;p27"/>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9" name="Google Shape;20069;p27"/>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0" name="Google Shape;20070;p27"/>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1" name="Google Shape;20071;p27"/>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2" name="Google Shape;20072;p27"/>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3" name="Google Shape;20073;p27"/>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4" name="Google Shape;20074;p27"/>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5" name="Google Shape;20075;p27"/>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6" name="Google Shape;20076;p27"/>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7" name="Google Shape;20077;p27"/>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8" name="Google Shape;20078;p27"/>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9" name="Google Shape;20079;p27"/>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0" name="Google Shape;20080;p27"/>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1" name="Google Shape;20081;p27"/>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2" name="Google Shape;20082;p27"/>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3" name="Google Shape;20083;p27"/>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4" name="Google Shape;20084;p27"/>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5" name="Google Shape;20085;p27"/>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6" name="Google Shape;20086;p27"/>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7" name="Google Shape;20087;p27"/>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8" name="Google Shape;20088;p27"/>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9" name="Google Shape;20089;p27"/>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0" name="Google Shape;20090;p27"/>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1" name="Google Shape;20091;p27"/>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2" name="Google Shape;20092;p27"/>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3" name="Google Shape;20093;p27"/>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4" name="Google Shape;20094;p27"/>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5" name="Google Shape;20095;p27"/>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6" name="Google Shape;20096;p27"/>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7" name="Google Shape;20097;p27"/>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8" name="Google Shape;20098;p27"/>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9" name="Google Shape;20099;p27"/>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0" name="Google Shape;20100;p27"/>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1" name="Google Shape;20101;p27"/>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2" name="Google Shape;20102;p27"/>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3" name="Google Shape;20103;p27"/>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4" name="Google Shape;20104;p27"/>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5" name="Google Shape;20105;p27"/>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6" name="Google Shape;20106;p27"/>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7" name="Google Shape;20107;p27"/>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8" name="Google Shape;20108;p27"/>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9" name="Google Shape;20109;p27"/>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0" name="Google Shape;20110;p27"/>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1" name="Google Shape;20111;p27"/>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2" name="Google Shape;20112;p27"/>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3" name="Google Shape;20113;p27"/>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4" name="Google Shape;20114;p27"/>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5" name="Google Shape;20115;p27"/>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6" name="Google Shape;20116;p27"/>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7" name="Google Shape;20117;p27"/>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8" name="Google Shape;20118;p27"/>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9" name="Google Shape;20119;p27"/>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0" name="Google Shape;20120;p27"/>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1" name="Google Shape;20121;p27"/>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2" name="Google Shape;20122;p27"/>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3" name="Google Shape;20123;p27"/>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4" name="Google Shape;20124;p27"/>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5" name="Google Shape;20125;p27"/>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6" name="Google Shape;20126;p27"/>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7" name="Google Shape;20127;p27"/>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8" name="Google Shape;20128;p27"/>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9" name="Google Shape;20129;p27"/>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0" name="Google Shape;20130;p27"/>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1" name="Google Shape;20131;p27"/>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2" name="Google Shape;20132;p27"/>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3" name="Google Shape;20133;p27"/>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4" name="Google Shape;20134;p27"/>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5" name="Google Shape;20135;p27"/>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6" name="Google Shape;20136;p27"/>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7" name="Google Shape;20137;p27"/>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8" name="Google Shape;20138;p27"/>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9" name="Google Shape;20139;p27"/>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0" name="Google Shape;20140;p27"/>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1" name="Google Shape;20141;p27"/>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2" name="Google Shape;20142;p27"/>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3" name="Google Shape;20143;p27"/>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4" name="Google Shape;20144;p27"/>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5" name="Google Shape;20145;p27"/>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6" name="Google Shape;20146;p27"/>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7" name="Google Shape;20147;p27"/>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8" name="Google Shape;20148;p27"/>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9" name="Google Shape;20149;p27"/>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0" name="Google Shape;20150;p27"/>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1" name="Google Shape;20151;p27"/>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2" name="Google Shape;20152;p27"/>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3" name="Google Shape;20153;p27"/>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4" name="Google Shape;20154;p27"/>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5" name="Google Shape;20155;p27"/>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6" name="Google Shape;20156;p27"/>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7" name="Google Shape;20157;p27"/>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8" name="Google Shape;20158;p27"/>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9" name="Google Shape;20159;p27"/>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0" name="Google Shape;20160;p27"/>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1" name="Google Shape;20161;p27"/>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2" name="Google Shape;20162;p27"/>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3" name="Google Shape;20163;p27"/>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4" name="Google Shape;20164;p27"/>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5" name="Google Shape;20165;p27"/>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6" name="Google Shape;20166;p27"/>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7" name="Google Shape;20167;p27"/>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8" name="Google Shape;20168;p27"/>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9" name="Google Shape;20169;p27"/>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0" name="Google Shape;20170;p27"/>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1" name="Google Shape;20171;p27"/>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2" name="Google Shape;20172;p27"/>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3" name="Google Shape;20173;p27"/>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4" name="Google Shape;20174;p27"/>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5" name="Google Shape;20175;p27"/>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6" name="Google Shape;20176;p27"/>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7" name="Google Shape;20177;p27"/>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8" name="Google Shape;20178;p27"/>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9" name="Google Shape;20179;p27"/>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0" name="Google Shape;20180;p27"/>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1" name="Google Shape;20181;p27"/>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2" name="Google Shape;20182;p27"/>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3" name="Google Shape;20183;p27"/>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4" name="Google Shape;20184;p27"/>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5" name="Google Shape;20185;p27"/>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6" name="Google Shape;20186;p27"/>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7" name="Google Shape;20187;p27"/>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8" name="Google Shape;20188;p27"/>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9" name="Google Shape;20189;p27"/>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0" name="Google Shape;20190;p27"/>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1" name="Google Shape;20191;p27"/>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2" name="Google Shape;20192;p27"/>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3" name="Google Shape;20193;p27"/>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4" name="Google Shape;20194;p27"/>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5" name="Google Shape;20195;p27"/>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6" name="Google Shape;20196;p27"/>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7" name="Google Shape;20197;p27"/>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8" name="Google Shape;20198;p27"/>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9" name="Google Shape;20199;p27"/>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0" name="Google Shape;20200;p27"/>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1" name="Google Shape;20201;p27"/>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2" name="Google Shape;20202;p27"/>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3" name="Google Shape;20203;p27"/>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4" name="Google Shape;20204;p27"/>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5" name="Google Shape;20205;p27"/>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6" name="Google Shape;20206;p27"/>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7" name="Google Shape;20207;p27"/>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8" name="Google Shape;20208;p27"/>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9" name="Google Shape;20209;p27"/>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0" name="Google Shape;20210;p27"/>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1" name="Google Shape;20211;p27"/>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2" name="Google Shape;20212;p27"/>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3" name="Google Shape;20213;p27"/>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4" name="Google Shape;20214;p27"/>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5" name="Google Shape;20215;p27"/>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6" name="Google Shape;20216;p27"/>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7" name="Google Shape;20217;p27"/>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8" name="Google Shape;20218;p27"/>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9" name="Google Shape;20219;p27"/>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0" name="Google Shape;20220;p27"/>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1" name="Google Shape;20221;p27"/>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2" name="Google Shape;20222;p27"/>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3" name="Google Shape;20223;p27"/>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4" name="Google Shape;20224;p27"/>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5" name="Google Shape;20225;p27"/>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6" name="Google Shape;20226;p27"/>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7" name="Google Shape;20227;p27"/>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8" name="Google Shape;20228;p27"/>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9" name="Google Shape;20229;p27"/>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0" name="Google Shape;20230;p27"/>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1" name="Google Shape;20231;p27"/>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2" name="Google Shape;20232;p27"/>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3" name="Google Shape;20233;p27"/>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4" name="Google Shape;20234;p27"/>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5" name="Google Shape;20235;p27"/>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6" name="Google Shape;20236;p27"/>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7" name="Google Shape;20237;p27"/>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8" name="Google Shape;20238;p27"/>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9" name="Google Shape;20239;p27"/>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0" name="Google Shape;20240;p27"/>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1" name="Google Shape;20241;p27"/>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2" name="Google Shape;20242;p27"/>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3" name="Google Shape;20243;p27"/>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4" name="Google Shape;20244;p27"/>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5" name="Google Shape;20245;p27"/>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6" name="Google Shape;20246;p27"/>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7" name="Google Shape;20247;p27"/>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8" name="Google Shape;20248;p27"/>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9" name="Google Shape;20249;p27"/>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0" name="Google Shape;20250;p27"/>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1" name="Google Shape;20251;p27"/>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2" name="Google Shape;20252;p27"/>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3" name="Google Shape;20253;p27"/>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4" name="Google Shape;20254;p27"/>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5" name="Google Shape;20255;p27"/>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6" name="Google Shape;20256;p27"/>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7" name="Google Shape;20257;p27"/>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8" name="Google Shape;20258;p27"/>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9" name="Google Shape;20259;p27"/>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0" name="Google Shape;20260;p27"/>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1" name="Google Shape;20261;p27"/>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2" name="Google Shape;20262;p27"/>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3" name="Google Shape;20263;p27"/>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4" name="Google Shape;20264;p27"/>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5" name="Google Shape;20265;p27"/>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6" name="Google Shape;20266;p27"/>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7" name="Google Shape;20267;p27"/>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8" name="Google Shape;20268;p27"/>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9" name="Google Shape;20269;p27"/>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0" name="Google Shape;20270;p27"/>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1" name="Google Shape;20271;p27"/>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2" name="Google Shape;20272;p27"/>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3" name="Google Shape;20273;p27"/>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4" name="Google Shape;20274;p27"/>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5" name="Google Shape;20275;p27"/>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6" name="Google Shape;20276;p27"/>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7" name="Google Shape;20277;p27"/>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8" name="Google Shape;20278;p27"/>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9" name="Google Shape;20279;p27"/>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0" name="Google Shape;20280;p27"/>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1" name="Google Shape;20281;p27"/>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2" name="Google Shape;20282;p27"/>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3" name="Google Shape;20283;p27"/>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4" name="Google Shape;20284;p27"/>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5" name="Google Shape;20285;p27"/>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6" name="Google Shape;20286;p27"/>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7" name="Google Shape;20287;p27"/>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8" name="Google Shape;20288;p27"/>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9" name="Google Shape;20289;p27"/>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0" name="Google Shape;20290;p27"/>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1" name="Google Shape;20291;p27"/>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2" name="Google Shape;20292;p27"/>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3" name="Google Shape;20293;p27"/>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4" name="Google Shape;20294;p27"/>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5" name="Google Shape;20295;p27"/>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6" name="Google Shape;20296;p27"/>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7" name="Google Shape;20297;p27"/>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8" name="Google Shape;20298;p27"/>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9" name="Google Shape;20299;p27"/>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0" name="Google Shape;20300;p27"/>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1" name="Google Shape;20301;p27"/>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2" name="Google Shape;20302;p27"/>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3" name="Google Shape;20303;p27"/>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4" name="Google Shape;20304;p27"/>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5" name="Google Shape;20305;p27"/>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6" name="Google Shape;20306;p27"/>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7" name="Google Shape;20307;p27"/>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8" name="Google Shape;20308;p27"/>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9" name="Google Shape;20309;p27"/>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0" name="Google Shape;20310;p27"/>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1" name="Google Shape;20311;p27"/>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2" name="Google Shape;20312;p27"/>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3" name="Google Shape;20313;p27"/>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4" name="Google Shape;20314;p27"/>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5" name="Google Shape;20315;p27"/>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6" name="Google Shape;20316;p27"/>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7" name="Google Shape;20317;p27"/>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8" name="Google Shape;20318;p27"/>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9" name="Google Shape;20319;p27"/>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0" name="Google Shape;20320;p27"/>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1" name="Google Shape;20321;p27"/>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2" name="Google Shape;20322;p27"/>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3" name="Google Shape;20323;p27"/>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4" name="Google Shape;20324;p27"/>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5" name="Google Shape;20325;p27"/>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6" name="Google Shape;20326;p27"/>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7" name="Google Shape;20327;p27"/>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8" name="Google Shape;20328;p27"/>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9" name="Google Shape;20329;p27"/>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0" name="Google Shape;20330;p27"/>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1" name="Google Shape;20331;p27"/>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2" name="Google Shape;20332;p27"/>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3" name="Google Shape;20333;p27"/>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4" name="Google Shape;20334;p27"/>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5" name="Google Shape;20335;p27"/>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6" name="Google Shape;20336;p27"/>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7" name="Google Shape;20337;p27"/>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8" name="Google Shape;20338;p27"/>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9" name="Google Shape;20339;p27"/>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0" name="Google Shape;20340;p27"/>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1" name="Google Shape;20341;p27"/>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2" name="Google Shape;20342;p27"/>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3" name="Google Shape;20343;p27"/>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4" name="Google Shape;20344;p27"/>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5" name="Google Shape;20345;p27"/>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6" name="Google Shape;20346;p27"/>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7" name="Google Shape;20347;p27"/>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348" name="Google Shape;20348;p27"/>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20349" name="Google Shape;20349;p27"/>
          <p:cNvSpPr/>
          <p:nvPr/>
        </p:nvSpPr>
        <p:spPr>
          <a:xfrm rot="-9002992" flipH="1">
            <a:off x="11192555" y="4726948"/>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50" name="Google Shape;20350;p27"/>
          <p:cNvSpPr/>
          <p:nvPr/>
        </p:nvSpPr>
        <p:spPr>
          <a:xfrm rot="-469745" flipH="1">
            <a:off x="11606654" y="5239721"/>
            <a:ext cx="96903" cy="1949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51" name="Google Shape;20351;p27"/>
          <p:cNvSpPr/>
          <p:nvPr/>
        </p:nvSpPr>
        <p:spPr>
          <a:xfrm rot="-6345070" flipH="1">
            <a:off x="11545270" y="6319250"/>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52" name="Google Shape;20352;p27"/>
          <p:cNvSpPr/>
          <p:nvPr/>
        </p:nvSpPr>
        <p:spPr>
          <a:xfrm rot="-6345070" flipH="1">
            <a:off x="11085603" y="5659517"/>
            <a:ext cx="97252" cy="194612"/>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53" name="Google Shape;20353;p27"/>
          <p:cNvSpPr/>
          <p:nvPr/>
        </p:nvSpPr>
        <p:spPr>
          <a:xfrm rot="-6345070" flipH="1">
            <a:off x="1435303" y="489983"/>
            <a:ext cx="97252" cy="194612"/>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54" name="Google Shape;20354;p27"/>
          <p:cNvSpPr/>
          <p:nvPr/>
        </p:nvSpPr>
        <p:spPr>
          <a:xfrm rot="10288154" flipH="1">
            <a:off x="556426" y="1620783"/>
            <a:ext cx="97073" cy="194939"/>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55" name="Google Shape;20355;p27"/>
          <p:cNvSpPr/>
          <p:nvPr/>
        </p:nvSpPr>
        <p:spPr>
          <a:xfrm rot="1638382" flipH="1">
            <a:off x="589618" y="725119"/>
            <a:ext cx="96785" cy="195004"/>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56" name="Google Shape;20356;p27"/>
          <p:cNvSpPr txBox="1">
            <a:spLocks noGrp="1"/>
          </p:cNvSpPr>
          <p:nvPr>
            <p:ph type="body" idx="1"/>
          </p:nvPr>
        </p:nvSpPr>
        <p:spPr>
          <a:xfrm>
            <a:off x="1994543" y="1884788"/>
            <a:ext cx="7925200" cy="2806400"/>
          </a:xfrm>
          <a:prstGeom prst="rect">
            <a:avLst/>
          </a:prstGeom>
          <a:solidFill>
            <a:schemeClr val="lt2"/>
          </a:solidFill>
          <a:effectLst>
            <a:outerShdw dist="66675" dir="2580000" algn="bl" rotWithShape="0">
              <a:schemeClr val="dk1">
                <a:alpha val="16000"/>
              </a:schemeClr>
            </a:outerShdw>
          </a:effectLst>
        </p:spPr>
        <p:txBody>
          <a:bodyPr spcFirstLastPara="1" wrap="square" lIns="91425" tIns="91425" rIns="91425" bIns="91425" anchor="t" anchorCtr="0">
            <a:noAutofit/>
          </a:bodyPr>
          <a:lstStyle>
            <a:lvl1pPr marL="609585" lvl="0" indent="-423323" rtl="0">
              <a:lnSpc>
                <a:spcPct val="100000"/>
              </a:lnSpc>
              <a:spcBef>
                <a:spcPts val="0"/>
              </a:spcBef>
              <a:spcAft>
                <a:spcPts val="0"/>
              </a:spcAft>
              <a:buSzPts val="1400"/>
              <a:buChar char="●"/>
              <a:defRPr/>
            </a:lvl1pPr>
            <a:lvl2pPr marL="1219170" lvl="1" indent="-423323" rtl="0">
              <a:lnSpc>
                <a:spcPct val="100000"/>
              </a:lnSpc>
              <a:spcBef>
                <a:spcPts val="0"/>
              </a:spcBef>
              <a:spcAft>
                <a:spcPts val="0"/>
              </a:spcAft>
              <a:buSzPts val="1400"/>
              <a:buChar char="○"/>
              <a:defRPr/>
            </a:lvl2pPr>
            <a:lvl3pPr marL="1828754" lvl="2" indent="-423323" rtl="0">
              <a:lnSpc>
                <a:spcPct val="100000"/>
              </a:lnSpc>
              <a:spcBef>
                <a:spcPts val="0"/>
              </a:spcBef>
              <a:spcAft>
                <a:spcPts val="0"/>
              </a:spcAft>
              <a:buSzPts val="1400"/>
              <a:buChar char="■"/>
              <a:defRPr/>
            </a:lvl3pPr>
            <a:lvl4pPr marL="2438339" lvl="3" indent="-423323" rtl="0">
              <a:lnSpc>
                <a:spcPct val="100000"/>
              </a:lnSpc>
              <a:spcBef>
                <a:spcPts val="0"/>
              </a:spcBef>
              <a:spcAft>
                <a:spcPts val="0"/>
              </a:spcAft>
              <a:buSzPts val="1400"/>
              <a:buChar char="●"/>
              <a:defRPr/>
            </a:lvl4pPr>
            <a:lvl5pPr marL="3047924" lvl="4" indent="-423323" rtl="0">
              <a:lnSpc>
                <a:spcPct val="100000"/>
              </a:lnSpc>
              <a:spcBef>
                <a:spcPts val="0"/>
              </a:spcBef>
              <a:spcAft>
                <a:spcPts val="0"/>
              </a:spcAft>
              <a:buSzPts val="1400"/>
              <a:buChar char="○"/>
              <a:defRPr/>
            </a:lvl5pPr>
            <a:lvl6pPr marL="3657509" lvl="5" indent="-423323" rtl="0">
              <a:lnSpc>
                <a:spcPct val="100000"/>
              </a:lnSpc>
              <a:spcBef>
                <a:spcPts val="0"/>
              </a:spcBef>
              <a:spcAft>
                <a:spcPts val="0"/>
              </a:spcAft>
              <a:buSzPts val="1400"/>
              <a:buChar char="■"/>
              <a:defRPr/>
            </a:lvl6pPr>
            <a:lvl7pPr marL="4267093" lvl="6" indent="-423323" rtl="0">
              <a:lnSpc>
                <a:spcPct val="100000"/>
              </a:lnSpc>
              <a:spcBef>
                <a:spcPts val="0"/>
              </a:spcBef>
              <a:spcAft>
                <a:spcPts val="0"/>
              </a:spcAft>
              <a:buSzPts val="1400"/>
              <a:buChar char="●"/>
              <a:defRPr/>
            </a:lvl7pPr>
            <a:lvl8pPr marL="4876678" lvl="7" indent="-423323" rtl="0">
              <a:lnSpc>
                <a:spcPct val="100000"/>
              </a:lnSpc>
              <a:spcBef>
                <a:spcPts val="0"/>
              </a:spcBef>
              <a:spcAft>
                <a:spcPts val="0"/>
              </a:spcAft>
              <a:buSzPts val="1400"/>
              <a:buChar char="○"/>
              <a:defRPr/>
            </a:lvl8pPr>
            <a:lvl9pPr marL="5486263" lvl="8" indent="-423323" rtl="0">
              <a:lnSpc>
                <a:spcPct val="100000"/>
              </a:lnSpc>
              <a:spcBef>
                <a:spcPts val="0"/>
              </a:spcBef>
              <a:spcAft>
                <a:spcPts val="0"/>
              </a:spcAft>
              <a:buSzPts val="1400"/>
              <a:buChar char="■"/>
              <a:defRPr/>
            </a:lvl9pPr>
          </a:lstStyle>
          <a:p>
            <a:endParaRPr/>
          </a:p>
        </p:txBody>
      </p:sp>
    </p:spTree>
    <p:extLst>
      <p:ext uri="{BB962C8B-B14F-4D97-AF65-F5344CB8AC3E}">
        <p14:creationId xmlns:p14="http://schemas.microsoft.com/office/powerpoint/2010/main" val="179226363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20357"/>
        <p:cNvGrpSpPr/>
        <p:nvPr/>
      </p:nvGrpSpPr>
      <p:grpSpPr>
        <a:xfrm>
          <a:off x="0" y="0"/>
          <a:ext cx="0" cy="0"/>
          <a:chOff x="0" y="0"/>
          <a:chExt cx="0" cy="0"/>
        </a:xfrm>
      </p:grpSpPr>
      <p:grpSp>
        <p:nvGrpSpPr>
          <p:cNvPr id="20358" name="Google Shape;20358;p28"/>
          <p:cNvGrpSpPr/>
          <p:nvPr/>
        </p:nvGrpSpPr>
        <p:grpSpPr>
          <a:xfrm>
            <a:off x="0" y="0"/>
            <a:ext cx="12205600" cy="7066400"/>
            <a:chOff x="0" y="0"/>
            <a:chExt cx="9154200" cy="5299800"/>
          </a:xfrm>
        </p:grpSpPr>
        <p:sp>
          <p:nvSpPr>
            <p:cNvPr id="20359" name="Google Shape;20359;p28"/>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0" name="Google Shape;20360;p28"/>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1" name="Google Shape;20361;p28"/>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2" name="Google Shape;20362;p28"/>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3" name="Google Shape;20363;p28"/>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4" name="Google Shape;20364;p28"/>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5" name="Google Shape;20365;p28"/>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6" name="Google Shape;20366;p28"/>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7" name="Google Shape;20367;p28"/>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8" name="Google Shape;20368;p28"/>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9" name="Google Shape;20369;p28"/>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0" name="Google Shape;20370;p28"/>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1" name="Google Shape;20371;p28"/>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2" name="Google Shape;20372;p28"/>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3" name="Google Shape;20373;p28"/>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4" name="Google Shape;20374;p28"/>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5" name="Google Shape;20375;p28"/>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6" name="Google Shape;20376;p28"/>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7" name="Google Shape;20377;p28"/>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8" name="Google Shape;20378;p28"/>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9" name="Google Shape;20379;p28"/>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0" name="Google Shape;20380;p28"/>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1" name="Google Shape;20381;p28"/>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2" name="Google Shape;20382;p28"/>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3" name="Google Shape;20383;p28"/>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4" name="Google Shape;20384;p28"/>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5" name="Google Shape;20385;p28"/>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6" name="Google Shape;20386;p28"/>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7" name="Google Shape;20387;p28"/>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8" name="Google Shape;20388;p28"/>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9" name="Google Shape;20389;p28"/>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0" name="Google Shape;20390;p28"/>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1" name="Google Shape;20391;p28"/>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2" name="Google Shape;20392;p28"/>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3" name="Google Shape;20393;p28"/>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4" name="Google Shape;20394;p28"/>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5" name="Google Shape;20395;p28"/>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6" name="Google Shape;20396;p28"/>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7" name="Google Shape;20397;p28"/>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8" name="Google Shape;20398;p28"/>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9" name="Google Shape;20399;p28"/>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0" name="Google Shape;20400;p28"/>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1" name="Google Shape;20401;p28"/>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2" name="Google Shape;20402;p28"/>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3" name="Google Shape;20403;p28"/>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4" name="Google Shape;20404;p28"/>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5" name="Google Shape;20405;p28"/>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6" name="Google Shape;20406;p28"/>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7" name="Google Shape;20407;p28"/>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8" name="Google Shape;20408;p28"/>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9" name="Google Shape;20409;p28"/>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0" name="Google Shape;20410;p28"/>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1" name="Google Shape;20411;p28"/>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2" name="Google Shape;20412;p28"/>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3" name="Google Shape;20413;p28"/>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4" name="Google Shape;20414;p28"/>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5" name="Google Shape;20415;p28"/>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6" name="Google Shape;20416;p28"/>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7" name="Google Shape;20417;p28"/>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8" name="Google Shape;20418;p28"/>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9" name="Google Shape;20419;p28"/>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0" name="Google Shape;20420;p28"/>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1" name="Google Shape;20421;p28"/>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2" name="Google Shape;20422;p28"/>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3" name="Google Shape;20423;p28"/>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4" name="Google Shape;20424;p28"/>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5" name="Google Shape;20425;p28"/>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6" name="Google Shape;20426;p28"/>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7" name="Google Shape;20427;p28"/>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8" name="Google Shape;20428;p28"/>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9" name="Google Shape;20429;p28"/>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0" name="Google Shape;20430;p28"/>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1" name="Google Shape;20431;p28"/>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2" name="Google Shape;20432;p28"/>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3" name="Google Shape;20433;p28"/>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4" name="Google Shape;20434;p28"/>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5" name="Google Shape;20435;p28"/>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6" name="Google Shape;20436;p28"/>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7" name="Google Shape;20437;p28"/>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8" name="Google Shape;20438;p28"/>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9" name="Google Shape;20439;p28"/>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0" name="Google Shape;20440;p28"/>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1" name="Google Shape;20441;p28"/>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2" name="Google Shape;20442;p28"/>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3" name="Google Shape;20443;p28"/>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4" name="Google Shape;20444;p28"/>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5" name="Google Shape;20445;p28"/>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6" name="Google Shape;20446;p28"/>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7" name="Google Shape;20447;p28"/>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8" name="Google Shape;20448;p28"/>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9" name="Google Shape;20449;p28"/>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0" name="Google Shape;20450;p28"/>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1" name="Google Shape;20451;p28"/>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2" name="Google Shape;20452;p28"/>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3" name="Google Shape;20453;p28"/>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4" name="Google Shape;20454;p28"/>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5" name="Google Shape;20455;p28"/>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6" name="Google Shape;20456;p28"/>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7" name="Google Shape;20457;p28"/>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8" name="Google Shape;20458;p28"/>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9" name="Google Shape;20459;p28"/>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0" name="Google Shape;20460;p28"/>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1" name="Google Shape;20461;p28"/>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2" name="Google Shape;20462;p28"/>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3" name="Google Shape;20463;p28"/>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4" name="Google Shape;20464;p28"/>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5" name="Google Shape;20465;p28"/>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6" name="Google Shape;20466;p28"/>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7" name="Google Shape;20467;p28"/>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8" name="Google Shape;20468;p28"/>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9" name="Google Shape;20469;p28"/>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0" name="Google Shape;20470;p28"/>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1" name="Google Shape;20471;p28"/>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2" name="Google Shape;20472;p28"/>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3" name="Google Shape;20473;p28"/>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4" name="Google Shape;20474;p28"/>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5" name="Google Shape;20475;p28"/>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6" name="Google Shape;20476;p28"/>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7" name="Google Shape;20477;p28"/>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8" name="Google Shape;20478;p28"/>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9" name="Google Shape;20479;p28"/>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0" name="Google Shape;20480;p28"/>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1" name="Google Shape;20481;p28"/>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2" name="Google Shape;20482;p28"/>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3" name="Google Shape;20483;p28"/>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4" name="Google Shape;20484;p28"/>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5" name="Google Shape;20485;p28"/>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6" name="Google Shape;20486;p28"/>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7" name="Google Shape;20487;p28"/>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8" name="Google Shape;20488;p28"/>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9" name="Google Shape;20489;p28"/>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0" name="Google Shape;20490;p28"/>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1" name="Google Shape;20491;p28"/>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2" name="Google Shape;20492;p28"/>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3" name="Google Shape;20493;p28"/>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4" name="Google Shape;20494;p28"/>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5" name="Google Shape;20495;p28"/>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6" name="Google Shape;20496;p28"/>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7" name="Google Shape;20497;p28"/>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8" name="Google Shape;20498;p28"/>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9" name="Google Shape;20499;p28"/>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0" name="Google Shape;20500;p28"/>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1" name="Google Shape;20501;p28"/>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2" name="Google Shape;20502;p28"/>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3" name="Google Shape;20503;p28"/>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4" name="Google Shape;20504;p28"/>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5" name="Google Shape;20505;p28"/>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6" name="Google Shape;20506;p28"/>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7" name="Google Shape;20507;p28"/>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8" name="Google Shape;20508;p28"/>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9" name="Google Shape;20509;p28"/>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0" name="Google Shape;20510;p28"/>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1" name="Google Shape;20511;p28"/>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2" name="Google Shape;20512;p28"/>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3" name="Google Shape;20513;p28"/>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4" name="Google Shape;20514;p28"/>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5" name="Google Shape;20515;p28"/>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6" name="Google Shape;20516;p28"/>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7" name="Google Shape;20517;p28"/>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8" name="Google Shape;20518;p28"/>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9" name="Google Shape;20519;p28"/>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0" name="Google Shape;20520;p28"/>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1" name="Google Shape;20521;p28"/>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2" name="Google Shape;20522;p28"/>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3" name="Google Shape;20523;p28"/>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4" name="Google Shape;20524;p28"/>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5" name="Google Shape;20525;p28"/>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6" name="Google Shape;20526;p28"/>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7" name="Google Shape;20527;p28"/>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8" name="Google Shape;20528;p28"/>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9" name="Google Shape;20529;p28"/>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0" name="Google Shape;20530;p28"/>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1" name="Google Shape;20531;p28"/>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2" name="Google Shape;20532;p28"/>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3" name="Google Shape;20533;p28"/>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4" name="Google Shape;20534;p28"/>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5" name="Google Shape;20535;p28"/>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6" name="Google Shape;20536;p28"/>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7" name="Google Shape;20537;p28"/>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8" name="Google Shape;20538;p28"/>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9" name="Google Shape;20539;p28"/>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0" name="Google Shape;20540;p28"/>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1" name="Google Shape;20541;p28"/>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2" name="Google Shape;20542;p28"/>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3" name="Google Shape;20543;p28"/>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4" name="Google Shape;20544;p28"/>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5" name="Google Shape;20545;p28"/>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6" name="Google Shape;20546;p28"/>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7" name="Google Shape;20547;p28"/>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8" name="Google Shape;20548;p28"/>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9" name="Google Shape;20549;p28"/>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0" name="Google Shape;20550;p28"/>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1" name="Google Shape;20551;p28"/>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2" name="Google Shape;20552;p28"/>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3" name="Google Shape;20553;p28"/>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4" name="Google Shape;20554;p28"/>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5" name="Google Shape;20555;p28"/>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6" name="Google Shape;20556;p28"/>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7" name="Google Shape;20557;p28"/>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8" name="Google Shape;20558;p28"/>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9" name="Google Shape;20559;p28"/>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0" name="Google Shape;20560;p28"/>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1" name="Google Shape;20561;p28"/>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2" name="Google Shape;20562;p28"/>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3" name="Google Shape;20563;p28"/>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4" name="Google Shape;20564;p28"/>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5" name="Google Shape;20565;p28"/>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6" name="Google Shape;20566;p28"/>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7" name="Google Shape;20567;p28"/>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8" name="Google Shape;20568;p28"/>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9" name="Google Shape;20569;p28"/>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0" name="Google Shape;20570;p28"/>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1" name="Google Shape;20571;p28"/>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2" name="Google Shape;20572;p28"/>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3" name="Google Shape;20573;p28"/>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4" name="Google Shape;20574;p28"/>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5" name="Google Shape;20575;p28"/>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6" name="Google Shape;20576;p28"/>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7" name="Google Shape;20577;p28"/>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8" name="Google Shape;20578;p28"/>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9" name="Google Shape;20579;p28"/>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0" name="Google Shape;20580;p28"/>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1" name="Google Shape;20581;p28"/>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2" name="Google Shape;20582;p28"/>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3" name="Google Shape;20583;p28"/>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4" name="Google Shape;20584;p28"/>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5" name="Google Shape;20585;p28"/>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6" name="Google Shape;20586;p28"/>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7" name="Google Shape;20587;p28"/>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8" name="Google Shape;20588;p28"/>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9" name="Google Shape;20589;p28"/>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0" name="Google Shape;20590;p28"/>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1" name="Google Shape;20591;p28"/>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2" name="Google Shape;20592;p28"/>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3" name="Google Shape;20593;p28"/>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4" name="Google Shape;20594;p28"/>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5" name="Google Shape;20595;p28"/>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6" name="Google Shape;20596;p28"/>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7" name="Google Shape;20597;p28"/>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8" name="Google Shape;20598;p28"/>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9" name="Google Shape;20599;p28"/>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0" name="Google Shape;20600;p28"/>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1" name="Google Shape;20601;p28"/>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2" name="Google Shape;20602;p28"/>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3" name="Google Shape;20603;p28"/>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4" name="Google Shape;20604;p28"/>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5" name="Google Shape;20605;p28"/>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6" name="Google Shape;20606;p28"/>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7" name="Google Shape;20607;p28"/>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8" name="Google Shape;20608;p28"/>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9" name="Google Shape;20609;p28"/>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0" name="Google Shape;20610;p28"/>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1" name="Google Shape;20611;p28"/>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2" name="Google Shape;20612;p28"/>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3" name="Google Shape;20613;p28"/>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4" name="Google Shape;20614;p28"/>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5" name="Google Shape;20615;p28"/>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6" name="Google Shape;20616;p28"/>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7" name="Google Shape;20617;p28"/>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8" name="Google Shape;20618;p28"/>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9" name="Google Shape;20619;p28"/>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0" name="Google Shape;20620;p28"/>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1" name="Google Shape;20621;p28"/>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2" name="Google Shape;20622;p28"/>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3" name="Google Shape;20623;p28"/>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4" name="Google Shape;20624;p28"/>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5" name="Google Shape;20625;p28"/>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6" name="Google Shape;20626;p28"/>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7" name="Google Shape;20627;p28"/>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8" name="Google Shape;20628;p28"/>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9" name="Google Shape;20629;p28"/>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0" name="Google Shape;20630;p28"/>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1" name="Google Shape;20631;p28"/>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2" name="Google Shape;20632;p28"/>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3" name="Google Shape;20633;p28"/>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4" name="Google Shape;20634;p28"/>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5" name="Google Shape;20635;p28"/>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6" name="Google Shape;20636;p28"/>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7" name="Google Shape;20637;p28"/>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8" name="Google Shape;20638;p28"/>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9" name="Google Shape;20639;p28"/>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0" name="Google Shape;20640;p28"/>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1" name="Google Shape;20641;p28"/>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2" name="Google Shape;20642;p28"/>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3" name="Google Shape;20643;p28"/>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4" name="Google Shape;20644;p28"/>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5" name="Google Shape;20645;p28"/>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6" name="Google Shape;20646;p28"/>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7" name="Google Shape;20647;p28"/>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8" name="Google Shape;20648;p28"/>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9" name="Google Shape;20649;p28"/>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0" name="Google Shape;20650;p28"/>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1" name="Google Shape;20651;p28"/>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2" name="Google Shape;20652;p28"/>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3" name="Google Shape;20653;p28"/>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4" name="Google Shape;20654;p28"/>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5" name="Google Shape;20655;p28"/>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6" name="Google Shape;20656;p28"/>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7" name="Google Shape;20657;p28"/>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8" name="Google Shape;20658;p28"/>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9" name="Google Shape;20659;p28"/>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0" name="Google Shape;20660;p28"/>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1" name="Google Shape;20661;p28"/>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2" name="Google Shape;20662;p28"/>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3" name="Google Shape;20663;p28"/>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4" name="Google Shape;20664;p28"/>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5" name="Google Shape;20665;p28"/>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6" name="Google Shape;20666;p28"/>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7" name="Google Shape;20667;p28"/>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8" name="Google Shape;20668;p28"/>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9" name="Google Shape;20669;p28"/>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0" name="Google Shape;20670;p28"/>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1" name="Google Shape;20671;p28"/>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2" name="Google Shape;20672;p28"/>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3" name="Google Shape;20673;p28"/>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4" name="Google Shape;20674;p28"/>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5" name="Google Shape;20675;p28"/>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6" name="Google Shape;20676;p28"/>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7" name="Google Shape;20677;p28"/>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8" name="Google Shape;20678;p28"/>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9" name="Google Shape;20679;p28"/>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0" name="Google Shape;20680;p28"/>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1" name="Google Shape;20681;p28"/>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2" name="Google Shape;20682;p28"/>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3" name="Google Shape;20683;p28"/>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4" name="Google Shape;20684;p28"/>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5" name="Google Shape;20685;p28"/>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6" name="Google Shape;20686;p28"/>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7" name="Google Shape;20687;p28"/>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8" name="Google Shape;20688;p28"/>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9" name="Google Shape;20689;p28"/>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0" name="Google Shape;20690;p28"/>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1" name="Google Shape;20691;p28"/>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2" name="Google Shape;20692;p28"/>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3" name="Google Shape;20693;p28"/>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4" name="Google Shape;20694;p28"/>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5" name="Google Shape;20695;p28"/>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6" name="Google Shape;20696;p28"/>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7" name="Google Shape;20697;p28"/>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8" name="Google Shape;20698;p28"/>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9" name="Google Shape;20699;p28"/>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0" name="Google Shape;20700;p28"/>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1" name="Google Shape;20701;p28"/>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2" name="Google Shape;20702;p28"/>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3" name="Google Shape;20703;p28"/>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4" name="Google Shape;20704;p28"/>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5" name="Google Shape;20705;p28"/>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6" name="Google Shape;20706;p28"/>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7" name="Google Shape;20707;p28"/>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8" name="Google Shape;20708;p28"/>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9" name="Google Shape;20709;p28"/>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0" name="Google Shape;20710;p28"/>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1" name="Google Shape;20711;p28"/>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2" name="Google Shape;20712;p28"/>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3" name="Google Shape;20713;p28"/>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4" name="Google Shape;20714;p28"/>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5" name="Google Shape;20715;p28"/>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6" name="Google Shape;20716;p28"/>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7" name="Google Shape;20717;p28"/>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8" name="Google Shape;20718;p28"/>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9" name="Google Shape;20719;p28"/>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0" name="Google Shape;20720;p28"/>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1" name="Google Shape;20721;p28"/>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2" name="Google Shape;20722;p28"/>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3" name="Google Shape;20723;p28"/>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4" name="Google Shape;20724;p28"/>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5" name="Google Shape;20725;p28"/>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6" name="Google Shape;20726;p28"/>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7" name="Google Shape;20727;p28"/>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8" name="Google Shape;20728;p28"/>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9" name="Google Shape;20729;p28"/>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0" name="Google Shape;20730;p28"/>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1" name="Google Shape;20731;p28"/>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2" name="Google Shape;20732;p28"/>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3" name="Google Shape;20733;p28"/>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4" name="Google Shape;20734;p28"/>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5" name="Google Shape;20735;p28"/>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6" name="Google Shape;20736;p28"/>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7" name="Google Shape;20737;p28"/>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8" name="Google Shape;20738;p28"/>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9" name="Google Shape;20739;p28"/>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0" name="Google Shape;20740;p28"/>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1" name="Google Shape;20741;p28"/>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2" name="Google Shape;20742;p28"/>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3" name="Google Shape;20743;p28"/>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4" name="Google Shape;20744;p28"/>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5" name="Google Shape;20745;p28"/>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6" name="Google Shape;20746;p28"/>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7" name="Google Shape;20747;p28"/>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8" name="Google Shape;20748;p28"/>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9" name="Google Shape;20749;p28"/>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0" name="Google Shape;20750;p28"/>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1" name="Google Shape;20751;p28"/>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2" name="Google Shape;20752;p28"/>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3" name="Google Shape;20753;p28"/>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4" name="Google Shape;20754;p28"/>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5" name="Google Shape;20755;p28"/>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6" name="Google Shape;20756;p28"/>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7" name="Google Shape;20757;p28"/>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8" name="Google Shape;20758;p28"/>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9" name="Google Shape;20759;p28"/>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0" name="Google Shape;20760;p28"/>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1" name="Google Shape;20761;p28"/>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2" name="Google Shape;20762;p28"/>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3" name="Google Shape;20763;p28"/>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4" name="Google Shape;20764;p28"/>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5" name="Google Shape;20765;p28"/>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6" name="Google Shape;20766;p28"/>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7" name="Google Shape;20767;p28"/>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8" name="Google Shape;20768;p28"/>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9" name="Google Shape;20769;p28"/>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0" name="Google Shape;20770;p28"/>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1" name="Google Shape;20771;p28"/>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2" name="Google Shape;20772;p28"/>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3" name="Google Shape;20773;p28"/>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4" name="Google Shape;20774;p28"/>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5" name="Google Shape;20775;p28"/>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6" name="Google Shape;20776;p28"/>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7" name="Google Shape;20777;p28"/>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8" name="Google Shape;20778;p28"/>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9" name="Google Shape;20779;p28"/>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0" name="Google Shape;20780;p28"/>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1" name="Google Shape;20781;p28"/>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2" name="Google Shape;20782;p28"/>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3" name="Google Shape;20783;p28"/>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4" name="Google Shape;20784;p28"/>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5" name="Google Shape;20785;p28"/>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6" name="Google Shape;20786;p28"/>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7" name="Google Shape;20787;p28"/>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8" name="Google Shape;20788;p28"/>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9" name="Google Shape;20789;p28"/>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0" name="Google Shape;20790;p28"/>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1" name="Google Shape;20791;p28"/>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2" name="Google Shape;20792;p28"/>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3" name="Google Shape;20793;p28"/>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4" name="Google Shape;20794;p28"/>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5" name="Google Shape;20795;p28"/>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6" name="Google Shape;20796;p28"/>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7" name="Google Shape;20797;p28"/>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8" name="Google Shape;20798;p28"/>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9" name="Google Shape;20799;p28"/>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0" name="Google Shape;20800;p28"/>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1" name="Google Shape;20801;p28"/>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2" name="Google Shape;20802;p28"/>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3" name="Google Shape;20803;p28"/>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4" name="Google Shape;20804;p28"/>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5" name="Google Shape;20805;p28"/>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6" name="Google Shape;20806;p28"/>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7" name="Google Shape;20807;p28"/>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8" name="Google Shape;20808;p28"/>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9" name="Google Shape;20809;p28"/>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0" name="Google Shape;20810;p28"/>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1" name="Google Shape;20811;p28"/>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2" name="Google Shape;20812;p28"/>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3" name="Google Shape;20813;p28"/>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4" name="Google Shape;20814;p28"/>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5" name="Google Shape;20815;p28"/>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6" name="Google Shape;20816;p28"/>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7" name="Google Shape;20817;p28"/>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8" name="Google Shape;20818;p28"/>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9" name="Google Shape;20819;p28"/>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0" name="Google Shape;20820;p28"/>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1" name="Google Shape;20821;p28"/>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2" name="Google Shape;20822;p28"/>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3" name="Google Shape;20823;p28"/>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4" name="Google Shape;20824;p28"/>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5" name="Google Shape;20825;p28"/>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6" name="Google Shape;20826;p28"/>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7" name="Google Shape;20827;p28"/>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8" name="Google Shape;20828;p28"/>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9" name="Google Shape;20829;p28"/>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0" name="Google Shape;20830;p28"/>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1" name="Google Shape;20831;p28"/>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2" name="Google Shape;20832;p28"/>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3" name="Google Shape;20833;p28"/>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4" name="Google Shape;20834;p28"/>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5" name="Google Shape;20835;p28"/>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6" name="Google Shape;20836;p28"/>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7" name="Google Shape;20837;p28"/>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8" name="Google Shape;20838;p28"/>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9" name="Google Shape;20839;p28"/>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0" name="Google Shape;20840;p28"/>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1" name="Google Shape;20841;p28"/>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2" name="Google Shape;20842;p28"/>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3" name="Google Shape;20843;p28"/>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4" name="Google Shape;20844;p28"/>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5" name="Google Shape;20845;p28"/>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6" name="Google Shape;20846;p28"/>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7" name="Google Shape;20847;p28"/>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8" name="Google Shape;20848;p28"/>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9" name="Google Shape;20849;p28"/>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0" name="Google Shape;20850;p28"/>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1" name="Google Shape;20851;p28"/>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2" name="Google Shape;20852;p28"/>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3" name="Google Shape;20853;p28"/>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4" name="Google Shape;20854;p28"/>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5" name="Google Shape;20855;p28"/>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6" name="Google Shape;20856;p28"/>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7" name="Google Shape;20857;p28"/>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8" name="Google Shape;20858;p28"/>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9" name="Google Shape;20859;p28"/>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0" name="Google Shape;20860;p28"/>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1" name="Google Shape;20861;p28"/>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2" name="Google Shape;20862;p28"/>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3" name="Google Shape;20863;p28"/>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4" name="Google Shape;20864;p28"/>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5" name="Google Shape;20865;p28"/>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6" name="Google Shape;20866;p28"/>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7" name="Google Shape;20867;p28"/>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8" name="Google Shape;20868;p28"/>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9" name="Google Shape;20869;p28"/>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0" name="Google Shape;20870;p28"/>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1" name="Google Shape;20871;p28"/>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2" name="Google Shape;20872;p28"/>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3" name="Google Shape;20873;p28"/>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4" name="Google Shape;20874;p28"/>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5" name="Google Shape;20875;p28"/>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6" name="Google Shape;20876;p28"/>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7" name="Google Shape;20877;p28"/>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8" name="Google Shape;20878;p28"/>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9" name="Google Shape;20879;p28"/>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0" name="Google Shape;20880;p28"/>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1" name="Google Shape;20881;p28"/>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2" name="Google Shape;20882;p28"/>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3" name="Google Shape;20883;p28"/>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4" name="Google Shape;20884;p28"/>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5" name="Google Shape;20885;p28"/>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6" name="Google Shape;20886;p28"/>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7" name="Google Shape;20887;p28"/>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8" name="Google Shape;20888;p28"/>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9" name="Google Shape;20889;p28"/>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0" name="Google Shape;20890;p28"/>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1" name="Google Shape;20891;p28"/>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2" name="Google Shape;20892;p28"/>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3" name="Google Shape;20893;p28"/>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4" name="Google Shape;20894;p28"/>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5" name="Google Shape;20895;p28"/>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6" name="Google Shape;20896;p28"/>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7" name="Google Shape;20897;p28"/>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8" name="Google Shape;20898;p28"/>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9" name="Google Shape;20899;p28"/>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0" name="Google Shape;20900;p28"/>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1" name="Google Shape;20901;p28"/>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2" name="Google Shape;20902;p28"/>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3" name="Google Shape;20903;p28"/>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4" name="Google Shape;20904;p28"/>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5" name="Google Shape;20905;p28"/>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6" name="Google Shape;20906;p28"/>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7" name="Google Shape;20907;p28"/>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8" name="Google Shape;20908;p28"/>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9" name="Google Shape;20909;p28"/>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0" name="Google Shape;20910;p28"/>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1" name="Google Shape;20911;p28"/>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2" name="Google Shape;20912;p28"/>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3" name="Google Shape;20913;p28"/>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4" name="Google Shape;20914;p28"/>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5" name="Google Shape;20915;p28"/>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6" name="Google Shape;20916;p28"/>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7" name="Google Shape;20917;p28"/>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8" name="Google Shape;20918;p28"/>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9" name="Google Shape;20919;p28"/>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0" name="Google Shape;20920;p28"/>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1" name="Google Shape;20921;p28"/>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2" name="Google Shape;20922;p28"/>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3" name="Google Shape;20923;p28"/>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4" name="Google Shape;20924;p28"/>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5" name="Google Shape;20925;p28"/>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6" name="Google Shape;20926;p28"/>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7" name="Google Shape;20927;p28"/>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8" name="Google Shape;20928;p28"/>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9" name="Google Shape;20929;p28"/>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0" name="Google Shape;20930;p28"/>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1" name="Google Shape;20931;p28"/>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2" name="Google Shape;20932;p28"/>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3" name="Google Shape;20933;p28"/>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4" name="Google Shape;20934;p28"/>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5" name="Google Shape;20935;p28"/>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6" name="Google Shape;20936;p28"/>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7" name="Google Shape;20937;p28"/>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8" name="Google Shape;20938;p28"/>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9" name="Google Shape;20939;p28"/>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0" name="Google Shape;20940;p28"/>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1" name="Google Shape;20941;p28"/>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2" name="Google Shape;20942;p28"/>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3" name="Google Shape;20943;p28"/>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4" name="Google Shape;20944;p28"/>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5" name="Google Shape;20945;p28"/>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6" name="Google Shape;20946;p28"/>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7" name="Google Shape;20947;p28"/>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8" name="Google Shape;20948;p28"/>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9" name="Google Shape;20949;p28"/>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0" name="Google Shape;20950;p28"/>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1" name="Google Shape;20951;p28"/>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2" name="Google Shape;20952;p28"/>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3" name="Google Shape;20953;p28"/>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4" name="Google Shape;20954;p28"/>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5" name="Google Shape;20955;p28"/>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6" name="Google Shape;20956;p28"/>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7" name="Google Shape;20957;p28"/>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8" name="Google Shape;20958;p28"/>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9" name="Google Shape;20959;p28"/>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0" name="Google Shape;20960;p28"/>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1" name="Google Shape;20961;p28"/>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2" name="Google Shape;20962;p28"/>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3" name="Google Shape;20963;p28"/>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4" name="Google Shape;20964;p28"/>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5" name="Google Shape;20965;p28"/>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6" name="Google Shape;20966;p28"/>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7" name="Google Shape;20967;p28"/>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8" name="Google Shape;20968;p28"/>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9" name="Google Shape;20969;p28"/>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0" name="Google Shape;20970;p28"/>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1" name="Google Shape;20971;p28"/>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2" name="Google Shape;20972;p28"/>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3" name="Google Shape;20973;p28"/>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4" name="Google Shape;20974;p28"/>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5" name="Google Shape;20975;p28"/>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6" name="Google Shape;20976;p28"/>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7" name="Google Shape;20977;p28"/>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8" name="Google Shape;20978;p28"/>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9" name="Google Shape;20979;p28"/>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0" name="Google Shape;20980;p28"/>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1" name="Google Shape;20981;p28"/>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2" name="Google Shape;20982;p28"/>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3" name="Google Shape;20983;p28"/>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4" name="Google Shape;20984;p28"/>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5" name="Google Shape;20985;p28"/>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6" name="Google Shape;20986;p28"/>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7" name="Google Shape;20987;p28"/>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8" name="Google Shape;20988;p28"/>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9" name="Google Shape;20989;p28"/>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0" name="Google Shape;20990;p28"/>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1" name="Google Shape;20991;p28"/>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2" name="Google Shape;20992;p28"/>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3" name="Google Shape;20993;p28"/>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4" name="Google Shape;20994;p28"/>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5" name="Google Shape;20995;p28"/>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6" name="Google Shape;20996;p28"/>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7" name="Google Shape;20997;p28"/>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8" name="Google Shape;20998;p28"/>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9" name="Google Shape;20999;p28"/>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0" name="Google Shape;21000;p28"/>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1" name="Google Shape;21001;p28"/>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2" name="Google Shape;21002;p28"/>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3" name="Google Shape;21003;p28"/>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4" name="Google Shape;21004;p28"/>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5" name="Google Shape;21005;p28"/>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6" name="Google Shape;21006;p28"/>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7" name="Google Shape;21007;p28"/>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8" name="Google Shape;21008;p28"/>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9" name="Google Shape;21009;p28"/>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0" name="Google Shape;21010;p28"/>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1" name="Google Shape;21011;p28"/>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2" name="Google Shape;21012;p28"/>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3" name="Google Shape;21013;p28"/>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4" name="Google Shape;21014;p28"/>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5" name="Google Shape;21015;p28"/>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6" name="Google Shape;21016;p28"/>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7" name="Google Shape;21017;p28"/>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8" name="Google Shape;21018;p28"/>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9" name="Google Shape;21019;p28"/>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0" name="Google Shape;21020;p28"/>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1" name="Google Shape;21021;p28"/>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2" name="Google Shape;21022;p28"/>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3" name="Google Shape;21023;p28"/>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4" name="Google Shape;21024;p28"/>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5" name="Google Shape;21025;p28"/>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6" name="Google Shape;21026;p28"/>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7" name="Google Shape;21027;p28"/>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8" name="Google Shape;21028;p28"/>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9" name="Google Shape;21029;p28"/>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0" name="Google Shape;21030;p28"/>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1" name="Google Shape;21031;p28"/>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2" name="Google Shape;21032;p28"/>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3" name="Google Shape;21033;p28"/>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4" name="Google Shape;21034;p28"/>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5" name="Google Shape;21035;p28"/>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6" name="Google Shape;21036;p28"/>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7" name="Google Shape;21037;p28"/>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8" name="Google Shape;21038;p28"/>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9" name="Google Shape;21039;p28"/>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0" name="Google Shape;21040;p28"/>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1" name="Google Shape;21041;p28"/>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2" name="Google Shape;21042;p28"/>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3" name="Google Shape;21043;p28"/>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4" name="Google Shape;21044;p28"/>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5" name="Google Shape;21045;p28"/>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6" name="Google Shape;21046;p28"/>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7" name="Google Shape;21047;p28"/>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8" name="Google Shape;21048;p28"/>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9" name="Google Shape;21049;p28"/>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0" name="Google Shape;21050;p28"/>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1" name="Google Shape;21051;p28"/>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2" name="Google Shape;21052;p28"/>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3" name="Google Shape;21053;p28"/>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4" name="Google Shape;21054;p28"/>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5" name="Google Shape;21055;p28"/>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6" name="Google Shape;21056;p28"/>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7" name="Google Shape;21057;p28"/>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8" name="Google Shape;21058;p28"/>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9" name="Google Shape;21059;p28"/>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0" name="Google Shape;21060;p28"/>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1" name="Google Shape;21061;p28"/>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2" name="Google Shape;21062;p28"/>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3" name="Google Shape;21063;p28"/>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4" name="Google Shape;21064;p28"/>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5" name="Google Shape;21065;p28"/>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6" name="Google Shape;21066;p28"/>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7" name="Google Shape;21067;p28"/>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8" name="Google Shape;21068;p28"/>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9" name="Google Shape;21069;p28"/>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0" name="Google Shape;21070;p28"/>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1" name="Google Shape;21071;p28"/>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2" name="Google Shape;21072;p28"/>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3" name="Google Shape;21073;p28"/>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4" name="Google Shape;21074;p28"/>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5" name="Google Shape;21075;p28"/>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6" name="Google Shape;21076;p28"/>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7" name="Google Shape;21077;p28"/>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8" name="Google Shape;21078;p28"/>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9" name="Google Shape;21079;p28"/>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0" name="Google Shape;21080;p28"/>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1" name="Google Shape;21081;p28"/>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2" name="Google Shape;21082;p28"/>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3" name="Google Shape;21083;p28"/>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4" name="Google Shape;21084;p28"/>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5" name="Google Shape;21085;p28"/>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6" name="Google Shape;21086;p28"/>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7" name="Google Shape;21087;p28"/>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8" name="Google Shape;21088;p28"/>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9" name="Google Shape;21089;p28"/>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0" name="Google Shape;21090;p28"/>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1" name="Google Shape;21091;p28"/>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2" name="Google Shape;21092;p28"/>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3" name="Google Shape;21093;p28"/>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4" name="Google Shape;21094;p28"/>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5" name="Google Shape;21095;p28"/>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6" name="Google Shape;21096;p28"/>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7" name="Google Shape;21097;p28"/>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8" name="Google Shape;21098;p28"/>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9" name="Google Shape;21099;p28"/>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0" name="Google Shape;21100;p28"/>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1" name="Google Shape;21101;p28"/>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2" name="Google Shape;21102;p28"/>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3" name="Google Shape;21103;p28"/>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4" name="Google Shape;21104;p28"/>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5" name="Google Shape;21105;p28"/>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6" name="Google Shape;21106;p28"/>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7" name="Google Shape;21107;p28"/>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8" name="Google Shape;21108;p28"/>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9" name="Google Shape;21109;p28"/>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0" name="Google Shape;21110;p28"/>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1" name="Google Shape;21111;p28"/>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2" name="Google Shape;21112;p28"/>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3" name="Google Shape;21113;p28"/>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4" name="Google Shape;21114;p28"/>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5" name="Google Shape;21115;p28"/>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6" name="Google Shape;21116;p28"/>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7" name="Google Shape;21117;p28"/>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8" name="Google Shape;21118;p28"/>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9" name="Google Shape;21119;p28"/>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0" name="Google Shape;21120;p28"/>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1" name="Google Shape;21121;p28"/>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2" name="Google Shape;21122;p28"/>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3" name="Google Shape;21123;p28"/>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4" name="Google Shape;21124;p28"/>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5" name="Google Shape;21125;p28"/>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6" name="Google Shape;21126;p28"/>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7" name="Google Shape;21127;p28"/>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8" name="Google Shape;21128;p28"/>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9" name="Google Shape;21129;p28"/>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0" name="Google Shape;21130;p28"/>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1" name="Google Shape;21131;p28"/>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2" name="Google Shape;21132;p28"/>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3" name="Google Shape;21133;p28"/>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4" name="Google Shape;21134;p28"/>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5" name="Google Shape;21135;p28"/>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6" name="Google Shape;21136;p28"/>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7" name="Google Shape;21137;p28"/>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8" name="Google Shape;21138;p28"/>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9" name="Google Shape;21139;p28"/>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0" name="Google Shape;21140;p28"/>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1" name="Google Shape;21141;p28"/>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2" name="Google Shape;21142;p28"/>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3" name="Google Shape;21143;p28"/>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4" name="Google Shape;21144;p28"/>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5" name="Google Shape;21145;p28"/>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6" name="Google Shape;21146;p28"/>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7" name="Google Shape;21147;p28"/>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8" name="Google Shape;21148;p28"/>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9" name="Google Shape;21149;p28"/>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0" name="Google Shape;21150;p28"/>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1" name="Google Shape;21151;p28"/>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2" name="Google Shape;21152;p28"/>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3" name="Google Shape;21153;p28"/>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4" name="Google Shape;21154;p28"/>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5" name="Google Shape;21155;p28"/>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6" name="Google Shape;21156;p28"/>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7" name="Google Shape;21157;p28"/>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8" name="Google Shape;21158;p28"/>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9" name="Google Shape;21159;p28"/>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0" name="Google Shape;21160;p28"/>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1" name="Google Shape;21161;p28"/>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2" name="Google Shape;21162;p28"/>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3" name="Google Shape;21163;p28"/>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4" name="Google Shape;21164;p28"/>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5" name="Google Shape;21165;p28"/>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6" name="Google Shape;21166;p28"/>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7" name="Google Shape;21167;p28"/>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8" name="Google Shape;21168;p28"/>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9" name="Google Shape;21169;p28"/>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0" name="Google Shape;21170;p28"/>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1" name="Google Shape;21171;p28"/>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2" name="Google Shape;21172;p28"/>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3" name="Google Shape;21173;p28"/>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4" name="Google Shape;21174;p28"/>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5" name="Google Shape;21175;p28"/>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6" name="Google Shape;21176;p28"/>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7" name="Google Shape;21177;p28"/>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8" name="Google Shape;21178;p28"/>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9" name="Google Shape;21179;p28"/>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0" name="Google Shape;21180;p28"/>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1" name="Google Shape;21181;p28"/>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2" name="Google Shape;21182;p28"/>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3" name="Google Shape;21183;p28"/>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4" name="Google Shape;21184;p28"/>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5" name="Google Shape;21185;p28"/>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6" name="Google Shape;21186;p28"/>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7" name="Google Shape;21187;p28"/>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8" name="Google Shape;21188;p28"/>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9" name="Google Shape;21189;p28"/>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0" name="Google Shape;21190;p28"/>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1" name="Google Shape;21191;p28"/>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2" name="Google Shape;21192;p28"/>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3" name="Google Shape;21193;p28"/>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4" name="Google Shape;21194;p28"/>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195" name="Google Shape;21195;p28"/>
          <p:cNvSpPr txBox="1">
            <a:spLocks noGrp="1"/>
          </p:cNvSpPr>
          <p:nvPr>
            <p:ph type="subTitle" idx="1"/>
          </p:nvPr>
        </p:nvSpPr>
        <p:spPr>
          <a:xfrm rot="-252785">
            <a:off x="985818" y="1672380"/>
            <a:ext cx="4867553" cy="646525"/>
          </a:xfrm>
          <a:prstGeom prst="rect">
            <a:avLst/>
          </a:prstGeom>
          <a:solidFill>
            <a:schemeClr val="lt2"/>
          </a:solidFill>
          <a:effectLst>
            <a:outerShdw dist="66675" dir="2580000" algn="bl" rotWithShape="0">
              <a:schemeClr val="dk1">
                <a:alpha val="17000"/>
              </a:schemeClr>
            </a:outerShdw>
          </a:effectLst>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21196" name="Google Shape;21196;p28"/>
          <p:cNvSpPr txBox="1">
            <a:spLocks noGrp="1"/>
          </p:cNvSpPr>
          <p:nvPr>
            <p:ph type="title" hasCustomPrompt="1"/>
          </p:nvPr>
        </p:nvSpPr>
        <p:spPr>
          <a:xfrm rot="-252504">
            <a:off x="923569" y="720922"/>
            <a:ext cx="4867524" cy="853484"/>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6000"/>
              <a:buNone/>
              <a:defRPr sz="8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21197" name="Google Shape;21197;p28"/>
          <p:cNvSpPr txBox="1">
            <a:spLocks noGrp="1"/>
          </p:cNvSpPr>
          <p:nvPr>
            <p:ph type="subTitle" idx="2"/>
          </p:nvPr>
        </p:nvSpPr>
        <p:spPr>
          <a:xfrm rot="215972">
            <a:off x="3632131" y="3559830"/>
            <a:ext cx="4867603" cy="646489"/>
          </a:xfrm>
          <a:prstGeom prst="rect">
            <a:avLst/>
          </a:prstGeom>
          <a:solidFill>
            <a:schemeClr val="lt2"/>
          </a:solidFill>
          <a:effectLst>
            <a:outerShdw dist="66675" dir="2580000" algn="bl" rotWithShape="0">
              <a:schemeClr val="dk1">
                <a:alpha val="17000"/>
              </a:schemeClr>
            </a:outerShdw>
          </a:effectLst>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21198" name="Google Shape;21198;p28"/>
          <p:cNvSpPr txBox="1">
            <a:spLocks noGrp="1"/>
          </p:cNvSpPr>
          <p:nvPr>
            <p:ph type="title" idx="3" hasCustomPrompt="1"/>
          </p:nvPr>
        </p:nvSpPr>
        <p:spPr>
          <a:xfrm rot="215126">
            <a:off x="3685645" y="2607691"/>
            <a:ext cx="4867528" cy="853684"/>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6000"/>
              <a:buNone/>
              <a:defRPr sz="8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21199" name="Google Shape;21199;p28"/>
          <p:cNvSpPr txBox="1">
            <a:spLocks noGrp="1"/>
          </p:cNvSpPr>
          <p:nvPr>
            <p:ph type="subTitle" idx="4"/>
          </p:nvPr>
        </p:nvSpPr>
        <p:spPr>
          <a:xfrm rot="-160233">
            <a:off x="6395602" y="5446920"/>
            <a:ext cx="4867687" cy="646296"/>
          </a:xfrm>
          <a:prstGeom prst="rect">
            <a:avLst/>
          </a:prstGeom>
          <a:solidFill>
            <a:schemeClr val="lt2"/>
          </a:solidFill>
          <a:effectLst>
            <a:outerShdw dist="66675" dir="2580000" algn="bl" rotWithShape="0">
              <a:schemeClr val="dk1">
                <a:alpha val="17000"/>
              </a:schemeClr>
            </a:outerShdw>
          </a:effectLst>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21200" name="Google Shape;21200;p28"/>
          <p:cNvSpPr txBox="1">
            <a:spLocks noGrp="1"/>
          </p:cNvSpPr>
          <p:nvPr>
            <p:ph type="title" idx="5" hasCustomPrompt="1"/>
          </p:nvPr>
        </p:nvSpPr>
        <p:spPr>
          <a:xfrm rot="-159386">
            <a:off x="6356018" y="4494739"/>
            <a:ext cx="4867631" cy="853719"/>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6000"/>
              <a:buNone/>
              <a:defRPr sz="8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21201" name="Google Shape;21201;p28"/>
          <p:cNvSpPr/>
          <p:nvPr/>
        </p:nvSpPr>
        <p:spPr>
          <a:xfrm rot="-4454930">
            <a:off x="2762137" y="6159729"/>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02" name="Google Shape;21202;p28"/>
          <p:cNvSpPr/>
          <p:nvPr/>
        </p:nvSpPr>
        <p:spPr>
          <a:xfrm rot="-1797008">
            <a:off x="993088" y="5448293"/>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03" name="Google Shape;21203;p28"/>
          <p:cNvSpPr/>
          <p:nvPr/>
        </p:nvSpPr>
        <p:spPr>
          <a:xfrm rot="-10330255">
            <a:off x="594121" y="6290809"/>
            <a:ext cx="96903" cy="1949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04" name="Google Shape;21204;p28"/>
          <p:cNvSpPr/>
          <p:nvPr/>
        </p:nvSpPr>
        <p:spPr>
          <a:xfrm rot="7248087">
            <a:off x="594130" y="4558648"/>
            <a:ext cx="96863" cy="195165"/>
          </a:xfrm>
          <a:prstGeom prst="roundRect">
            <a:avLst>
              <a:gd name="adj" fmla="val 50000"/>
            </a:avLst>
          </a:prstGeom>
          <a:solidFill>
            <a:schemeClr val="accent4"/>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05" name="Google Shape;21205;p28"/>
          <p:cNvSpPr/>
          <p:nvPr/>
        </p:nvSpPr>
        <p:spPr>
          <a:xfrm rot="-4454930">
            <a:off x="992937" y="3633729"/>
            <a:ext cx="97252" cy="194612"/>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06" name="Google Shape;21206;p28"/>
          <p:cNvSpPr/>
          <p:nvPr/>
        </p:nvSpPr>
        <p:spPr>
          <a:xfrm rot="-4454930">
            <a:off x="11464870" y="1865629"/>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07" name="Google Shape;21207;p28"/>
          <p:cNvSpPr/>
          <p:nvPr/>
        </p:nvSpPr>
        <p:spPr>
          <a:xfrm rot="-1797008">
            <a:off x="10834655" y="1259260"/>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08" name="Google Shape;21208;p28"/>
          <p:cNvSpPr/>
          <p:nvPr/>
        </p:nvSpPr>
        <p:spPr>
          <a:xfrm rot="-10330255">
            <a:off x="11192587" y="2769742"/>
            <a:ext cx="96903" cy="1949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09" name="Google Shape;21209;p28"/>
          <p:cNvSpPr/>
          <p:nvPr/>
        </p:nvSpPr>
        <p:spPr>
          <a:xfrm rot="7248087">
            <a:off x="9839563" y="746115"/>
            <a:ext cx="96863" cy="195165"/>
          </a:xfrm>
          <a:prstGeom prst="roundRect">
            <a:avLst>
              <a:gd name="adj" fmla="val 50000"/>
            </a:avLst>
          </a:prstGeom>
          <a:solidFill>
            <a:schemeClr val="accent4"/>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10" name="Google Shape;21210;p28"/>
          <p:cNvSpPr/>
          <p:nvPr/>
        </p:nvSpPr>
        <p:spPr>
          <a:xfrm rot="-4454930">
            <a:off x="11553537" y="551562"/>
            <a:ext cx="97252" cy="194612"/>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55396311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21211"/>
        <p:cNvGrpSpPr/>
        <p:nvPr/>
      </p:nvGrpSpPr>
      <p:grpSpPr>
        <a:xfrm>
          <a:off x="0" y="0"/>
          <a:ext cx="0" cy="0"/>
          <a:chOff x="0" y="0"/>
          <a:chExt cx="0" cy="0"/>
        </a:xfrm>
      </p:grpSpPr>
      <p:grpSp>
        <p:nvGrpSpPr>
          <p:cNvPr id="21212" name="Google Shape;21212;p29"/>
          <p:cNvGrpSpPr/>
          <p:nvPr/>
        </p:nvGrpSpPr>
        <p:grpSpPr>
          <a:xfrm>
            <a:off x="0" y="0"/>
            <a:ext cx="12205600" cy="7066400"/>
            <a:chOff x="0" y="0"/>
            <a:chExt cx="9154200" cy="5299800"/>
          </a:xfrm>
        </p:grpSpPr>
        <p:sp>
          <p:nvSpPr>
            <p:cNvPr id="21213" name="Google Shape;21213;p29"/>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4" name="Google Shape;21214;p29"/>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5" name="Google Shape;21215;p29"/>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6" name="Google Shape;21216;p29"/>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7" name="Google Shape;21217;p29"/>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8" name="Google Shape;21218;p29"/>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9" name="Google Shape;21219;p29"/>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0" name="Google Shape;21220;p29"/>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1" name="Google Shape;21221;p29"/>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2" name="Google Shape;21222;p29"/>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3" name="Google Shape;21223;p29"/>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4" name="Google Shape;21224;p29"/>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5" name="Google Shape;21225;p29"/>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6" name="Google Shape;21226;p29"/>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7" name="Google Shape;21227;p29"/>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8" name="Google Shape;21228;p29"/>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9" name="Google Shape;21229;p29"/>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0" name="Google Shape;21230;p29"/>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1" name="Google Shape;21231;p29"/>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2" name="Google Shape;21232;p29"/>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3" name="Google Shape;21233;p29"/>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4" name="Google Shape;21234;p29"/>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5" name="Google Shape;21235;p29"/>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6" name="Google Shape;21236;p29"/>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7" name="Google Shape;21237;p29"/>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8" name="Google Shape;21238;p29"/>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9" name="Google Shape;21239;p29"/>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0" name="Google Shape;21240;p29"/>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1" name="Google Shape;21241;p29"/>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2" name="Google Shape;21242;p29"/>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3" name="Google Shape;21243;p29"/>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4" name="Google Shape;21244;p29"/>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5" name="Google Shape;21245;p29"/>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6" name="Google Shape;21246;p29"/>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7" name="Google Shape;21247;p29"/>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8" name="Google Shape;21248;p29"/>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9" name="Google Shape;21249;p29"/>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0" name="Google Shape;21250;p29"/>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1" name="Google Shape;21251;p29"/>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2" name="Google Shape;21252;p29"/>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3" name="Google Shape;21253;p29"/>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4" name="Google Shape;21254;p29"/>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5" name="Google Shape;21255;p29"/>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6" name="Google Shape;21256;p29"/>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7" name="Google Shape;21257;p29"/>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8" name="Google Shape;21258;p29"/>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9" name="Google Shape;21259;p29"/>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0" name="Google Shape;21260;p29"/>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1" name="Google Shape;21261;p29"/>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2" name="Google Shape;21262;p29"/>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3" name="Google Shape;21263;p29"/>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4" name="Google Shape;21264;p29"/>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5" name="Google Shape;21265;p29"/>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6" name="Google Shape;21266;p29"/>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7" name="Google Shape;21267;p29"/>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8" name="Google Shape;21268;p29"/>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9" name="Google Shape;21269;p29"/>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0" name="Google Shape;21270;p29"/>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1" name="Google Shape;21271;p29"/>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2" name="Google Shape;21272;p29"/>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3" name="Google Shape;21273;p29"/>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4" name="Google Shape;21274;p29"/>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5" name="Google Shape;21275;p29"/>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6" name="Google Shape;21276;p29"/>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7" name="Google Shape;21277;p29"/>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8" name="Google Shape;21278;p29"/>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9" name="Google Shape;21279;p29"/>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0" name="Google Shape;21280;p29"/>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1" name="Google Shape;21281;p29"/>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2" name="Google Shape;21282;p29"/>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3" name="Google Shape;21283;p29"/>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4" name="Google Shape;21284;p29"/>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5" name="Google Shape;21285;p29"/>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6" name="Google Shape;21286;p29"/>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7" name="Google Shape;21287;p29"/>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8" name="Google Shape;21288;p29"/>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9" name="Google Shape;21289;p29"/>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0" name="Google Shape;21290;p29"/>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1" name="Google Shape;21291;p29"/>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2" name="Google Shape;21292;p29"/>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3" name="Google Shape;21293;p29"/>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4" name="Google Shape;21294;p29"/>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5" name="Google Shape;21295;p29"/>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6" name="Google Shape;21296;p29"/>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7" name="Google Shape;21297;p29"/>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8" name="Google Shape;21298;p29"/>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9" name="Google Shape;21299;p29"/>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0" name="Google Shape;21300;p29"/>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1" name="Google Shape;21301;p29"/>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2" name="Google Shape;21302;p29"/>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3" name="Google Shape;21303;p29"/>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4" name="Google Shape;21304;p29"/>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5" name="Google Shape;21305;p29"/>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6" name="Google Shape;21306;p29"/>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7" name="Google Shape;21307;p29"/>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8" name="Google Shape;21308;p29"/>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9" name="Google Shape;21309;p29"/>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0" name="Google Shape;21310;p29"/>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1" name="Google Shape;21311;p29"/>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2" name="Google Shape;21312;p29"/>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3" name="Google Shape;21313;p29"/>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4" name="Google Shape;21314;p29"/>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5" name="Google Shape;21315;p29"/>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6" name="Google Shape;21316;p29"/>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7" name="Google Shape;21317;p29"/>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8" name="Google Shape;21318;p29"/>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9" name="Google Shape;21319;p29"/>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0" name="Google Shape;21320;p29"/>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1" name="Google Shape;21321;p29"/>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2" name="Google Shape;21322;p29"/>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3" name="Google Shape;21323;p29"/>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4" name="Google Shape;21324;p29"/>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5" name="Google Shape;21325;p29"/>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6" name="Google Shape;21326;p29"/>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7" name="Google Shape;21327;p29"/>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8" name="Google Shape;21328;p29"/>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9" name="Google Shape;21329;p29"/>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0" name="Google Shape;21330;p29"/>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1" name="Google Shape;21331;p29"/>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2" name="Google Shape;21332;p29"/>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3" name="Google Shape;21333;p29"/>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4" name="Google Shape;21334;p29"/>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5" name="Google Shape;21335;p29"/>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6" name="Google Shape;21336;p29"/>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7" name="Google Shape;21337;p29"/>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8" name="Google Shape;21338;p29"/>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9" name="Google Shape;21339;p29"/>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0" name="Google Shape;21340;p29"/>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1" name="Google Shape;21341;p29"/>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2" name="Google Shape;21342;p29"/>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3" name="Google Shape;21343;p29"/>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4" name="Google Shape;21344;p29"/>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5" name="Google Shape;21345;p29"/>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6" name="Google Shape;21346;p29"/>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7" name="Google Shape;21347;p29"/>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8" name="Google Shape;21348;p29"/>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9" name="Google Shape;21349;p29"/>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0" name="Google Shape;21350;p29"/>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1" name="Google Shape;21351;p29"/>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2" name="Google Shape;21352;p29"/>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3" name="Google Shape;21353;p29"/>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4" name="Google Shape;21354;p29"/>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5" name="Google Shape;21355;p29"/>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6" name="Google Shape;21356;p29"/>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7" name="Google Shape;21357;p29"/>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8" name="Google Shape;21358;p29"/>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9" name="Google Shape;21359;p29"/>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0" name="Google Shape;21360;p29"/>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1" name="Google Shape;21361;p29"/>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2" name="Google Shape;21362;p29"/>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3" name="Google Shape;21363;p29"/>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4" name="Google Shape;21364;p29"/>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5" name="Google Shape;21365;p29"/>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6" name="Google Shape;21366;p29"/>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7" name="Google Shape;21367;p29"/>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8" name="Google Shape;21368;p29"/>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9" name="Google Shape;21369;p29"/>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0" name="Google Shape;21370;p29"/>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1" name="Google Shape;21371;p29"/>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2" name="Google Shape;21372;p29"/>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3" name="Google Shape;21373;p29"/>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4" name="Google Shape;21374;p29"/>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5" name="Google Shape;21375;p29"/>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6" name="Google Shape;21376;p29"/>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7" name="Google Shape;21377;p29"/>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8" name="Google Shape;21378;p29"/>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9" name="Google Shape;21379;p29"/>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0" name="Google Shape;21380;p29"/>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1" name="Google Shape;21381;p29"/>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2" name="Google Shape;21382;p29"/>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3" name="Google Shape;21383;p29"/>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4" name="Google Shape;21384;p29"/>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5" name="Google Shape;21385;p29"/>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6" name="Google Shape;21386;p29"/>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7" name="Google Shape;21387;p29"/>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8" name="Google Shape;21388;p29"/>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9" name="Google Shape;21389;p29"/>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0" name="Google Shape;21390;p29"/>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1" name="Google Shape;21391;p29"/>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2" name="Google Shape;21392;p29"/>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3" name="Google Shape;21393;p29"/>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4" name="Google Shape;21394;p29"/>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5" name="Google Shape;21395;p29"/>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6" name="Google Shape;21396;p29"/>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7" name="Google Shape;21397;p29"/>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8" name="Google Shape;21398;p29"/>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9" name="Google Shape;21399;p29"/>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0" name="Google Shape;21400;p29"/>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1" name="Google Shape;21401;p29"/>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2" name="Google Shape;21402;p29"/>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3" name="Google Shape;21403;p29"/>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4" name="Google Shape;21404;p29"/>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5" name="Google Shape;21405;p29"/>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6" name="Google Shape;21406;p29"/>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7" name="Google Shape;21407;p29"/>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8" name="Google Shape;21408;p29"/>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9" name="Google Shape;21409;p29"/>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0" name="Google Shape;21410;p29"/>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1" name="Google Shape;21411;p29"/>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2" name="Google Shape;21412;p29"/>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3" name="Google Shape;21413;p29"/>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4" name="Google Shape;21414;p29"/>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5" name="Google Shape;21415;p29"/>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6" name="Google Shape;21416;p29"/>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7" name="Google Shape;21417;p29"/>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8" name="Google Shape;21418;p29"/>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9" name="Google Shape;21419;p29"/>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0" name="Google Shape;21420;p29"/>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1" name="Google Shape;21421;p29"/>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2" name="Google Shape;21422;p29"/>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3" name="Google Shape;21423;p29"/>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4" name="Google Shape;21424;p29"/>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5" name="Google Shape;21425;p29"/>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6" name="Google Shape;21426;p29"/>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7" name="Google Shape;21427;p29"/>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8" name="Google Shape;21428;p29"/>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9" name="Google Shape;21429;p29"/>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0" name="Google Shape;21430;p29"/>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1" name="Google Shape;21431;p29"/>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2" name="Google Shape;21432;p29"/>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3" name="Google Shape;21433;p29"/>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4" name="Google Shape;21434;p29"/>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5" name="Google Shape;21435;p29"/>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6" name="Google Shape;21436;p29"/>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7" name="Google Shape;21437;p29"/>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8" name="Google Shape;21438;p29"/>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9" name="Google Shape;21439;p29"/>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0" name="Google Shape;21440;p29"/>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1" name="Google Shape;21441;p29"/>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2" name="Google Shape;21442;p29"/>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3" name="Google Shape;21443;p29"/>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4" name="Google Shape;21444;p29"/>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5" name="Google Shape;21445;p29"/>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6" name="Google Shape;21446;p29"/>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7" name="Google Shape;21447;p29"/>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8" name="Google Shape;21448;p29"/>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9" name="Google Shape;21449;p29"/>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0" name="Google Shape;21450;p29"/>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1" name="Google Shape;21451;p29"/>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2" name="Google Shape;21452;p29"/>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3" name="Google Shape;21453;p29"/>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4" name="Google Shape;21454;p29"/>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5" name="Google Shape;21455;p29"/>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6" name="Google Shape;21456;p29"/>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7" name="Google Shape;21457;p29"/>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8" name="Google Shape;21458;p29"/>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9" name="Google Shape;21459;p29"/>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0" name="Google Shape;21460;p29"/>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1" name="Google Shape;21461;p29"/>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2" name="Google Shape;21462;p29"/>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3" name="Google Shape;21463;p29"/>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4" name="Google Shape;21464;p29"/>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5" name="Google Shape;21465;p29"/>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6" name="Google Shape;21466;p29"/>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7" name="Google Shape;21467;p29"/>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8" name="Google Shape;21468;p29"/>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9" name="Google Shape;21469;p29"/>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0" name="Google Shape;21470;p29"/>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1" name="Google Shape;21471;p29"/>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2" name="Google Shape;21472;p29"/>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3" name="Google Shape;21473;p29"/>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4" name="Google Shape;21474;p29"/>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5" name="Google Shape;21475;p29"/>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6" name="Google Shape;21476;p29"/>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7" name="Google Shape;21477;p29"/>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8" name="Google Shape;21478;p29"/>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9" name="Google Shape;21479;p29"/>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0" name="Google Shape;21480;p29"/>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1" name="Google Shape;21481;p29"/>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2" name="Google Shape;21482;p29"/>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3" name="Google Shape;21483;p29"/>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4" name="Google Shape;21484;p29"/>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5" name="Google Shape;21485;p29"/>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6" name="Google Shape;21486;p29"/>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7" name="Google Shape;21487;p29"/>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8" name="Google Shape;21488;p29"/>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9" name="Google Shape;21489;p29"/>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0" name="Google Shape;21490;p29"/>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1" name="Google Shape;21491;p29"/>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2" name="Google Shape;21492;p29"/>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3" name="Google Shape;21493;p29"/>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4" name="Google Shape;21494;p29"/>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5" name="Google Shape;21495;p29"/>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6" name="Google Shape;21496;p29"/>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7" name="Google Shape;21497;p29"/>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8" name="Google Shape;21498;p29"/>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9" name="Google Shape;21499;p29"/>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0" name="Google Shape;21500;p29"/>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1" name="Google Shape;21501;p29"/>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2" name="Google Shape;21502;p29"/>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3" name="Google Shape;21503;p29"/>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4" name="Google Shape;21504;p29"/>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5" name="Google Shape;21505;p29"/>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6" name="Google Shape;21506;p29"/>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7" name="Google Shape;21507;p29"/>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8" name="Google Shape;21508;p29"/>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9" name="Google Shape;21509;p29"/>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0" name="Google Shape;21510;p29"/>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1" name="Google Shape;21511;p29"/>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2" name="Google Shape;21512;p29"/>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3" name="Google Shape;21513;p29"/>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4" name="Google Shape;21514;p29"/>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5" name="Google Shape;21515;p29"/>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6" name="Google Shape;21516;p29"/>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7" name="Google Shape;21517;p29"/>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8" name="Google Shape;21518;p29"/>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9" name="Google Shape;21519;p29"/>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0" name="Google Shape;21520;p29"/>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1" name="Google Shape;21521;p29"/>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2" name="Google Shape;21522;p29"/>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3" name="Google Shape;21523;p29"/>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4" name="Google Shape;21524;p29"/>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5" name="Google Shape;21525;p29"/>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6" name="Google Shape;21526;p29"/>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7" name="Google Shape;21527;p29"/>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8" name="Google Shape;21528;p29"/>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9" name="Google Shape;21529;p29"/>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0" name="Google Shape;21530;p29"/>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1" name="Google Shape;21531;p29"/>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2" name="Google Shape;21532;p29"/>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3" name="Google Shape;21533;p29"/>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4" name="Google Shape;21534;p29"/>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5" name="Google Shape;21535;p29"/>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6" name="Google Shape;21536;p29"/>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7" name="Google Shape;21537;p29"/>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8" name="Google Shape;21538;p29"/>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9" name="Google Shape;21539;p29"/>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0" name="Google Shape;21540;p29"/>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1" name="Google Shape;21541;p29"/>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2" name="Google Shape;21542;p29"/>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3" name="Google Shape;21543;p29"/>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4" name="Google Shape;21544;p29"/>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5" name="Google Shape;21545;p29"/>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6" name="Google Shape;21546;p29"/>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7" name="Google Shape;21547;p29"/>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8" name="Google Shape;21548;p29"/>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9" name="Google Shape;21549;p29"/>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0" name="Google Shape;21550;p29"/>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1" name="Google Shape;21551;p29"/>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2" name="Google Shape;21552;p29"/>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3" name="Google Shape;21553;p29"/>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4" name="Google Shape;21554;p29"/>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5" name="Google Shape;21555;p29"/>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6" name="Google Shape;21556;p29"/>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7" name="Google Shape;21557;p29"/>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8" name="Google Shape;21558;p29"/>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9" name="Google Shape;21559;p29"/>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0" name="Google Shape;21560;p29"/>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1" name="Google Shape;21561;p29"/>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2" name="Google Shape;21562;p29"/>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3" name="Google Shape;21563;p29"/>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4" name="Google Shape;21564;p29"/>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5" name="Google Shape;21565;p29"/>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6" name="Google Shape;21566;p29"/>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7" name="Google Shape;21567;p29"/>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8" name="Google Shape;21568;p29"/>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9" name="Google Shape;21569;p29"/>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0" name="Google Shape;21570;p29"/>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1" name="Google Shape;21571;p29"/>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2" name="Google Shape;21572;p29"/>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3" name="Google Shape;21573;p29"/>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4" name="Google Shape;21574;p29"/>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5" name="Google Shape;21575;p29"/>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6" name="Google Shape;21576;p29"/>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7" name="Google Shape;21577;p29"/>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8" name="Google Shape;21578;p29"/>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9" name="Google Shape;21579;p29"/>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0" name="Google Shape;21580;p29"/>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1" name="Google Shape;21581;p29"/>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2" name="Google Shape;21582;p29"/>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3" name="Google Shape;21583;p29"/>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4" name="Google Shape;21584;p29"/>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5" name="Google Shape;21585;p29"/>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6" name="Google Shape;21586;p29"/>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7" name="Google Shape;21587;p29"/>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8" name="Google Shape;21588;p29"/>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9" name="Google Shape;21589;p29"/>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0" name="Google Shape;21590;p29"/>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1" name="Google Shape;21591;p29"/>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2" name="Google Shape;21592;p29"/>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3" name="Google Shape;21593;p29"/>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4" name="Google Shape;21594;p29"/>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5" name="Google Shape;21595;p29"/>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6" name="Google Shape;21596;p29"/>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7" name="Google Shape;21597;p29"/>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8" name="Google Shape;21598;p29"/>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9" name="Google Shape;21599;p29"/>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0" name="Google Shape;21600;p29"/>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1" name="Google Shape;21601;p29"/>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2" name="Google Shape;21602;p29"/>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3" name="Google Shape;21603;p29"/>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4" name="Google Shape;21604;p29"/>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5" name="Google Shape;21605;p29"/>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6" name="Google Shape;21606;p29"/>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7" name="Google Shape;21607;p29"/>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8" name="Google Shape;21608;p29"/>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9" name="Google Shape;21609;p29"/>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0" name="Google Shape;21610;p29"/>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1" name="Google Shape;21611;p29"/>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2" name="Google Shape;21612;p29"/>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3" name="Google Shape;21613;p29"/>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4" name="Google Shape;21614;p29"/>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5" name="Google Shape;21615;p29"/>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6" name="Google Shape;21616;p29"/>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7" name="Google Shape;21617;p29"/>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8" name="Google Shape;21618;p29"/>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9" name="Google Shape;21619;p29"/>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0" name="Google Shape;21620;p29"/>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1" name="Google Shape;21621;p29"/>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2" name="Google Shape;21622;p29"/>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3" name="Google Shape;21623;p29"/>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4" name="Google Shape;21624;p29"/>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5" name="Google Shape;21625;p29"/>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6" name="Google Shape;21626;p29"/>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7" name="Google Shape;21627;p29"/>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8" name="Google Shape;21628;p29"/>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9" name="Google Shape;21629;p29"/>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0" name="Google Shape;21630;p29"/>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1" name="Google Shape;21631;p29"/>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2" name="Google Shape;21632;p29"/>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3" name="Google Shape;21633;p29"/>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4" name="Google Shape;21634;p29"/>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5" name="Google Shape;21635;p29"/>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6" name="Google Shape;21636;p29"/>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7" name="Google Shape;21637;p29"/>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8" name="Google Shape;21638;p29"/>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9" name="Google Shape;21639;p29"/>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0" name="Google Shape;21640;p29"/>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1" name="Google Shape;21641;p29"/>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2" name="Google Shape;21642;p29"/>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3" name="Google Shape;21643;p29"/>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4" name="Google Shape;21644;p29"/>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5" name="Google Shape;21645;p29"/>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6" name="Google Shape;21646;p29"/>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7" name="Google Shape;21647;p29"/>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8" name="Google Shape;21648;p29"/>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9" name="Google Shape;21649;p29"/>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0" name="Google Shape;21650;p29"/>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1" name="Google Shape;21651;p29"/>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2" name="Google Shape;21652;p29"/>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3" name="Google Shape;21653;p29"/>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4" name="Google Shape;21654;p29"/>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5" name="Google Shape;21655;p29"/>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6" name="Google Shape;21656;p29"/>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7" name="Google Shape;21657;p29"/>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8" name="Google Shape;21658;p29"/>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9" name="Google Shape;21659;p29"/>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0" name="Google Shape;21660;p29"/>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1" name="Google Shape;21661;p29"/>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2" name="Google Shape;21662;p29"/>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3" name="Google Shape;21663;p29"/>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4" name="Google Shape;21664;p29"/>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5" name="Google Shape;21665;p29"/>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6" name="Google Shape;21666;p29"/>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7" name="Google Shape;21667;p29"/>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8" name="Google Shape;21668;p29"/>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9" name="Google Shape;21669;p29"/>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0" name="Google Shape;21670;p29"/>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1" name="Google Shape;21671;p29"/>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2" name="Google Shape;21672;p29"/>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3" name="Google Shape;21673;p29"/>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4" name="Google Shape;21674;p29"/>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5" name="Google Shape;21675;p29"/>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6" name="Google Shape;21676;p29"/>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7" name="Google Shape;21677;p29"/>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8" name="Google Shape;21678;p29"/>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9" name="Google Shape;21679;p29"/>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0" name="Google Shape;21680;p29"/>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1" name="Google Shape;21681;p29"/>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2" name="Google Shape;21682;p29"/>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3" name="Google Shape;21683;p29"/>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4" name="Google Shape;21684;p29"/>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5" name="Google Shape;21685;p29"/>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6" name="Google Shape;21686;p29"/>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7" name="Google Shape;21687;p29"/>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8" name="Google Shape;21688;p29"/>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9" name="Google Shape;21689;p29"/>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0" name="Google Shape;21690;p29"/>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1" name="Google Shape;21691;p29"/>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2" name="Google Shape;21692;p29"/>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3" name="Google Shape;21693;p29"/>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4" name="Google Shape;21694;p29"/>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5" name="Google Shape;21695;p29"/>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6" name="Google Shape;21696;p29"/>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7" name="Google Shape;21697;p29"/>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8" name="Google Shape;21698;p29"/>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9" name="Google Shape;21699;p29"/>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0" name="Google Shape;21700;p29"/>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1" name="Google Shape;21701;p29"/>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2" name="Google Shape;21702;p29"/>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3" name="Google Shape;21703;p29"/>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4" name="Google Shape;21704;p29"/>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5" name="Google Shape;21705;p29"/>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6" name="Google Shape;21706;p29"/>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7" name="Google Shape;21707;p29"/>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8" name="Google Shape;21708;p29"/>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9" name="Google Shape;21709;p29"/>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0" name="Google Shape;21710;p29"/>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1" name="Google Shape;21711;p29"/>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2" name="Google Shape;21712;p29"/>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3" name="Google Shape;21713;p29"/>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4" name="Google Shape;21714;p29"/>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5" name="Google Shape;21715;p29"/>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6" name="Google Shape;21716;p29"/>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7" name="Google Shape;21717;p29"/>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8" name="Google Shape;21718;p29"/>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9" name="Google Shape;21719;p29"/>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0" name="Google Shape;21720;p29"/>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1" name="Google Shape;21721;p29"/>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2" name="Google Shape;21722;p29"/>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3" name="Google Shape;21723;p29"/>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4" name="Google Shape;21724;p29"/>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5" name="Google Shape;21725;p29"/>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6" name="Google Shape;21726;p29"/>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7" name="Google Shape;21727;p29"/>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8" name="Google Shape;21728;p29"/>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9" name="Google Shape;21729;p29"/>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0" name="Google Shape;21730;p29"/>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1" name="Google Shape;21731;p29"/>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2" name="Google Shape;21732;p29"/>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3" name="Google Shape;21733;p29"/>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4" name="Google Shape;21734;p29"/>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5" name="Google Shape;21735;p29"/>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6" name="Google Shape;21736;p29"/>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7" name="Google Shape;21737;p29"/>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8" name="Google Shape;21738;p29"/>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9" name="Google Shape;21739;p29"/>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0" name="Google Shape;21740;p29"/>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1" name="Google Shape;21741;p29"/>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2" name="Google Shape;21742;p29"/>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3" name="Google Shape;21743;p29"/>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4" name="Google Shape;21744;p29"/>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5" name="Google Shape;21745;p29"/>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6" name="Google Shape;21746;p29"/>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7" name="Google Shape;21747;p29"/>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8" name="Google Shape;21748;p29"/>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9" name="Google Shape;21749;p29"/>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0" name="Google Shape;21750;p29"/>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1" name="Google Shape;21751;p29"/>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2" name="Google Shape;21752;p29"/>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3" name="Google Shape;21753;p29"/>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4" name="Google Shape;21754;p29"/>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5" name="Google Shape;21755;p29"/>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6" name="Google Shape;21756;p29"/>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7" name="Google Shape;21757;p29"/>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8" name="Google Shape;21758;p29"/>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9" name="Google Shape;21759;p29"/>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0" name="Google Shape;21760;p29"/>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1" name="Google Shape;21761;p29"/>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2" name="Google Shape;21762;p29"/>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3" name="Google Shape;21763;p29"/>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4" name="Google Shape;21764;p29"/>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5" name="Google Shape;21765;p29"/>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6" name="Google Shape;21766;p29"/>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7" name="Google Shape;21767;p29"/>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8" name="Google Shape;21768;p29"/>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9" name="Google Shape;21769;p29"/>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0" name="Google Shape;21770;p29"/>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1" name="Google Shape;21771;p29"/>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2" name="Google Shape;21772;p29"/>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3" name="Google Shape;21773;p29"/>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4" name="Google Shape;21774;p29"/>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5" name="Google Shape;21775;p29"/>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6" name="Google Shape;21776;p29"/>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7" name="Google Shape;21777;p29"/>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8" name="Google Shape;21778;p29"/>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9" name="Google Shape;21779;p29"/>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0" name="Google Shape;21780;p29"/>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1" name="Google Shape;21781;p29"/>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2" name="Google Shape;21782;p29"/>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3" name="Google Shape;21783;p29"/>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4" name="Google Shape;21784;p29"/>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5" name="Google Shape;21785;p29"/>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6" name="Google Shape;21786;p29"/>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7" name="Google Shape;21787;p29"/>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8" name="Google Shape;21788;p29"/>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9" name="Google Shape;21789;p29"/>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0" name="Google Shape;21790;p29"/>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1" name="Google Shape;21791;p29"/>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2" name="Google Shape;21792;p29"/>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3" name="Google Shape;21793;p29"/>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4" name="Google Shape;21794;p29"/>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5" name="Google Shape;21795;p29"/>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6" name="Google Shape;21796;p29"/>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7" name="Google Shape;21797;p29"/>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8" name="Google Shape;21798;p29"/>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9" name="Google Shape;21799;p29"/>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0" name="Google Shape;21800;p29"/>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1" name="Google Shape;21801;p29"/>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2" name="Google Shape;21802;p29"/>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3" name="Google Shape;21803;p29"/>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4" name="Google Shape;21804;p29"/>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5" name="Google Shape;21805;p29"/>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6" name="Google Shape;21806;p29"/>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7" name="Google Shape;21807;p29"/>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8" name="Google Shape;21808;p29"/>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9" name="Google Shape;21809;p29"/>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0" name="Google Shape;21810;p29"/>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1" name="Google Shape;21811;p29"/>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2" name="Google Shape;21812;p29"/>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3" name="Google Shape;21813;p29"/>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4" name="Google Shape;21814;p29"/>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5" name="Google Shape;21815;p29"/>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6" name="Google Shape;21816;p29"/>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7" name="Google Shape;21817;p29"/>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8" name="Google Shape;21818;p29"/>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9" name="Google Shape;21819;p29"/>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0" name="Google Shape;21820;p29"/>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1" name="Google Shape;21821;p29"/>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2" name="Google Shape;21822;p29"/>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3" name="Google Shape;21823;p29"/>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4" name="Google Shape;21824;p29"/>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5" name="Google Shape;21825;p29"/>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6" name="Google Shape;21826;p29"/>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7" name="Google Shape;21827;p29"/>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8" name="Google Shape;21828;p29"/>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9" name="Google Shape;21829;p29"/>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0" name="Google Shape;21830;p29"/>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1" name="Google Shape;21831;p29"/>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2" name="Google Shape;21832;p29"/>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3" name="Google Shape;21833;p29"/>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4" name="Google Shape;21834;p29"/>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5" name="Google Shape;21835;p29"/>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6" name="Google Shape;21836;p29"/>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7" name="Google Shape;21837;p29"/>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8" name="Google Shape;21838;p29"/>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9" name="Google Shape;21839;p29"/>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0" name="Google Shape;21840;p29"/>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1" name="Google Shape;21841;p29"/>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2" name="Google Shape;21842;p29"/>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3" name="Google Shape;21843;p29"/>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4" name="Google Shape;21844;p29"/>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5" name="Google Shape;21845;p29"/>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6" name="Google Shape;21846;p29"/>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7" name="Google Shape;21847;p29"/>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8" name="Google Shape;21848;p29"/>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9" name="Google Shape;21849;p29"/>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0" name="Google Shape;21850;p29"/>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1" name="Google Shape;21851;p29"/>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2" name="Google Shape;21852;p29"/>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3" name="Google Shape;21853;p29"/>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4" name="Google Shape;21854;p29"/>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5" name="Google Shape;21855;p29"/>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6" name="Google Shape;21856;p29"/>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7" name="Google Shape;21857;p29"/>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8" name="Google Shape;21858;p29"/>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9" name="Google Shape;21859;p29"/>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0" name="Google Shape;21860;p29"/>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1" name="Google Shape;21861;p29"/>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2" name="Google Shape;21862;p29"/>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3" name="Google Shape;21863;p29"/>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4" name="Google Shape;21864;p29"/>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5" name="Google Shape;21865;p29"/>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6" name="Google Shape;21866;p29"/>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7" name="Google Shape;21867;p29"/>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8" name="Google Shape;21868;p29"/>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9" name="Google Shape;21869;p29"/>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0" name="Google Shape;21870;p29"/>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1" name="Google Shape;21871;p29"/>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2" name="Google Shape;21872;p29"/>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3" name="Google Shape;21873;p29"/>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4" name="Google Shape;21874;p29"/>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5" name="Google Shape;21875;p29"/>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6" name="Google Shape;21876;p29"/>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7" name="Google Shape;21877;p29"/>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8" name="Google Shape;21878;p29"/>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9" name="Google Shape;21879;p29"/>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0" name="Google Shape;21880;p29"/>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1" name="Google Shape;21881;p29"/>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2" name="Google Shape;21882;p29"/>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3" name="Google Shape;21883;p29"/>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4" name="Google Shape;21884;p29"/>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5" name="Google Shape;21885;p29"/>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6" name="Google Shape;21886;p29"/>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7" name="Google Shape;21887;p29"/>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8" name="Google Shape;21888;p29"/>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9" name="Google Shape;21889;p29"/>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0" name="Google Shape;21890;p29"/>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1" name="Google Shape;21891;p29"/>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2" name="Google Shape;21892;p29"/>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3" name="Google Shape;21893;p29"/>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4" name="Google Shape;21894;p29"/>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5" name="Google Shape;21895;p29"/>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6" name="Google Shape;21896;p29"/>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7" name="Google Shape;21897;p29"/>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8" name="Google Shape;21898;p29"/>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9" name="Google Shape;21899;p29"/>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0" name="Google Shape;21900;p29"/>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1" name="Google Shape;21901;p29"/>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2" name="Google Shape;21902;p29"/>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3" name="Google Shape;21903;p29"/>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4" name="Google Shape;21904;p29"/>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5" name="Google Shape;21905;p29"/>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6" name="Google Shape;21906;p29"/>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7" name="Google Shape;21907;p29"/>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8" name="Google Shape;21908;p29"/>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9" name="Google Shape;21909;p29"/>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0" name="Google Shape;21910;p29"/>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1" name="Google Shape;21911;p29"/>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2" name="Google Shape;21912;p29"/>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3" name="Google Shape;21913;p29"/>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4" name="Google Shape;21914;p29"/>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5" name="Google Shape;21915;p29"/>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6" name="Google Shape;21916;p29"/>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7" name="Google Shape;21917;p29"/>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8" name="Google Shape;21918;p29"/>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9" name="Google Shape;21919;p29"/>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0" name="Google Shape;21920;p29"/>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1" name="Google Shape;21921;p29"/>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2" name="Google Shape;21922;p29"/>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3" name="Google Shape;21923;p29"/>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4" name="Google Shape;21924;p29"/>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5" name="Google Shape;21925;p29"/>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6" name="Google Shape;21926;p29"/>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7" name="Google Shape;21927;p29"/>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8" name="Google Shape;21928;p29"/>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9" name="Google Shape;21929;p29"/>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0" name="Google Shape;21930;p29"/>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1" name="Google Shape;21931;p29"/>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2" name="Google Shape;21932;p29"/>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3" name="Google Shape;21933;p29"/>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4" name="Google Shape;21934;p29"/>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5" name="Google Shape;21935;p29"/>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6" name="Google Shape;21936;p29"/>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7" name="Google Shape;21937;p29"/>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8" name="Google Shape;21938;p29"/>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9" name="Google Shape;21939;p29"/>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0" name="Google Shape;21940;p29"/>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1" name="Google Shape;21941;p29"/>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2" name="Google Shape;21942;p29"/>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3" name="Google Shape;21943;p29"/>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4" name="Google Shape;21944;p29"/>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5" name="Google Shape;21945;p29"/>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6" name="Google Shape;21946;p29"/>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7" name="Google Shape;21947;p29"/>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8" name="Google Shape;21948;p29"/>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9" name="Google Shape;21949;p29"/>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0" name="Google Shape;21950;p29"/>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1" name="Google Shape;21951;p29"/>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2" name="Google Shape;21952;p29"/>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3" name="Google Shape;21953;p29"/>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4" name="Google Shape;21954;p29"/>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5" name="Google Shape;21955;p29"/>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6" name="Google Shape;21956;p29"/>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7" name="Google Shape;21957;p29"/>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8" name="Google Shape;21958;p29"/>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9" name="Google Shape;21959;p29"/>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0" name="Google Shape;21960;p29"/>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1" name="Google Shape;21961;p29"/>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2" name="Google Shape;21962;p29"/>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3" name="Google Shape;21963;p29"/>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4" name="Google Shape;21964;p29"/>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5" name="Google Shape;21965;p29"/>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6" name="Google Shape;21966;p29"/>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7" name="Google Shape;21967;p29"/>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8" name="Google Shape;21968;p29"/>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9" name="Google Shape;21969;p29"/>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0" name="Google Shape;21970;p29"/>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1" name="Google Shape;21971;p29"/>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2" name="Google Shape;21972;p29"/>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3" name="Google Shape;21973;p29"/>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4" name="Google Shape;21974;p29"/>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5" name="Google Shape;21975;p29"/>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6" name="Google Shape;21976;p29"/>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7" name="Google Shape;21977;p29"/>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8" name="Google Shape;21978;p29"/>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9" name="Google Shape;21979;p29"/>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0" name="Google Shape;21980;p29"/>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1" name="Google Shape;21981;p29"/>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2" name="Google Shape;21982;p29"/>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3" name="Google Shape;21983;p29"/>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4" name="Google Shape;21984;p29"/>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5" name="Google Shape;21985;p29"/>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6" name="Google Shape;21986;p29"/>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7" name="Google Shape;21987;p29"/>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8" name="Google Shape;21988;p29"/>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9" name="Google Shape;21989;p29"/>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0" name="Google Shape;21990;p29"/>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1" name="Google Shape;21991;p29"/>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2" name="Google Shape;21992;p29"/>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3" name="Google Shape;21993;p29"/>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4" name="Google Shape;21994;p29"/>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5" name="Google Shape;21995;p29"/>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6" name="Google Shape;21996;p29"/>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7" name="Google Shape;21997;p29"/>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8" name="Google Shape;21998;p29"/>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9" name="Google Shape;21999;p29"/>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0" name="Google Shape;22000;p29"/>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1" name="Google Shape;22001;p29"/>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2" name="Google Shape;22002;p29"/>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3" name="Google Shape;22003;p29"/>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4" name="Google Shape;22004;p29"/>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5" name="Google Shape;22005;p29"/>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6" name="Google Shape;22006;p29"/>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7" name="Google Shape;22007;p29"/>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8" name="Google Shape;22008;p29"/>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9" name="Google Shape;22009;p29"/>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0" name="Google Shape;22010;p29"/>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1" name="Google Shape;22011;p29"/>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2" name="Google Shape;22012;p29"/>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3" name="Google Shape;22013;p29"/>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4" name="Google Shape;22014;p29"/>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5" name="Google Shape;22015;p29"/>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6" name="Google Shape;22016;p29"/>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7" name="Google Shape;22017;p29"/>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8" name="Google Shape;22018;p29"/>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9" name="Google Shape;22019;p29"/>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0" name="Google Shape;22020;p29"/>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1" name="Google Shape;22021;p29"/>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2" name="Google Shape;22022;p29"/>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3" name="Google Shape;22023;p29"/>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4" name="Google Shape;22024;p29"/>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5" name="Google Shape;22025;p29"/>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6" name="Google Shape;22026;p29"/>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7" name="Google Shape;22027;p29"/>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8" name="Google Shape;22028;p29"/>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9" name="Google Shape;22029;p29"/>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0" name="Google Shape;22030;p29"/>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1" name="Google Shape;22031;p29"/>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2" name="Google Shape;22032;p29"/>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3" name="Google Shape;22033;p29"/>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4" name="Google Shape;22034;p29"/>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5" name="Google Shape;22035;p29"/>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6" name="Google Shape;22036;p29"/>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7" name="Google Shape;22037;p29"/>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8" name="Google Shape;22038;p29"/>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9" name="Google Shape;22039;p29"/>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0" name="Google Shape;22040;p29"/>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1" name="Google Shape;22041;p29"/>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2" name="Google Shape;22042;p29"/>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3" name="Google Shape;22043;p29"/>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4" name="Google Shape;22044;p29"/>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5" name="Google Shape;22045;p29"/>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6" name="Google Shape;22046;p29"/>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7" name="Google Shape;22047;p29"/>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8" name="Google Shape;22048;p29"/>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2049" name="Google Shape;22049;p29"/>
          <p:cNvSpPr txBox="1">
            <a:spLocks noGrp="1"/>
          </p:cNvSpPr>
          <p:nvPr>
            <p:ph type="title"/>
          </p:nvPr>
        </p:nvSpPr>
        <p:spPr>
          <a:xfrm rot="129289">
            <a:off x="1551321" y="586931"/>
            <a:ext cx="4553220" cy="1411403"/>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10666"/>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2050" name="Google Shape;22050;p29"/>
          <p:cNvSpPr txBox="1">
            <a:spLocks noGrp="1"/>
          </p:cNvSpPr>
          <p:nvPr>
            <p:ph type="subTitle" idx="1"/>
          </p:nvPr>
        </p:nvSpPr>
        <p:spPr>
          <a:xfrm rot="-686">
            <a:off x="1823931" y="2395888"/>
            <a:ext cx="4008000" cy="1636800"/>
          </a:xfrm>
          <a:prstGeom prst="rect">
            <a:avLst/>
          </a:prstGeom>
          <a:solidFill>
            <a:schemeClr val="lt2"/>
          </a:solidFill>
          <a:effectLst>
            <a:outerShdw dist="57150" dir="2400000" algn="bl" rotWithShape="0">
              <a:schemeClr val="dk1">
                <a:alpha val="19000"/>
              </a:schemeClr>
            </a:outerShdw>
          </a:effectLst>
        </p:spPr>
        <p:txBody>
          <a:bodyPr spcFirstLastPara="1" wrap="square" lIns="91425" tIns="91425" rIns="91425" bIns="91425" anchor="t" anchorCtr="0">
            <a:noAutofit/>
          </a:bodyPr>
          <a:lstStyle>
            <a:lvl1pPr lvl="0" algn="ctr">
              <a:spcBef>
                <a:spcPts val="0"/>
              </a:spcBef>
              <a:spcAft>
                <a:spcPts val="0"/>
              </a:spcAft>
              <a:buSzPts val="2500"/>
              <a:buFont typeface="Bebas Neue"/>
              <a:buNone/>
              <a:defRPr sz="2667">
                <a:latin typeface="Rum Raisin"/>
                <a:ea typeface="Rum Raisin"/>
                <a:cs typeface="Rum Raisin"/>
                <a:sym typeface="Rum Raisin"/>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2051" name="Google Shape;22051;p29"/>
          <p:cNvSpPr txBox="1"/>
          <p:nvPr/>
        </p:nvSpPr>
        <p:spPr>
          <a:xfrm rot="373294">
            <a:off x="7429663" y="4433741"/>
            <a:ext cx="3499008" cy="1292051"/>
          </a:xfrm>
          <a:prstGeom prst="rect">
            <a:avLst/>
          </a:prstGeom>
          <a:solidFill>
            <a:schemeClr val="lt2"/>
          </a:solidFill>
          <a:ln>
            <a:noFill/>
          </a:ln>
          <a:effectLst>
            <a:outerShdw dist="66675" dir="2640000" algn="bl" rotWithShape="0">
              <a:schemeClr val="dk1">
                <a:alpha val="17000"/>
              </a:schemeClr>
            </a:outerShdw>
          </a:effectLst>
        </p:spPr>
        <p:txBody>
          <a:bodyPr spcFirstLastPara="1" wrap="square" lIns="121900" tIns="0" rIns="121900" bIns="0" anchor="ctr" anchorCtr="0">
            <a:noAutofit/>
          </a:bodyPr>
          <a:lstStyle/>
          <a:p>
            <a:pPr marL="0" lvl="0" indent="0" algn="ctr" rtl="0">
              <a:spcBef>
                <a:spcPts val="400"/>
              </a:spcBef>
              <a:spcAft>
                <a:spcPts val="0"/>
              </a:spcAft>
              <a:buNone/>
            </a:pPr>
            <a:r>
              <a:rPr lang="en" sz="1600" b="1">
                <a:solidFill>
                  <a:schemeClr val="dk1"/>
                </a:solidFill>
                <a:latin typeface="Anaheim"/>
                <a:ea typeface="Anaheim"/>
                <a:cs typeface="Anaheim"/>
                <a:sym typeface="Anaheim"/>
              </a:rPr>
              <a:t>CREDITS:</a:t>
            </a:r>
            <a:r>
              <a:rPr lang="en" sz="1600">
                <a:solidFill>
                  <a:schemeClr val="dk1"/>
                </a:solidFill>
                <a:latin typeface="Anaheim"/>
                <a:ea typeface="Anaheim"/>
                <a:cs typeface="Anaheim"/>
                <a:sym typeface="Anaheim"/>
              </a:rPr>
              <a:t> This presentation template was created by </a:t>
            </a:r>
            <a:r>
              <a:rPr lang="en" sz="1600" b="1">
                <a:solidFill>
                  <a:schemeClr val="dk1"/>
                </a:solidFill>
                <a:uFill>
                  <a:noFill/>
                </a:uFill>
                <a:latin typeface="Anaheim"/>
                <a:ea typeface="Anaheim"/>
                <a:cs typeface="Anaheim"/>
                <a:sym typeface="Anaheim"/>
                <a:hlinkClick r:id="rId2">
                  <a:extLst>
                    <a:ext uri="{A12FA001-AC4F-418D-AE19-62706E023703}">
                      <ahyp:hlinkClr xmlns="" xmlns:ahyp="http://schemas.microsoft.com/office/drawing/2018/hyperlinkcolor" val="tx"/>
                    </a:ext>
                  </a:extLst>
                </a:hlinkClick>
              </a:rPr>
              <a:t>Slidesgo</a:t>
            </a:r>
            <a:r>
              <a:rPr lang="en" sz="1600">
                <a:solidFill>
                  <a:schemeClr val="dk1"/>
                </a:solidFill>
                <a:latin typeface="Anaheim"/>
                <a:ea typeface="Anaheim"/>
                <a:cs typeface="Anaheim"/>
                <a:sym typeface="Anaheim"/>
              </a:rPr>
              <a:t>, and includes icons by </a:t>
            </a:r>
            <a:r>
              <a:rPr lang="en" sz="1600" b="1">
                <a:solidFill>
                  <a:schemeClr val="dk1"/>
                </a:solidFill>
                <a:uFill>
                  <a:noFill/>
                </a:uFill>
                <a:latin typeface="Anaheim"/>
                <a:ea typeface="Anaheim"/>
                <a:cs typeface="Anaheim"/>
                <a:sym typeface="Anaheim"/>
                <a:hlinkClick r:id="rId3">
                  <a:extLst>
                    <a:ext uri="{A12FA001-AC4F-418D-AE19-62706E023703}">
                      <ahyp:hlinkClr xmlns="" xmlns:ahyp="http://schemas.microsoft.com/office/drawing/2018/hyperlinkcolor" val="tx"/>
                    </a:ext>
                  </a:extLst>
                </a:hlinkClick>
              </a:rPr>
              <a:t>Flaticon</a:t>
            </a:r>
            <a:r>
              <a:rPr lang="en" sz="1600">
                <a:solidFill>
                  <a:schemeClr val="dk1"/>
                </a:solidFill>
                <a:latin typeface="Anaheim"/>
                <a:ea typeface="Anaheim"/>
                <a:cs typeface="Anaheim"/>
                <a:sym typeface="Anaheim"/>
              </a:rPr>
              <a:t>, and infographics &amp; images by </a:t>
            </a:r>
            <a:r>
              <a:rPr lang="en" sz="1600" b="1">
                <a:solidFill>
                  <a:schemeClr val="dk1"/>
                </a:solidFill>
                <a:uFill>
                  <a:noFill/>
                </a:uFill>
                <a:latin typeface="Anaheim"/>
                <a:ea typeface="Anaheim"/>
                <a:cs typeface="Anaheim"/>
                <a:sym typeface="Anaheim"/>
                <a:hlinkClick r:id="rId4">
                  <a:extLst>
                    <a:ext uri="{A12FA001-AC4F-418D-AE19-62706E023703}">
                      <ahyp:hlinkClr xmlns="" xmlns:ahyp="http://schemas.microsoft.com/office/drawing/2018/hyperlinkcolor" val="tx"/>
                    </a:ext>
                  </a:extLst>
                </a:hlinkClick>
              </a:rPr>
              <a:t>Freepik</a:t>
            </a:r>
            <a:r>
              <a:rPr lang="en" sz="1600">
                <a:solidFill>
                  <a:schemeClr val="dk1"/>
                </a:solidFill>
                <a:latin typeface="Anaheim"/>
                <a:ea typeface="Anaheim"/>
                <a:cs typeface="Anaheim"/>
                <a:sym typeface="Anaheim"/>
              </a:rPr>
              <a:t> </a:t>
            </a:r>
            <a:endParaRPr sz="1600" b="1">
              <a:solidFill>
                <a:schemeClr val="dk1"/>
              </a:solidFill>
              <a:latin typeface="Anaheim"/>
              <a:ea typeface="Anaheim"/>
              <a:cs typeface="Anaheim"/>
              <a:sym typeface="Anaheim"/>
            </a:endParaRPr>
          </a:p>
        </p:txBody>
      </p:sp>
    </p:spTree>
    <p:extLst>
      <p:ext uri="{BB962C8B-B14F-4D97-AF65-F5344CB8AC3E}">
        <p14:creationId xmlns:p14="http://schemas.microsoft.com/office/powerpoint/2010/main" val="3924555662"/>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22052"/>
        <p:cNvGrpSpPr/>
        <p:nvPr/>
      </p:nvGrpSpPr>
      <p:grpSpPr>
        <a:xfrm>
          <a:off x="0" y="0"/>
          <a:ext cx="0" cy="0"/>
          <a:chOff x="0" y="0"/>
          <a:chExt cx="0" cy="0"/>
        </a:xfrm>
      </p:grpSpPr>
      <p:grpSp>
        <p:nvGrpSpPr>
          <p:cNvPr id="22053" name="Google Shape;22053;p30"/>
          <p:cNvGrpSpPr/>
          <p:nvPr/>
        </p:nvGrpSpPr>
        <p:grpSpPr>
          <a:xfrm>
            <a:off x="0" y="0"/>
            <a:ext cx="12205600" cy="7066400"/>
            <a:chOff x="0" y="0"/>
            <a:chExt cx="9154200" cy="5299800"/>
          </a:xfrm>
        </p:grpSpPr>
        <p:sp>
          <p:nvSpPr>
            <p:cNvPr id="22054" name="Google Shape;22054;p30"/>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5" name="Google Shape;22055;p30"/>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6" name="Google Shape;22056;p30"/>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7" name="Google Shape;22057;p30"/>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8" name="Google Shape;22058;p30"/>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9" name="Google Shape;22059;p30"/>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0" name="Google Shape;22060;p30"/>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1" name="Google Shape;22061;p30"/>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2" name="Google Shape;22062;p30"/>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3" name="Google Shape;22063;p30"/>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4" name="Google Shape;22064;p30"/>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5" name="Google Shape;22065;p30"/>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6" name="Google Shape;22066;p30"/>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7" name="Google Shape;22067;p30"/>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8" name="Google Shape;22068;p30"/>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9" name="Google Shape;22069;p30"/>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0" name="Google Shape;22070;p30"/>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1" name="Google Shape;22071;p30"/>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2" name="Google Shape;22072;p30"/>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3" name="Google Shape;22073;p30"/>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4" name="Google Shape;22074;p30"/>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5" name="Google Shape;22075;p30"/>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6" name="Google Shape;22076;p30"/>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7" name="Google Shape;22077;p30"/>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8" name="Google Shape;22078;p30"/>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9" name="Google Shape;22079;p30"/>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0" name="Google Shape;22080;p30"/>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1" name="Google Shape;22081;p30"/>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2" name="Google Shape;22082;p30"/>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3" name="Google Shape;22083;p30"/>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4" name="Google Shape;22084;p30"/>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5" name="Google Shape;22085;p30"/>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6" name="Google Shape;22086;p30"/>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7" name="Google Shape;22087;p30"/>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8" name="Google Shape;22088;p30"/>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9" name="Google Shape;22089;p30"/>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0" name="Google Shape;22090;p30"/>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1" name="Google Shape;22091;p30"/>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2" name="Google Shape;22092;p30"/>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3" name="Google Shape;22093;p30"/>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4" name="Google Shape;22094;p30"/>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5" name="Google Shape;22095;p30"/>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6" name="Google Shape;22096;p30"/>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7" name="Google Shape;22097;p30"/>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8" name="Google Shape;22098;p30"/>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9" name="Google Shape;22099;p30"/>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0" name="Google Shape;22100;p30"/>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1" name="Google Shape;22101;p30"/>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2" name="Google Shape;22102;p30"/>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3" name="Google Shape;22103;p30"/>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4" name="Google Shape;22104;p30"/>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5" name="Google Shape;22105;p30"/>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6" name="Google Shape;22106;p30"/>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7" name="Google Shape;22107;p30"/>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8" name="Google Shape;22108;p30"/>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9" name="Google Shape;22109;p30"/>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0" name="Google Shape;22110;p30"/>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1" name="Google Shape;22111;p30"/>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2" name="Google Shape;22112;p30"/>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3" name="Google Shape;22113;p30"/>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4" name="Google Shape;22114;p30"/>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5" name="Google Shape;22115;p30"/>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6" name="Google Shape;22116;p30"/>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7" name="Google Shape;22117;p30"/>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8" name="Google Shape;22118;p30"/>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9" name="Google Shape;22119;p30"/>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0" name="Google Shape;22120;p30"/>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1" name="Google Shape;22121;p30"/>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2" name="Google Shape;22122;p30"/>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3" name="Google Shape;22123;p30"/>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4" name="Google Shape;22124;p30"/>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5" name="Google Shape;22125;p30"/>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6" name="Google Shape;22126;p30"/>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7" name="Google Shape;22127;p30"/>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8" name="Google Shape;22128;p30"/>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9" name="Google Shape;22129;p30"/>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0" name="Google Shape;22130;p30"/>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1" name="Google Shape;22131;p30"/>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2" name="Google Shape;22132;p30"/>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3" name="Google Shape;22133;p30"/>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4" name="Google Shape;22134;p30"/>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5" name="Google Shape;22135;p30"/>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6" name="Google Shape;22136;p30"/>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7" name="Google Shape;22137;p30"/>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8" name="Google Shape;22138;p30"/>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9" name="Google Shape;22139;p30"/>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0" name="Google Shape;22140;p30"/>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1" name="Google Shape;22141;p30"/>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2" name="Google Shape;22142;p30"/>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3" name="Google Shape;22143;p30"/>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4" name="Google Shape;22144;p30"/>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5" name="Google Shape;22145;p30"/>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6" name="Google Shape;22146;p30"/>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7" name="Google Shape;22147;p30"/>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8" name="Google Shape;22148;p30"/>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9" name="Google Shape;22149;p30"/>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0" name="Google Shape;22150;p30"/>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1" name="Google Shape;22151;p30"/>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2" name="Google Shape;22152;p30"/>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3" name="Google Shape;22153;p30"/>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4" name="Google Shape;22154;p30"/>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5" name="Google Shape;22155;p30"/>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6" name="Google Shape;22156;p30"/>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7" name="Google Shape;22157;p30"/>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8" name="Google Shape;22158;p30"/>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9" name="Google Shape;22159;p30"/>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0" name="Google Shape;22160;p30"/>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1" name="Google Shape;22161;p30"/>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2" name="Google Shape;22162;p30"/>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3" name="Google Shape;22163;p30"/>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4" name="Google Shape;22164;p30"/>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5" name="Google Shape;22165;p30"/>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6" name="Google Shape;22166;p30"/>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7" name="Google Shape;22167;p30"/>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8" name="Google Shape;22168;p30"/>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9" name="Google Shape;22169;p30"/>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0" name="Google Shape;22170;p30"/>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1" name="Google Shape;22171;p30"/>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2" name="Google Shape;22172;p30"/>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3" name="Google Shape;22173;p30"/>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4" name="Google Shape;22174;p30"/>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5" name="Google Shape;22175;p30"/>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6" name="Google Shape;22176;p30"/>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7" name="Google Shape;22177;p30"/>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8" name="Google Shape;22178;p30"/>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9" name="Google Shape;22179;p30"/>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0" name="Google Shape;22180;p30"/>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1" name="Google Shape;22181;p30"/>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2" name="Google Shape;22182;p30"/>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3" name="Google Shape;22183;p30"/>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4" name="Google Shape;22184;p30"/>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5" name="Google Shape;22185;p30"/>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6" name="Google Shape;22186;p30"/>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7" name="Google Shape;22187;p30"/>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8" name="Google Shape;22188;p30"/>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9" name="Google Shape;22189;p30"/>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0" name="Google Shape;22190;p30"/>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1" name="Google Shape;22191;p30"/>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2" name="Google Shape;22192;p30"/>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3" name="Google Shape;22193;p30"/>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4" name="Google Shape;22194;p30"/>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5" name="Google Shape;22195;p30"/>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6" name="Google Shape;22196;p30"/>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7" name="Google Shape;22197;p30"/>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8" name="Google Shape;22198;p30"/>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9" name="Google Shape;22199;p30"/>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0" name="Google Shape;22200;p30"/>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1" name="Google Shape;22201;p30"/>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2" name="Google Shape;22202;p30"/>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3" name="Google Shape;22203;p30"/>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4" name="Google Shape;22204;p30"/>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5" name="Google Shape;22205;p30"/>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6" name="Google Shape;22206;p30"/>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7" name="Google Shape;22207;p30"/>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8" name="Google Shape;22208;p30"/>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9" name="Google Shape;22209;p30"/>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0" name="Google Shape;22210;p30"/>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1" name="Google Shape;22211;p30"/>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2" name="Google Shape;22212;p30"/>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3" name="Google Shape;22213;p30"/>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4" name="Google Shape;22214;p30"/>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5" name="Google Shape;22215;p30"/>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6" name="Google Shape;22216;p30"/>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7" name="Google Shape;22217;p30"/>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8" name="Google Shape;22218;p30"/>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9" name="Google Shape;22219;p30"/>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0" name="Google Shape;22220;p30"/>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1" name="Google Shape;22221;p30"/>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2" name="Google Shape;22222;p30"/>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3" name="Google Shape;22223;p30"/>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4" name="Google Shape;22224;p30"/>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5" name="Google Shape;22225;p30"/>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6" name="Google Shape;22226;p30"/>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7" name="Google Shape;22227;p30"/>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8" name="Google Shape;22228;p30"/>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9" name="Google Shape;22229;p30"/>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0" name="Google Shape;22230;p30"/>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1" name="Google Shape;22231;p30"/>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2" name="Google Shape;22232;p30"/>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3" name="Google Shape;22233;p30"/>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4" name="Google Shape;22234;p30"/>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5" name="Google Shape;22235;p30"/>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6" name="Google Shape;22236;p30"/>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7" name="Google Shape;22237;p30"/>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8" name="Google Shape;22238;p30"/>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9" name="Google Shape;22239;p30"/>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0" name="Google Shape;22240;p30"/>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1" name="Google Shape;22241;p30"/>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2" name="Google Shape;22242;p30"/>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3" name="Google Shape;22243;p30"/>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4" name="Google Shape;22244;p30"/>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5" name="Google Shape;22245;p30"/>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6" name="Google Shape;22246;p30"/>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7" name="Google Shape;22247;p30"/>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8" name="Google Shape;22248;p30"/>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9" name="Google Shape;22249;p30"/>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0" name="Google Shape;22250;p30"/>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1" name="Google Shape;22251;p30"/>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2" name="Google Shape;22252;p30"/>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3" name="Google Shape;22253;p30"/>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4" name="Google Shape;22254;p30"/>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5" name="Google Shape;22255;p30"/>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6" name="Google Shape;22256;p30"/>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7" name="Google Shape;22257;p30"/>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8" name="Google Shape;22258;p30"/>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9" name="Google Shape;22259;p30"/>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0" name="Google Shape;22260;p30"/>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1" name="Google Shape;22261;p30"/>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2" name="Google Shape;22262;p30"/>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3" name="Google Shape;22263;p30"/>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4" name="Google Shape;22264;p30"/>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5" name="Google Shape;22265;p30"/>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6" name="Google Shape;22266;p30"/>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7" name="Google Shape;22267;p30"/>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8" name="Google Shape;22268;p30"/>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9" name="Google Shape;22269;p30"/>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0" name="Google Shape;22270;p30"/>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1" name="Google Shape;22271;p30"/>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2" name="Google Shape;22272;p30"/>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3" name="Google Shape;22273;p30"/>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4" name="Google Shape;22274;p30"/>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5" name="Google Shape;22275;p30"/>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6" name="Google Shape;22276;p30"/>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7" name="Google Shape;22277;p30"/>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8" name="Google Shape;22278;p30"/>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9" name="Google Shape;22279;p30"/>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0" name="Google Shape;22280;p30"/>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1" name="Google Shape;22281;p30"/>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2" name="Google Shape;22282;p30"/>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3" name="Google Shape;22283;p30"/>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4" name="Google Shape;22284;p30"/>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5" name="Google Shape;22285;p30"/>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6" name="Google Shape;22286;p30"/>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7" name="Google Shape;22287;p30"/>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8" name="Google Shape;22288;p30"/>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9" name="Google Shape;22289;p30"/>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0" name="Google Shape;22290;p30"/>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1" name="Google Shape;22291;p30"/>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2" name="Google Shape;22292;p30"/>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3" name="Google Shape;22293;p30"/>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4" name="Google Shape;22294;p30"/>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5" name="Google Shape;22295;p30"/>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6" name="Google Shape;22296;p30"/>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7" name="Google Shape;22297;p30"/>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8" name="Google Shape;22298;p30"/>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9" name="Google Shape;22299;p30"/>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0" name="Google Shape;22300;p30"/>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1" name="Google Shape;22301;p30"/>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2" name="Google Shape;22302;p30"/>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3" name="Google Shape;22303;p30"/>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4" name="Google Shape;22304;p30"/>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5" name="Google Shape;22305;p30"/>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6" name="Google Shape;22306;p30"/>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7" name="Google Shape;22307;p30"/>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8" name="Google Shape;22308;p30"/>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9" name="Google Shape;22309;p30"/>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0" name="Google Shape;22310;p30"/>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1" name="Google Shape;22311;p30"/>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2" name="Google Shape;22312;p30"/>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3" name="Google Shape;22313;p30"/>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4" name="Google Shape;22314;p30"/>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5" name="Google Shape;22315;p30"/>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6" name="Google Shape;22316;p30"/>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7" name="Google Shape;22317;p30"/>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8" name="Google Shape;22318;p30"/>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9" name="Google Shape;22319;p30"/>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0" name="Google Shape;22320;p30"/>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1" name="Google Shape;22321;p30"/>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2" name="Google Shape;22322;p30"/>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3" name="Google Shape;22323;p30"/>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4" name="Google Shape;22324;p30"/>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5" name="Google Shape;22325;p30"/>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6" name="Google Shape;22326;p30"/>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7" name="Google Shape;22327;p30"/>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8" name="Google Shape;22328;p30"/>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9" name="Google Shape;22329;p30"/>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0" name="Google Shape;22330;p30"/>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1" name="Google Shape;22331;p30"/>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2" name="Google Shape;22332;p30"/>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3" name="Google Shape;22333;p30"/>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4" name="Google Shape;22334;p30"/>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5" name="Google Shape;22335;p30"/>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6" name="Google Shape;22336;p30"/>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7" name="Google Shape;22337;p30"/>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8" name="Google Shape;22338;p30"/>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9" name="Google Shape;22339;p30"/>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0" name="Google Shape;22340;p30"/>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1" name="Google Shape;22341;p30"/>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2" name="Google Shape;22342;p30"/>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3" name="Google Shape;22343;p30"/>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4" name="Google Shape;22344;p30"/>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5" name="Google Shape;22345;p30"/>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6" name="Google Shape;22346;p30"/>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7" name="Google Shape;22347;p30"/>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8" name="Google Shape;22348;p30"/>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9" name="Google Shape;22349;p30"/>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0" name="Google Shape;22350;p30"/>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1" name="Google Shape;22351;p30"/>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2" name="Google Shape;22352;p30"/>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3" name="Google Shape;22353;p30"/>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4" name="Google Shape;22354;p30"/>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5" name="Google Shape;22355;p30"/>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6" name="Google Shape;22356;p30"/>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7" name="Google Shape;22357;p30"/>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8" name="Google Shape;22358;p30"/>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9" name="Google Shape;22359;p30"/>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0" name="Google Shape;22360;p30"/>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1" name="Google Shape;22361;p30"/>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2" name="Google Shape;22362;p30"/>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3" name="Google Shape;22363;p30"/>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4" name="Google Shape;22364;p30"/>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5" name="Google Shape;22365;p30"/>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6" name="Google Shape;22366;p30"/>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7" name="Google Shape;22367;p30"/>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8" name="Google Shape;22368;p30"/>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9" name="Google Shape;22369;p30"/>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0" name="Google Shape;22370;p30"/>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1" name="Google Shape;22371;p30"/>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2" name="Google Shape;22372;p30"/>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3" name="Google Shape;22373;p30"/>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4" name="Google Shape;22374;p30"/>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5" name="Google Shape;22375;p30"/>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6" name="Google Shape;22376;p30"/>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7" name="Google Shape;22377;p30"/>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8" name="Google Shape;22378;p30"/>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9" name="Google Shape;22379;p30"/>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0" name="Google Shape;22380;p30"/>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1" name="Google Shape;22381;p30"/>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2" name="Google Shape;22382;p30"/>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3" name="Google Shape;22383;p30"/>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4" name="Google Shape;22384;p30"/>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5" name="Google Shape;22385;p30"/>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6" name="Google Shape;22386;p30"/>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7" name="Google Shape;22387;p30"/>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8" name="Google Shape;22388;p30"/>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9" name="Google Shape;22389;p30"/>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0" name="Google Shape;22390;p30"/>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1" name="Google Shape;22391;p30"/>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2" name="Google Shape;22392;p30"/>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3" name="Google Shape;22393;p30"/>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4" name="Google Shape;22394;p30"/>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5" name="Google Shape;22395;p30"/>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6" name="Google Shape;22396;p30"/>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7" name="Google Shape;22397;p30"/>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8" name="Google Shape;22398;p30"/>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9" name="Google Shape;22399;p30"/>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0" name="Google Shape;22400;p30"/>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1" name="Google Shape;22401;p30"/>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2" name="Google Shape;22402;p30"/>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3" name="Google Shape;22403;p30"/>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4" name="Google Shape;22404;p30"/>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5" name="Google Shape;22405;p30"/>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6" name="Google Shape;22406;p30"/>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7" name="Google Shape;22407;p30"/>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8" name="Google Shape;22408;p30"/>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9" name="Google Shape;22409;p30"/>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0" name="Google Shape;22410;p30"/>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1" name="Google Shape;22411;p30"/>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2" name="Google Shape;22412;p30"/>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3" name="Google Shape;22413;p30"/>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4" name="Google Shape;22414;p30"/>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5" name="Google Shape;22415;p30"/>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6" name="Google Shape;22416;p30"/>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7" name="Google Shape;22417;p30"/>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8" name="Google Shape;22418;p30"/>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9" name="Google Shape;22419;p30"/>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0" name="Google Shape;22420;p30"/>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1" name="Google Shape;22421;p30"/>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2" name="Google Shape;22422;p30"/>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3" name="Google Shape;22423;p30"/>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4" name="Google Shape;22424;p30"/>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5" name="Google Shape;22425;p30"/>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6" name="Google Shape;22426;p30"/>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7" name="Google Shape;22427;p30"/>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8" name="Google Shape;22428;p30"/>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9" name="Google Shape;22429;p30"/>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0" name="Google Shape;22430;p30"/>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1" name="Google Shape;22431;p30"/>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2" name="Google Shape;22432;p30"/>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3" name="Google Shape;22433;p30"/>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4" name="Google Shape;22434;p30"/>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5" name="Google Shape;22435;p30"/>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6" name="Google Shape;22436;p30"/>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7" name="Google Shape;22437;p30"/>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8" name="Google Shape;22438;p30"/>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9" name="Google Shape;22439;p30"/>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0" name="Google Shape;22440;p30"/>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1" name="Google Shape;22441;p30"/>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2" name="Google Shape;22442;p30"/>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3" name="Google Shape;22443;p30"/>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4" name="Google Shape;22444;p30"/>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5" name="Google Shape;22445;p30"/>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6" name="Google Shape;22446;p30"/>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7" name="Google Shape;22447;p30"/>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8" name="Google Shape;22448;p30"/>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9" name="Google Shape;22449;p30"/>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0" name="Google Shape;22450;p30"/>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1" name="Google Shape;22451;p30"/>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2" name="Google Shape;22452;p30"/>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3" name="Google Shape;22453;p30"/>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4" name="Google Shape;22454;p30"/>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5" name="Google Shape;22455;p30"/>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6" name="Google Shape;22456;p30"/>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7" name="Google Shape;22457;p30"/>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8" name="Google Shape;22458;p30"/>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9" name="Google Shape;22459;p30"/>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0" name="Google Shape;22460;p30"/>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1" name="Google Shape;22461;p30"/>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2" name="Google Shape;22462;p30"/>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3" name="Google Shape;22463;p30"/>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4" name="Google Shape;22464;p30"/>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5" name="Google Shape;22465;p30"/>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6" name="Google Shape;22466;p30"/>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7" name="Google Shape;22467;p30"/>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8" name="Google Shape;22468;p30"/>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9" name="Google Shape;22469;p30"/>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0" name="Google Shape;22470;p30"/>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1" name="Google Shape;22471;p30"/>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2" name="Google Shape;22472;p30"/>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3" name="Google Shape;22473;p30"/>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4" name="Google Shape;22474;p30"/>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5" name="Google Shape;22475;p30"/>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6" name="Google Shape;22476;p30"/>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7" name="Google Shape;22477;p30"/>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8" name="Google Shape;22478;p30"/>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9" name="Google Shape;22479;p30"/>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0" name="Google Shape;22480;p30"/>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1" name="Google Shape;22481;p30"/>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2" name="Google Shape;22482;p30"/>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3" name="Google Shape;22483;p30"/>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4" name="Google Shape;22484;p30"/>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5" name="Google Shape;22485;p30"/>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6" name="Google Shape;22486;p30"/>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7" name="Google Shape;22487;p30"/>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8" name="Google Shape;22488;p30"/>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9" name="Google Shape;22489;p30"/>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0" name="Google Shape;22490;p30"/>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1" name="Google Shape;22491;p30"/>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2" name="Google Shape;22492;p30"/>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3" name="Google Shape;22493;p30"/>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4" name="Google Shape;22494;p30"/>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5" name="Google Shape;22495;p30"/>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6" name="Google Shape;22496;p30"/>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7" name="Google Shape;22497;p30"/>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8" name="Google Shape;22498;p30"/>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9" name="Google Shape;22499;p30"/>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0" name="Google Shape;22500;p30"/>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1" name="Google Shape;22501;p30"/>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2" name="Google Shape;22502;p30"/>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3" name="Google Shape;22503;p30"/>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4" name="Google Shape;22504;p30"/>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5" name="Google Shape;22505;p30"/>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6" name="Google Shape;22506;p30"/>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7" name="Google Shape;22507;p30"/>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8" name="Google Shape;22508;p30"/>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9" name="Google Shape;22509;p30"/>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0" name="Google Shape;22510;p30"/>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1" name="Google Shape;22511;p30"/>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2" name="Google Shape;22512;p30"/>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3" name="Google Shape;22513;p30"/>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4" name="Google Shape;22514;p30"/>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5" name="Google Shape;22515;p30"/>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6" name="Google Shape;22516;p30"/>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7" name="Google Shape;22517;p30"/>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8" name="Google Shape;22518;p30"/>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9" name="Google Shape;22519;p30"/>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0" name="Google Shape;22520;p30"/>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1" name="Google Shape;22521;p30"/>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2" name="Google Shape;22522;p30"/>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3" name="Google Shape;22523;p30"/>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4" name="Google Shape;22524;p30"/>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5" name="Google Shape;22525;p30"/>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6" name="Google Shape;22526;p30"/>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7" name="Google Shape;22527;p30"/>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8" name="Google Shape;22528;p30"/>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9" name="Google Shape;22529;p30"/>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0" name="Google Shape;22530;p30"/>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1" name="Google Shape;22531;p30"/>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2" name="Google Shape;22532;p30"/>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3" name="Google Shape;22533;p30"/>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4" name="Google Shape;22534;p30"/>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5" name="Google Shape;22535;p30"/>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6" name="Google Shape;22536;p30"/>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7" name="Google Shape;22537;p30"/>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8" name="Google Shape;22538;p30"/>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9" name="Google Shape;22539;p30"/>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0" name="Google Shape;22540;p30"/>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1" name="Google Shape;22541;p30"/>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2" name="Google Shape;22542;p30"/>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3" name="Google Shape;22543;p30"/>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4" name="Google Shape;22544;p30"/>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5" name="Google Shape;22545;p30"/>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6" name="Google Shape;22546;p30"/>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7" name="Google Shape;22547;p30"/>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8" name="Google Shape;22548;p30"/>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9" name="Google Shape;22549;p30"/>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0" name="Google Shape;22550;p30"/>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1" name="Google Shape;22551;p30"/>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2" name="Google Shape;22552;p30"/>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3" name="Google Shape;22553;p30"/>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4" name="Google Shape;22554;p30"/>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5" name="Google Shape;22555;p30"/>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6" name="Google Shape;22556;p30"/>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7" name="Google Shape;22557;p30"/>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8" name="Google Shape;22558;p30"/>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9" name="Google Shape;22559;p30"/>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0" name="Google Shape;22560;p30"/>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1" name="Google Shape;22561;p30"/>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2" name="Google Shape;22562;p30"/>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3" name="Google Shape;22563;p30"/>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4" name="Google Shape;22564;p30"/>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5" name="Google Shape;22565;p30"/>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6" name="Google Shape;22566;p30"/>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7" name="Google Shape;22567;p30"/>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8" name="Google Shape;22568;p30"/>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9" name="Google Shape;22569;p30"/>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0" name="Google Shape;22570;p30"/>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1" name="Google Shape;22571;p30"/>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2" name="Google Shape;22572;p30"/>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3" name="Google Shape;22573;p30"/>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4" name="Google Shape;22574;p30"/>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5" name="Google Shape;22575;p30"/>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6" name="Google Shape;22576;p30"/>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7" name="Google Shape;22577;p30"/>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8" name="Google Shape;22578;p30"/>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9" name="Google Shape;22579;p30"/>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0" name="Google Shape;22580;p30"/>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1" name="Google Shape;22581;p30"/>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2" name="Google Shape;22582;p30"/>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3" name="Google Shape;22583;p30"/>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4" name="Google Shape;22584;p30"/>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5" name="Google Shape;22585;p30"/>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6" name="Google Shape;22586;p30"/>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7" name="Google Shape;22587;p30"/>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8" name="Google Shape;22588;p30"/>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9" name="Google Shape;22589;p30"/>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0" name="Google Shape;22590;p30"/>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1" name="Google Shape;22591;p30"/>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2" name="Google Shape;22592;p30"/>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3" name="Google Shape;22593;p30"/>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4" name="Google Shape;22594;p30"/>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5" name="Google Shape;22595;p30"/>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6" name="Google Shape;22596;p30"/>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7" name="Google Shape;22597;p30"/>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8" name="Google Shape;22598;p30"/>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9" name="Google Shape;22599;p30"/>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0" name="Google Shape;22600;p30"/>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1" name="Google Shape;22601;p30"/>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2" name="Google Shape;22602;p30"/>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3" name="Google Shape;22603;p30"/>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4" name="Google Shape;22604;p30"/>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5" name="Google Shape;22605;p30"/>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6" name="Google Shape;22606;p30"/>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7" name="Google Shape;22607;p30"/>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8" name="Google Shape;22608;p30"/>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9" name="Google Shape;22609;p30"/>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0" name="Google Shape;22610;p30"/>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1" name="Google Shape;22611;p30"/>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2" name="Google Shape;22612;p30"/>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3" name="Google Shape;22613;p30"/>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4" name="Google Shape;22614;p30"/>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5" name="Google Shape;22615;p30"/>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6" name="Google Shape;22616;p30"/>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7" name="Google Shape;22617;p30"/>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8" name="Google Shape;22618;p30"/>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9" name="Google Shape;22619;p30"/>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0" name="Google Shape;22620;p30"/>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1" name="Google Shape;22621;p30"/>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2" name="Google Shape;22622;p30"/>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3" name="Google Shape;22623;p30"/>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4" name="Google Shape;22624;p30"/>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5" name="Google Shape;22625;p30"/>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6" name="Google Shape;22626;p30"/>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7" name="Google Shape;22627;p30"/>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8" name="Google Shape;22628;p30"/>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9" name="Google Shape;22629;p30"/>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0" name="Google Shape;22630;p30"/>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1" name="Google Shape;22631;p30"/>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2" name="Google Shape;22632;p30"/>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3" name="Google Shape;22633;p30"/>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4" name="Google Shape;22634;p30"/>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5" name="Google Shape;22635;p30"/>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6" name="Google Shape;22636;p30"/>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7" name="Google Shape;22637;p30"/>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8" name="Google Shape;22638;p30"/>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9" name="Google Shape;22639;p30"/>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0" name="Google Shape;22640;p30"/>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1" name="Google Shape;22641;p30"/>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2" name="Google Shape;22642;p30"/>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3" name="Google Shape;22643;p30"/>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4" name="Google Shape;22644;p30"/>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5" name="Google Shape;22645;p30"/>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6" name="Google Shape;22646;p30"/>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7" name="Google Shape;22647;p30"/>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8" name="Google Shape;22648;p30"/>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9" name="Google Shape;22649;p30"/>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0" name="Google Shape;22650;p30"/>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1" name="Google Shape;22651;p30"/>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2" name="Google Shape;22652;p30"/>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3" name="Google Shape;22653;p30"/>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4" name="Google Shape;22654;p30"/>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5" name="Google Shape;22655;p30"/>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6" name="Google Shape;22656;p30"/>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7" name="Google Shape;22657;p30"/>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8" name="Google Shape;22658;p30"/>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9" name="Google Shape;22659;p30"/>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0" name="Google Shape;22660;p30"/>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1" name="Google Shape;22661;p30"/>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2" name="Google Shape;22662;p30"/>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3" name="Google Shape;22663;p30"/>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4" name="Google Shape;22664;p30"/>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5" name="Google Shape;22665;p30"/>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6" name="Google Shape;22666;p30"/>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7" name="Google Shape;22667;p30"/>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8" name="Google Shape;22668;p30"/>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9" name="Google Shape;22669;p30"/>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0" name="Google Shape;22670;p30"/>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1" name="Google Shape;22671;p30"/>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2" name="Google Shape;22672;p30"/>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3" name="Google Shape;22673;p30"/>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4" name="Google Shape;22674;p30"/>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5" name="Google Shape;22675;p30"/>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6" name="Google Shape;22676;p30"/>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7" name="Google Shape;22677;p30"/>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8" name="Google Shape;22678;p30"/>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9" name="Google Shape;22679;p30"/>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0" name="Google Shape;22680;p30"/>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1" name="Google Shape;22681;p30"/>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2" name="Google Shape;22682;p30"/>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3" name="Google Shape;22683;p30"/>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4" name="Google Shape;22684;p30"/>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5" name="Google Shape;22685;p30"/>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6" name="Google Shape;22686;p30"/>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7" name="Google Shape;22687;p30"/>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8" name="Google Shape;22688;p30"/>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9" name="Google Shape;22689;p30"/>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0" name="Google Shape;22690;p30"/>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1" name="Google Shape;22691;p30"/>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2" name="Google Shape;22692;p30"/>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3" name="Google Shape;22693;p30"/>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4" name="Google Shape;22694;p30"/>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5" name="Google Shape;22695;p30"/>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6" name="Google Shape;22696;p30"/>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7" name="Google Shape;22697;p30"/>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8" name="Google Shape;22698;p30"/>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9" name="Google Shape;22699;p30"/>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0" name="Google Shape;22700;p30"/>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1" name="Google Shape;22701;p30"/>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2" name="Google Shape;22702;p30"/>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3" name="Google Shape;22703;p30"/>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4" name="Google Shape;22704;p30"/>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5" name="Google Shape;22705;p30"/>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6" name="Google Shape;22706;p30"/>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7" name="Google Shape;22707;p30"/>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8" name="Google Shape;22708;p30"/>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9" name="Google Shape;22709;p30"/>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0" name="Google Shape;22710;p30"/>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1" name="Google Shape;22711;p30"/>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2" name="Google Shape;22712;p30"/>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3" name="Google Shape;22713;p30"/>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4" name="Google Shape;22714;p30"/>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5" name="Google Shape;22715;p30"/>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6" name="Google Shape;22716;p30"/>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7" name="Google Shape;22717;p30"/>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8" name="Google Shape;22718;p30"/>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9" name="Google Shape;22719;p30"/>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0" name="Google Shape;22720;p30"/>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1" name="Google Shape;22721;p30"/>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2" name="Google Shape;22722;p30"/>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3" name="Google Shape;22723;p30"/>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4" name="Google Shape;22724;p30"/>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5" name="Google Shape;22725;p30"/>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6" name="Google Shape;22726;p30"/>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7" name="Google Shape;22727;p30"/>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8" name="Google Shape;22728;p30"/>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9" name="Google Shape;22729;p30"/>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0" name="Google Shape;22730;p30"/>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1" name="Google Shape;22731;p30"/>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2" name="Google Shape;22732;p30"/>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3" name="Google Shape;22733;p30"/>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4" name="Google Shape;22734;p30"/>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5" name="Google Shape;22735;p30"/>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6" name="Google Shape;22736;p30"/>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7" name="Google Shape;22737;p30"/>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8" name="Google Shape;22738;p30"/>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9" name="Google Shape;22739;p30"/>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0" name="Google Shape;22740;p30"/>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1" name="Google Shape;22741;p30"/>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2" name="Google Shape;22742;p30"/>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3" name="Google Shape;22743;p30"/>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4" name="Google Shape;22744;p30"/>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5" name="Google Shape;22745;p30"/>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6" name="Google Shape;22746;p30"/>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7" name="Google Shape;22747;p30"/>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8" name="Google Shape;22748;p30"/>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9" name="Google Shape;22749;p30"/>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0" name="Google Shape;22750;p30"/>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1" name="Google Shape;22751;p30"/>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2" name="Google Shape;22752;p30"/>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3" name="Google Shape;22753;p30"/>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4" name="Google Shape;22754;p30"/>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5" name="Google Shape;22755;p30"/>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6" name="Google Shape;22756;p30"/>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7" name="Google Shape;22757;p30"/>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8" name="Google Shape;22758;p30"/>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9" name="Google Shape;22759;p30"/>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0" name="Google Shape;22760;p30"/>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1" name="Google Shape;22761;p30"/>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2" name="Google Shape;22762;p30"/>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3" name="Google Shape;22763;p30"/>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4" name="Google Shape;22764;p30"/>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5" name="Google Shape;22765;p30"/>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6" name="Google Shape;22766;p30"/>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7" name="Google Shape;22767;p30"/>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8" name="Google Shape;22768;p30"/>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9" name="Google Shape;22769;p30"/>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0" name="Google Shape;22770;p30"/>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1" name="Google Shape;22771;p30"/>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2" name="Google Shape;22772;p30"/>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3" name="Google Shape;22773;p30"/>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4" name="Google Shape;22774;p30"/>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5" name="Google Shape;22775;p30"/>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6" name="Google Shape;22776;p30"/>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7" name="Google Shape;22777;p30"/>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8" name="Google Shape;22778;p30"/>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9" name="Google Shape;22779;p30"/>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0" name="Google Shape;22780;p30"/>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1" name="Google Shape;22781;p30"/>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2" name="Google Shape;22782;p30"/>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3" name="Google Shape;22783;p30"/>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4" name="Google Shape;22784;p30"/>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5" name="Google Shape;22785;p30"/>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6" name="Google Shape;22786;p30"/>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7" name="Google Shape;22787;p30"/>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8" name="Google Shape;22788;p30"/>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9" name="Google Shape;22789;p30"/>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0" name="Google Shape;22790;p30"/>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1" name="Google Shape;22791;p30"/>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2" name="Google Shape;22792;p30"/>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3" name="Google Shape;22793;p30"/>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4" name="Google Shape;22794;p30"/>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5" name="Google Shape;22795;p30"/>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6" name="Google Shape;22796;p30"/>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7" name="Google Shape;22797;p30"/>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8" name="Google Shape;22798;p30"/>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9" name="Google Shape;22799;p30"/>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0" name="Google Shape;22800;p30"/>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1" name="Google Shape;22801;p30"/>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2" name="Google Shape;22802;p30"/>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3" name="Google Shape;22803;p30"/>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4" name="Google Shape;22804;p30"/>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5" name="Google Shape;22805;p30"/>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6" name="Google Shape;22806;p30"/>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7" name="Google Shape;22807;p30"/>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8" name="Google Shape;22808;p30"/>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9" name="Google Shape;22809;p30"/>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0" name="Google Shape;22810;p30"/>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1" name="Google Shape;22811;p30"/>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2" name="Google Shape;22812;p30"/>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3" name="Google Shape;22813;p30"/>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4" name="Google Shape;22814;p30"/>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5" name="Google Shape;22815;p30"/>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6" name="Google Shape;22816;p30"/>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7" name="Google Shape;22817;p30"/>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8" name="Google Shape;22818;p30"/>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9" name="Google Shape;22819;p30"/>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0" name="Google Shape;22820;p30"/>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1" name="Google Shape;22821;p30"/>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2" name="Google Shape;22822;p30"/>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3" name="Google Shape;22823;p30"/>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4" name="Google Shape;22824;p30"/>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5" name="Google Shape;22825;p30"/>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6" name="Google Shape;22826;p30"/>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7" name="Google Shape;22827;p30"/>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8" name="Google Shape;22828;p30"/>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9" name="Google Shape;22829;p30"/>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0" name="Google Shape;22830;p30"/>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1" name="Google Shape;22831;p30"/>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2" name="Google Shape;22832;p30"/>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3" name="Google Shape;22833;p30"/>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4" name="Google Shape;22834;p30"/>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5" name="Google Shape;22835;p30"/>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6" name="Google Shape;22836;p30"/>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7" name="Google Shape;22837;p30"/>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8" name="Google Shape;22838;p30"/>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9" name="Google Shape;22839;p30"/>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0" name="Google Shape;22840;p30"/>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1" name="Google Shape;22841;p30"/>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2" name="Google Shape;22842;p30"/>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3" name="Google Shape;22843;p30"/>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4" name="Google Shape;22844;p30"/>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5" name="Google Shape;22845;p30"/>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6" name="Google Shape;22846;p30"/>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7" name="Google Shape;22847;p30"/>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8" name="Google Shape;22848;p30"/>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9" name="Google Shape;22849;p30"/>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0" name="Google Shape;22850;p30"/>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1" name="Google Shape;22851;p30"/>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2" name="Google Shape;22852;p30"/>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3" name="Google Shape;22853;p30"/>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4" name="Google Shape;22854;p30"/>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5" name="Google Shape;22855;p30"/>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6" name="Google Shape;22856;p30"/>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7" name="Google Shape;22857;p30"/>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8" name="Google Shape;22858;p30"/>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9" name="Google Shape;22859;p30"/>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0" name="Google Shape;22860;p30"/>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1" name="Google Shape;22861;p30"/>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2" name="Google Shape;22862;p30"/>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3" name="Google Shape;22863;p30"/>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4" name="Google Shape;22864;p30"/>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5" name="Google Shape;22865;p30"/>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6" name="Google Shape;22866;p30"/>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7" name="Google Shape;22867;p30"/>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8" name="Google Shape;22868;p30"/>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9" name="Google Shape;22869;p30"/>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0" name="Google Shape;22870;p30"/>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1" name="Google Shape;22871;p30"/>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2" name="Google Shape;22872;p30"/>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3" name="Google Shape;22873;p30"/>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4" name="Google Shape;22874;p30"/>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5" name="Google Shape;22875;p30"/>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6" name="Google Shape;22876;p30"/>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7" name="Google Shape;22877;p30"/>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8" name="Google Shape;22878;p30"/>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9" name="Google Shape;22879;p30"/>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0" name="Google Shape;22880;p30"/>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1" name="Google Shape;22881;p30"/>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2" name="Google Shape;22882;p30"/>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3" name="Google Shape;22883;p30"/>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4" name="Google Shape;22884;p30"/>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5" name="Google Shape;22885;p30"/>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6" name="Google Shape;22886;p30"/>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7" name="Google Shape;22887;p30"/>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8" name="Google Shape;22888;p30"/>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9" name="Google Shape;22889;p30"/>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2890" name="Google Shape;22890;p30"/>
          <p:cNvSpPr/>
          <p:nvPr/>
        </p:nvSpPr>
        <p:spPr>
          <a:xfrm rot="-6345070" flipH="1">
            <a:off x="639637" y="6047450"/>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91" name="Google Shape;22891;p30"/>
          <p:cNvSpPr/>
          <p:nvPr/>
        </p:nvSpPr>
        <p:spPr>
          <a:xfrm rot="-9002992" flipH="1">
            <a:off x="1536088" y="6235114"/>
            <a:ext cx="96947" cy="194785"/>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92" name="Google Shape;22892;p30"/>
          <p:cNvSpPr/>
          <p:nvPr/>
        </p:nvSpPr>
        <p:spPr>
          <a:xfrm rot="-469745" flipH="1">
            <a:off x="715654" y="5176721"/>
            <a:ext cx="96903" cy="194996"/>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93" name="Google Shape;22893;p30"/>
          <p:cNvSpPr/>
          <p:nvPr/>
        </p:nvSpPr>
        <p:spPr>
          <a:xfrm rot="-9837433" flipH="1">
            <a:off x="10775868" y="616859"/>
            <a:ext cx="96977" cy="194723"/>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94" name="Google Shape;22894;p30"/>
          <p:cNvSpPr/>
          <p:nvPr/>
        </p:nvSpPr>
        <p:spPr>
          <a:xfrm rot="-9837433" flipH="1">
            <a:off x="11624561" y="1090981"/>
            <a:ext cx="96977" cy="194723"/>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95" name="Google Shape;22895;p30"/>
          <p:cNvSpPr/>
          <p:nvPr/>
        </p:nvSpPr>
        <p:spPr>
          <a:xfrm rot="-7177666" flipH="1">
            <a:off x="11361250" y="1979457"/>
            <a:ext cx="97095" cy="194585"/>
          </a:xfrm>
          <a:prstGeom prst="roundRect">
            <a:avLst>
              <a:gd name="adj" fmla="val 50000"/>
            </a:avLst>
          </a:prstGeom>
          <a:solidFill>
            <a:schemeClr val="accent4"/>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72177776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22896"/>
        <p:cNvGrpSpPr/>
        <p:nvPr/>
      </p:nvGrpSpPr>
      <p:grpSpPr>
        <a:xfrm>
          <a:off x="0" y="0"/>
          <a:ext cx="0" cy="0"/>
          <a:chOff x="0" y="0"/>
          <a:chExt cx="0" cy="0"/>
        </a:xfrm>
      </p:grpSpPr>
      <p:grpSp>
        <p:nvGrpSpPr>
          <p:cNvPr id="22897" name="Google Shape;22897;p31"/>
          <p:cNvGrpSpPr/>
          <p:nvPr/>
        </p:nvGrpSpPr>
        <p:grpSpPr>
          <a:xfrm>
            <a:off x="0" y="0"/>
            <a:ext cx="12205600" cy="7066400"/>
            <a:chOff x="0" y="0"/>
            <a:chExt cx="9154200" cy="5299800"/>
          </a:xfrm>
        </p:grpSpPr>
        <p:sp>
          <p:nvSpPr>
            <p:cNvPr id="22898" name="Google Shape;22898;p31"/>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9" name="Google Shape;22899;p31"/>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0" name="Google Shape;22900;p31"/>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1" name="Google Shape;22901;p31"/>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2" name="Google Shape;22902;p31"/>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3" name="Google Shape;22903;p31"/>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4" name="Google Shape;22904;p31"/>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5" name="Google Shape;22905;p31"/>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6" name="Google Shape;22906;p31"/>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7" name="Google Shape;22907;p31"/>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8" name="Google Shape;22908;p31"/>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9" name="Google Shape;22909;p31"/>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0" name="Google Shape;22910;p31"/>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1" name="Google Shape;22911;p31"/>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2" name="Google Shape;22912;p31"/>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3" name="Google Shape;22913;p31"/>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4" name="Google Shape;22914;p31"/>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5" name="Google Shape;22915;p31"/>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6" name="Google Shape;22916;p31"/>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7" name="Google Shape;22917;p31"/>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8" name="Google Shape;22918;p31"/>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9" name="Google Shape;22919;p31"/>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0" name="Google Shape;22920;p31"/>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1" name="Google Shape;22921;p31"/>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2" name="Google Shape;22922;p31"/>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3" name="Google Shape;22923;p31"/>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4" name="Google Shape;22924;p31"/>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5" name="Google Shape;22925;p31"/>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6" name="Google Shape;22926;p31"/>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7" name="Google Shape;22927;p31"/>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8" name="Google Shape;22928;p31"/>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9" name="Google Shape;22929;p31"/>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0" name="Google Shape;22930;p31"/>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1" name="Google Shape;22931;p31"/>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2" name="Google Shape;22932;p31"/>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3" name="Google Shape;22933;p31"/>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4" name="Google Shape;22934;p31"/>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5" name="Google Shape;22935;p31"/>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6" name="Google Shape;22936;p31"/>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7" name="Google Shape;22937;p31"/>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8" name="Google Shape;22938;p31"/>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9" name="Google Shape;22939;p31"/>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0" name="Google Shape;22940;p31"/>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1" name="Google Shape;22941;p31"/>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2" name="Google Shape;22942;p31"/>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3" name="Google Shape;22943;p31"/>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4" name="Google Shape;22944;p31"/>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5" name="Google Shape;22945;p31"/>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6" name="Google Shape;22946;p31"/>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7" name="Google Shape;22947;p31"/>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8" name="Google Shape;22948;p31"/>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9" name="Google Shape;22949;p31"/>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0" name="Google Shape;22950;p31"/>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1" name="Google Shape;22951;p31"/>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2" name="Google Shape;22952;p31"/>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3" name="Google Shape;22953;p31"/>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4" name="Google Shape;22954;p31"/>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5" name="Google Shape;22955;p31"/>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6" name="Google Shape;22956;p31"/>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7" name="Google Shape;22957;p31"/>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8" name="Google Shape;22958;p31"/>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9" name="Google Shape;22959;p31"/>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0" name="Google Shape;22960;p31"/>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1" name="Google Shape;22961;p31"/>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2" name="Google Shape;22962;p31"/>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3" name="Google Shape;22963;p31"/>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4" name="Google Shape;22964;p31"/>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5" name="Google Shape;22965;p31"/>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6" name="Google Shape;22966;p31"/>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7" name="Google Shape;22967;p31"/>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8" name="Google Shape;22968;p31"/>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9" name="Google Shape;22969;p31"/>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0" name="Google Shape;22970;p31"/>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1" name="Google Shape;22971;p31"/>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2" name="Google Shape;22972;p31"/>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3" name="Google Shape;22973;p31"/>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4" name="Google Shape;22974;p31"/>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5" name="Google Shape;22975;p31"/>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6" name="Google Shape;22976;p31"/>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7" name="Google Shape;22977;p31"/>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8" name="Google Shape;22978;p31"/>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9" name="Google Shape;22979;p31"/>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0" name="Google Shape;22980;p31"/>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1" name="Google Shape;22981;p31"/>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2" name="Google Shape;22982;p31"/>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3" name="Google Shape;22983;p31"/>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4" name="Google Shape;22984;p31"/>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5" name="Google Shape;22985;p31"/>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6" name="Google Shape;22986;p31"/>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7" name="Google Shape;22987;p31"/>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8" name="Google Shape;22988;p31"/>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9" name="Google Shape;22989;p31"/>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0" name="Google Shape;22990;p31"/>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1" name="Google Shape;22991;p31"/>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2" name="Google Shape;22992;p31"/>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3" name="Google Shape;22993;p31"/>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4" name="Google Shape;22994;p31"/>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5" name="Google Shape;22995;p31"/>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6" name="Google Shape;22996;p31"/>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7" name="Google Shape;22997;p31"/>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8" name="Google Shape;22998;p31"/>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9" name="Google Shape;22999;p31"/>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0" name="Google Shape;23000;p31"/>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1" name="Google Shape;23001;p31"/>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2" name="Google Shape;23002;p31"/>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3" name="Google Shape;23003;p31"/>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4" name="Google Shape;23004;p31"/>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5" name="Google Shape;23005;p31"/>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6" name="Google Shape;23006;p31"/>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7" name="Google Shape;23007;p31"/>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8" name="Google Shape;23008;p31"/>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9" name="Google Shape;23009;p31"/>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0" name="Google Shape;23010;p31"/>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1" name="Google Shape;23011;p31"/>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2" name="Google Shape;23012;p31"/>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3" name="Google Shape;23013;p31"/>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4" name="Google Shape;23014;p31"/>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5" name="Google Shape;23015;p31"/>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6" name="Google Shape;23016;p31"/>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7" name="Google Shape;23017;p31"/>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8" name="Google Shape;23018;p31"/>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9" name="Google Shape;23019;p31"/>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0" name="Google Shape;23020;p31"/>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1" name="Google Shape;23021;p31"/>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2" name="Google Shape;23022;p31"/>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3" name="Google Shape;23023;p31"/>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4" name="Google Shape;23024;p31"/>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5" name="Google Shape;23025;p31"/>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6" name="Google Shape;23026;p31"/>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7" name="Google Shape;23027;p31"/>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8" name="Google Shape;23028;p31"/>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9" name="Google Shape;23029;p31"/>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0" name="Google Shape;23030;p31"/>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1" name="Google Shape;23031;p31"/>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2" name="Google Shape;23032;p31"/>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3" name="Google Shape;23033;p31"/>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4" name="Google Shape;23034;p31"/>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5" name="Google Shape;23035;p31"/>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6" name="Google Shape;23036;p31"/>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7" name="Google Shape;23037;p31"/>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8" name="Google Shape;23038;p31"/>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9" name="Google Shape;23039;p31"/>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0" name="Google Shape;23040;p31"/>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1" name="Google Shape;23041;p31"/>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2" name="Google Shape;23042;p31"/>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3" name="Google Shape;23043;p31"/>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4" name="Google Shape;23044;p31"/>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5" name="Google Shape;23045;p31"/>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6" name="Google Shape;23046;p31"/>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7" name="Google Shape;23047;p31"/>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8" name="Google Shape;23048;p31"/>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9" name="Google Shape;23049;p31"/>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0" name="Google Shape;23050;p31"/>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1" name="Google Shape;23051;p31"/>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2" name="Google Shape;23052;p31"/>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3" name="Google Shape;23053;p31"/>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4" name="Google Shape;23054;p31"/>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5" name="Google Shape;23055;p31"/>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6" name="Google Shape;23056;p31"/>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7" name="Google Shape;23057;p31"/>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8" name="Google Shape;23058;p31"/>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9" name="Google Shape;23059;p31"/>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0" name="Google Shape;23060;p31"/>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1" name="Google Shape;23061;p31"/>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2" name="Google Shape;23062;p31"/>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3" name="Google Shape;23063;p31"/>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4" name="Google Shape;23064;p31"/>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5" name="Google Shape;23065;p31"/>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6" name="Google Shape;23066;p31"/>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7" name="Google Shape;23067;p31"/>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8" name="Google Shape;23068;p31"/>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9" name="Google Shape;23069;p31"/>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0" name="Google Shape;23070;p31"/>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1" name="Google Shape;23071;p31"/>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2" name="Google Shape;23072;p31"/>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3" name="Google Shape;23073;p31"/>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4" name="Google Shape;23074;p31"/>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5" name="Google Shape;23075;p31"/>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6" name="Google Shape;23076;p31"/>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7" name="Google Shape;23077;p31"/>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8" name="Google Shape;23078;p31"/>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9" name="Google Shape;23079;p31"/>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0" name="Google Shape;23080;p31"/>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1" name="Google Shape;23081;p31"/>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2" name="Google Shape;23082;p31"/>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3" name="Google Shape;23083;p31"/>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4" name="Google Shape;23084;p31"/>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5" name="Google Shape;23085;p31"/>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6" name="Google Shape;23086;p31"/>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7" name="Google Shape;23087;p31"/>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8" name="Google Shape;23088;p31"/>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9" name="Google Shape;23089;p31"/>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0" name="Google Shape;23090;p31"/>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1" name="Google Shape;23091;p31"/>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2" name="Google Shape;23092;p31"/>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3" name="Google Shape;23093;p31"/>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4" name="Google Shape;23094;p31"/>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5" name="Google Shape;23095;p31"/>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6" name="Google Shape;23096;p31"/>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7" name="Google Shape;23097;p31"/>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8" name="Google Shape;23098;p31"/>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9" name="Google Shape;23099;p31"/>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0" name="Google Shape;23100;p31"/>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1" name="Google Shape;23101;p31"/>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2" name="Google Shape;23102;p31"/>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3" name="Google Shape;23103;p31"/>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4" name="Google Shape;23104;p31"/>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5" name="Google Shape;23105;p31"/>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6" name="Google Shape;23106;p31"/>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7" name="Google Shape;23107;p31"/>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8" name="Google Shape;23108;p31"/>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9" name="Google Shape;23109;p31"/>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0" name="Google Shape;23110;p31"/>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1" name="Google Shape;23111;p31"/>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2" name="Google Shape;23112;p31"/>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3" name="Google Shape;23113;p31"/>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4" name="Google Shape;23114;p31"/>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5" name="Google Shape;23115;p31"/>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6" name="Google Shape;23116;p31"/>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7" name="Google Shape;23117;p31"/>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8" name="Google Shape;23118;p31"/>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9" name="Google Shape;23119;p31"/>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0" name="Google Shape;23120;p31"/>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1" name="Google Shape;23121;p31"/>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2" name="Google Shape;23122;p31"/>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3" name="Google Shape;23123;p31"/>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4" name="Google Shape;23124;p31"/>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5" name="Google Shape;23125;p31"/>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6" name="Google Shape;23126;p31"/>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7" name="Google Shape;23127;p31"/>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8" name="Google Shape;23128;p31"/>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9" name="Google Shape;23129;p31"/>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0" name="Google Shape;23130;p31"/>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1" name="Google Shape;23131;p31"/>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2" name="Google Shape;23132;p31"/>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3" name="Google Shape;23133;p31"/>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4" name="Google Shape;23134;p31"/>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5" name="Google Shape;23135;p31"/>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6" name="Google Shape;23136;p31"/>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7" name="Google Shape;23137;p31"/>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8" name="Google Shape;23138;p31"/>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9" name="Google Shape;23139;p31"/>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0" name="Google Shape;23140;p31"/>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1" name="Google Shape;23141;p31"/>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2" name="Google Shape;23142;p31"/>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3" name="Google Shape;23143;p31"/>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4" name="Google Shape;23144;p31"/>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5" name="Google Shape;23145;p31"/>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6" name="Google Shape;23146;p31"/>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7" name="Google Shape;23147;p31"/>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8" name="Google Shape;23148;p31"/>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9" name="Google Shape;23149;p31"/>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0" name="Google Shape;23150;p31"/>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1" name="Google Shape;23151;p31"/>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2" name="Google Shape;23152;p31"/>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3" name="Google Shape;23153;p31"/>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4" name="Google Shape;23154;p31"/>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5" name="Google Shape;23155;p31"/>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6" name="Google Shape;23156;p31"/>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7" name="Google Shape;23157;p31"/>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8" name="Google Shape;23158;p31"/>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9" name="Google Shape;23159;p31"/>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0" name="Google Shape;23160;p31"/>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1" name="Google Shape;23161;p31"/>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2" name="Google Shape;23162;p31"/>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3" name="Google Shape;23163;p31"/>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4" name="Google Shape;23164;p31"/>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5" name="Google Shape;23165;p31"/>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6" name="Google Shape;23166;p31"/>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7" name="Google Shape;23167;p31"/>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8" name="Google Shape;23168;p31"/>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9" name="Google Shape;23169;p31"/>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0" name="Google Shape;23170;p31"/>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1" name="Google Shape;23171;p31"/>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2" name="Google Shape;23172;p31"/>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3" name="Google Shape;23173;p31"/>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4" name="Google Shape;23174;p31"/>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5" name="Google Shape;23175;p31"/>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6" name="Google Shape;23176;p31"/>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7" name="Google Shape;23177;p31"/>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8" name="Google Shape;23178;p31"/>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9" name="Google Shape;23179;p31"/>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0" name="Google Shape;23180;p31"/>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1" name="Google Shape;23181;p31"/>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2" name="Google Shape;23182;p31"/>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3" name="Google Shape;23183;p31"/>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4" name="Google Shape;23184;p31"/>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5" name="Google Shape;23185;p31"/>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6" name="Google Shape;23186;p31"/>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7" name="Google Shape;23187;p31"/>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8" name="Google Shape;23188;p31"/>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9" name="Google Shape;23189;p31"/>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0" name="Google Shape;23190;p31"/>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1" name="Google Shape;23191;p31"/>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2" name="Google Shape;23192;p31"/>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3" name="Google Shape;23193;p31"/>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4" name="Google Shape;23194;p31"/>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5" name="Google Shape;23195;p31"/>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6" name="Google Shape;23196;p31"/>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7" name="Google Shape;23197;p31"/>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8" name="Google Shape;23198;p31"/>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9" name="Google Shape;23199;p31"/>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0" name="Google Shape;23200;p31"/>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1" name="Google Shape;23201;p31"/>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2" name="Google Shape;23202;p31"/>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3" name="Google Shape;23203;p31"/>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4" name="Google Shape;23204;p31"/>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5" name="Google Shape;23205;p31"/>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6" name="Google Shape;23206;p31"/>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7" name="Google Shape;23207;p31"/>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8" name="Google Shape;23208;p31"/>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9" name="Google Shape;23209;p31"/>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0" name="Google Shape;23210;p31"/>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1" name="Google Shape;23211;p31"/>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2" name="Google Shape;23212;p31"/>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3" name="Google Shape;23213;p31"/>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4" name="Google Shape;23214;p31"/>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5" name="Google Shape;23215;p31"/>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6" name="Google Shape;23216;p31"/>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7" name="Google Shape;23217;p31"/>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8" name="Google Shape;23218;p31"/>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9" name="Google Shape;23219;p31"/>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0" name="Google Shape;23220;p31"/>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1" name="Google Shape;23221;p31"/>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2" name="Google Shape;23222;p31"/>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3" name="Google Shape;23223;p31"/>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4" name="Google Shape;23224;p31"/>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5" name="Google Shape;23225;p31"/>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6" name="Google Shape;23226;p31"/>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7" name="Google Shape;23227;p31"/>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8" name="Google Shape;23228;p31"/>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9" name="Google Shape;23229;p31"/>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0" name="Google Shape;23230;p31"/>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1" name="Google Shape;23231;p31"/>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2" name="Google Shape;23232;p31"/>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3" name="Google Shape;23233;p31"/>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4" name="Google Shape;23234;p31"/>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5" name="Google Shape;23235;p31"/>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6" name="Google Shape;23236;p31"/>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7" name="Google Shape;23237;p31"/>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8" name="Google Shape;23238;p31"/>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9" name="Google Shape;23239;p31"/>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0" name="Google Shape;23240;p31"/>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1" name="Google Shape;23241;p31"/>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2" name="Google Shape;23242;p31"/>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3" name="Google Shape;23243;p31"/>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4" name="Google Shape;23244;p31"/>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5" name="Google Shape;23245;p31"/>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6" name="Google Shape;23246;p31"/>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7" name="Google Shape;23247;p31"/>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8" name="Google Shape;23248;p31"/>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9" name="Google Shape;23249;p31"/>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0" name="Google Shape;23250;p31"/>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1" name="Google Shape;23251;p31"/>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2" name="Google Shape;23252;p31"/>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3" name="Google Shape;23253;p31"/>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4" name="Google Shape;23254;p31"/>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5" name="Google Shape;23255;p31"/>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6" name="Google Shape;23256;p31"/>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7" name="Google Shape;23257;p31"/>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8" name="Google Shape;23258;p31"/>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9" name="Google Shape;23259;p31"/>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0" name="Google Shape;23260;p31"/>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1" name="Google Shape;23261;p31"/>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2" name="Google Shape;23262;p31"/>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3" name="Google Shape;23263;p31"/>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4" name="Google Shape;23264;p31"/>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5" name="Google Shape;23265;p31"/>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6" name="Google Shape;23266;p31"/>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7" name="Google Shape;23267;p31"/>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8" name="Google Shape;23268;p31"/>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9" name="Google Shape;23269;p31"/>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0" name="Google Shape;23270;p31"/>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1" name="Google Shape;23271;p31"/>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2" name="Google Shape;23272;p31"/>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3" name="Google Shape;23273;p31"/>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4" name="Google Shape;23274;p31"/>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5" name="Google Shape;23275;p31"/>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6" name="Google Shape;23276;p31"/>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7" name="Google Shape;23277;p31"/>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8" name="Google Shape;23278;p31"/>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9" name="Google Shape;23279;p31"/>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0" name="Google Shape;23280;p31"/>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1" name="Google Shape;23281;p31"/>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2" name="Google Shape;23282;p31"/>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3" name="Google Shape;23283;p31"/>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4" name="Google Shape;23284;p31"/>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5" name="Google Shape;23285;p31"/>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6" name="Google Shape;23286;p31"/>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7" name="Google Shape;23287;p31"/>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8" name="Google Shape;23288;p31"/>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9" name="Google Shape;23289;p31"/>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0" name="Google Shape;23290;p31"/>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1" name="Google Shape;23291;p31"/>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2" name="Google Shape;23292;p31"/>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3" name="Google Shape;23293;p31"/>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4" name="Google Shape;23294;p31"/>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5" name="Google Shape;23295;p31"/>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6" name="Google Shape;23296;p31"/>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7" name="Google Shape;23297;p31"/>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8" name="Google Shape;23298;p31"/>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9" name="Google Shape;23299;p31"/>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0" name="Google Shape;23300;p31"/>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1" name="Google Shape;23301;p31"/>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2" name="Google Shape;23302;p31"/>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3" name="Google Shape;23303;p31"/>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4" name="Google Shape;23304;p31"/>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5" name="Google Shape;23305;p31"/>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6" name="Google Shape;23306;p31"/>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7" name="Google Shape;23307;p31"/>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8" name="Google Shape;23308;p31"/>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9" name="Google Shape;23309;p31"/>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0" name="Google Shape;23310;p31"/>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1" name="Google Shape;23311;p31"/>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2" name="Google Shape;23312;p31"/>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3" name="Google Shape;23313;p31"/>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4" name="Google Shape;23314;p31"/>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5" name="Google Shape;23315;p31"/>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6" name="Google Shape;23316;p31"/>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7" name="Google Shape;23317;p31"/>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8" name="Google Shape;23318;p31"/>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9" name="Google Shape;23319;p31"/>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0" name="Google Shape;23320;p31"/>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1" name="Google Shape;23321;p31"/>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2" name="Google Shape;23322;p31"/>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3" name="Google Shape;23323;p31"/>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4" name="Google Shape;23324;p31"/>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5" name="Google Shape;23325;p31"/>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6" name="Google Shape;23326;p31"/>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7" name="Google Shape;23327;p31"/>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8" name="Google Shape;23328;p31"/>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9" name="Google Shape;23329;p31"/>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0" name="Google Shape;23330;p31"/>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1" name="Google Shape;23331;p31"/>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2" name="Google Shape;23332;p31"/>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3" name="Google Shape;23333;p31"/>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4" name="Google Shape;23334;p31"/>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5" name="Google Shape;23335;p31"/>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6" name="Google Shape;23336;p31"/>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7" name="Google Shape;23337;p31"/>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8" name="Google Shape;23338;p31"/>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9" name="Google Shape;23339;p31"/>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0" name="Google Shape;23340;p31"/>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1" name="Google Shape;23341;p31"/>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2" name="Google Shape;23342;p31"/>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3" name="Google Shape;23343;p31"/>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4" name="Google Shape;23344;p31"/>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5" name="Google Shape;23345;p31"/>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6" name="Google Shape;23346;p31"/>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7" name="Google Shape;23347;p31"/>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8" name="Google Shape;23348;p31"/>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9" name="Google Shape;23349;p31"/>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0" name="Google Shape;23350;p31"/>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1" name="Google Shape;23351;p31"/>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2" name="Google Shape;23352;p31"/>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3" name="Google Shape;23353;p31"/>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4" name="Google Shape;23354;p31"/>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5" name="Google Shape;23355;p31"/>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6" name="Google Shape;23356;p31"/>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7" name="Google Shape;23357;p31"/>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8" name="Google Shape;23358;p31"/>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9" name="Google Shape;23359;p31"/>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0" name="Google Shape;23360;p31"/>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1" name="Google Shape;23361;p31"/>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2" name="Google Shape;23362;p31"/>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3" name="Google Shape;23363;p31"/>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4" name="Google Shape;23364;p31"/>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5" name="Google Shape;23365;p31"/>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6" name="Google Shape;23366;p31"/>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7" name="Google Shape;23367;p31"/>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8" name="Google Shape;23368;p31"/>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9" name="Google Shape;23369;p31"/>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0" name="Google Shape;23370;p31"/>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1" name="Google Shape;23371;p31"/>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2" name="Google Shape;23372;p31"/>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3" name="Google Shape;23373;p31"/>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4" name="Google Shape;23374;p31"/>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5" name="Google Shape;23375;p31"/>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6" name="Google Shape;23376;p31"/>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7" name="Google Shape;23377;p31"/>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8" name="Google Shape;23378;p31"/>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9" name="Google Shape;23379;p31"/>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0" name="Google Shape;23380;p31"/>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1" name="Google Shape;23381;p31"/>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2" name="Google Shape;23382;p31"/>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3" name="Google Shape;23383;p31"/>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4" name="Google Shape;23384;p31"/>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5" name="Google Shape;23385;p31"/>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6" name="Google Shape;23386;p31"/>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7" name="Google Shape;23387;p31"/>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8" name="Google Shape;23388;p31"/>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9" name="Google Shape;23389;p31"/>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0" name="Google Shape;23390;p31"/>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1" name="Google Shape;23391;p31"/>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2" name="Google Shape;23392;p31"/>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3" name="Google Shape;23393;p31"/>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4" name="Google Shape;23394;p31"/>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5" name="Google Shape;23395;p31"/>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6" name="Google Shape;23396;p31"/>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7" name="Google Shape;23397;p31"/>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8" name="Google Shape;23398;p31"/>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9" name="Google Shape;23399;p31"/>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0" name="Google Shape;23400;p31"/>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1" name="Google Shape;23401;p31"/>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2" name="Google Shape;23402;p31"/>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3" name="Google Shape;23403;p31"/>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4" name="Google Shape;23404;p31"/>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5" name="Google Shape;23405;p31"/>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6" name="Google Shape;23406;p31"/>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7" name="Google Shape;23407;p31"/>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8" name="Google Shape;23408;p31"/>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9" name="Google Shape;23409;p31"/>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0" name="Google Shape;23410;p31"/>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1" name="Google Shape;23411;p31"/>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2" name="Google Shape;23412;p31"/>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3" name="Google Shape;23413;p31"/>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4" name="Google Shape;23414;p31"/>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5" name="Google Shape;23415;p31"/>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6" name="Google Shape;23416;p31"/>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7" name="Google Shape;23417;p31"/>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8" name="Google Shape;23418;p31"/>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9" name="Google Shape;23419;p31"/>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0" name="Google Shape;23420;p31"/>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1" name="Google Shape;23421;p31"/>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2" name="Google Shape;23422;p31"/>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3" name="Google Shape;23423;p31"/>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4" name="Google Shape;23424;p31"/>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5" name="Google Shape;23425;p31"/>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6" name="Google Shape;23426;p31"/>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7" name="Google Shape;23427;p31"/>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8" name="Google Shape;23428;p31"/>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9" name="Google Shape;23429;p31"/>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0" name="Google Shape;23430;p31"/>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1" name="Google Shape;23431;p31"/>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2" name="Google Shape;23432;p31"/>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3" name="Google Shape;23433;p31"/>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4" name="Google Shape;23434;p31"/>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5" name="Google Shape;23435;p31"/>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6" name="Google Shape;23436;p31"/>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7" name="Google Shape;23437;p31"/>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8" name="Google Shape;23438;p31"/>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9" name="Google Shape;23439;p31"/>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0" name="Google Shape;23440;p31"/>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1" name="Google Shape;23441;p31"/>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2" name="Google Shape;23442;p31"/>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3" name="Google Shape;23443;p31"/>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4" name="Google Shape;23444;p31"/>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5" name="Google Shape;23445;p31"/>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6" name="Google Shape;23446;p31"/>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7" name="Google Shape;23447;p31"/>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8" name="Google Shape;23448;p31"/>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9" name="Google Shape;23449;p31"/>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0" name="Google Shape;23450;p31"/>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1" name="Google Shape;23451;p31"/>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2" name="Google Shape;23452;p31"/>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3" name="Google Shape;23453;p31"/>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4" name="Google Shape;23454;p31"/>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5" name="Google Shape;23455;p31"/>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6" name="Google Shape;23456;p31"/>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7" name="Google Shape;23457;p31"/>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8" name="Google Shape;23458;p31"/>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9" name="Google Shape;23459;p31"/>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0" name="Google Shape;23460;p31"/>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1" name="Google Shape;23461;p31"/>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2" name="Google Shape;23462;p31"/>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3" name="Google Shape;23463;p31"/>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4" name="Google Shape;23464;p31"/>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5" name="Google Shape;23465;p31"/>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6" name="Google Shape;23466;p31"/>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7" name="Google Shape;23467;p31"/>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8" name="Google Shape;23468;p31"/>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9" name="Google Shape;23469;p31"/>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0" name="Google Shape;23470;p31"/>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1" name="Google Shape;23471;p31"/>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2" name="Google Shape;23472;p31"/>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3" name="Google Shape;23473;p31"/>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4" name="Google Shape;23474;p31"/>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5" name="Google Shape;23475;p31"/>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6" name="Google Shape;23476;p31"/>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7" name="Google Shape;23477;p31"/>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8" name="Google Shape;23478;p31"/>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9" name="Google Shape;23479;p31"/>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0" name="Google Shape;23480;p31"/>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1" name="Google Shape;23481;p31"/>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2" name="Google Shape;23482;p31"/>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3" name="Google Shape;23483;p31"/>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4" name="Google Shape;23484;p31"/>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5" name="Google Shape;23485;p31"/>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6" name="Google Shape;23486;p31"/>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7" name="Google Shape;23487;p31"/>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8" name="Google Shape;23488;p31"/>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9" name="Google Shape;23489;p31"/>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0" name="Google Shape;23490;p31"/>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1" name="Google Shape;23491;p31"/>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2" name="Google Shape;23492;p31"/>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3" name="Google Shape;23493;p31"/>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4" name="Google Shape;23494;p31"/>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5" name="Google Shape;23495;p31"/>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6" name="Google Shape;23496;p31"/>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7" name="Google Shape;23497;p31"/>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8" name="Google Shape;23498;p31"/>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9" name="Google Shape;23499;p31"/>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0" name="Google Shape;23500;p31"/>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1" name="Google Shape;23501;p31"/>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2" name="Google Shape;23502;p31"/>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3" name="Google Shape;23503;p31"/>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4" name="Google Shape;23504;p31"/>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5" name="Google Shape;23505;p31"/>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6" name="Google Shape;23506;p31"/>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7" name="Google Shape;23507;p31"/>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8" name="Google Shape;23508;p31"/>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9" name="Google Shape;23509;p31"/>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0" name="Google Shape;23510;p31"/>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1" name="Google Shape;23511;p31"/>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2" name="Google Shape;23512;p31"/>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3" name="Google Shape;23513;p31"/>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4" name="Google Shape;23514;p31"/>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5" name="Google Shape;23515;p31"/>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6" name="Google Shape;23516;p31"/>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7" name="Google Shape;23517;p31"/>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8" name="Google Shape;23518;p31"/>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9" name="Google Shape;23519;p31"/>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0" name="Google Shape;23520;p31"/>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1" name="Google Shape;23521;p31"/>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2" name="Google Shape;23522;p31"/>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3" name="Google Shape;23523;p31"/>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4" name="Google Shape;23524;p31"/>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5" name="Google Shape;23525;p31"/>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6" name="Google Shape;23526;p31"/>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7" name="Google Shape;23527;p31"/>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8" name="Google Shape;23528;p31"/>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9" name="Google Shape;23529;p31"/>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0" name="Google Shape;23530;p31"/>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1" name="Google Shape;23531;p31"/>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2" name="Google Shape;23532;p31"/>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3" name="Google Shape;23533;p31"/>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4" name="Google Shape;23534;p31"/>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5" name="Google Shape;23535;p31"/>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6" name="Google Shape;23536;p31"/>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7" name="Google Shape;23537;p31"/>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8" name="Google Shape;23538;p31"/>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9" name="Google Shape;23539;p31"/>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0" name="Google Shape;23540;p31"/>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1" name="Google Shape;23541;p31"/>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2" name="Google Shape;23542;p31"/>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3" name="Google Shape;23543;p31"/>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4" name="Google Shape;23544;p31"/>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5" name="Google Shape;23545;p31"/>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6" name="Google Shape;23546;p31"/>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7" name="Google Shape;23547;p31"/>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8" name="Google Shape;23548;p31"/>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9" name="Google Shape;23549;p31"/>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0" name="Google Shape;23550;p31"/>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1" name="Google Shape;23551;p31"/>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2" name="Google Shape;23552;p31"/>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3" name="Google Shape;23553;p31"/>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4" name="Google Shape;23554;p31"/>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5" name="Google Shape;23555;p31"/>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6" name="Google Shape;23556;p31"/>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7" name="Google Shape;23557;p31"/>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8" name="Google Shape;23558;p31"/>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9" name="Google Shape;23559;p31"/>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0" name="Google Shape;23560;p31"/>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1" name="Google Shape;23561;p31"/>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2" name="Google Shape;23562;p31"/>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3" name="Google Shape;23563;p31"/>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4" name="Google Shape;23564;p31"/>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5" name="Google Shape;23565;p31"/>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6" name="Google Shape;23566;p31"/>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7" name="Google Shape;23567;p31"/>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8" name="Google Shape;23568;p31"/>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9" name="Google Shape;23569;p31"/>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0" name="Google Shape;23570;p31"/>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1" name="Google Shape;23571;p31"/>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2" name="Google Shape;23572;p31"/>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3" name="Google Shape;23573;p31"/>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4" name="Google Shape;23574;p31"/>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5" name="Google Shape;23575;p31"/>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6" name="Google Shape;23576;p31"/>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7" name="Google Shape;23577;p31"/>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8" name="Google Shape;23578;p31"/>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9" name="Google Shape;23579;p31"/>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0" name="Google Shape;23580;p31"/>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1" name="Google Shape;23581;p31"/>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2" name="Google Shape;23582;p31"/>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3" name="Google Shape;23583;p31"/>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4" name="Google Shape;23584;p31"/>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5" name="Google Shape;23585;p31"/>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6" name="Google Shape;23586;p31"/>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7" name="Google Shape;23587;p31"/>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8" name="Google Shape;23588;p31"/>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9" name="Google Shape;23589;p31"/>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0" name="Google Shape;23590;p31"/>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1" name="Google Shape;23591;p31"/>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2" name="Google Shape;23592;p31"/>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3" name="Google Shape;23593;p31"/>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4" name="Google Shape;23594;p31"/>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5" name="Google Shape;23595;p31"/>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6" name="Google Shape;23596;p31"/>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7" name="Google Shape;23597;p31"/>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8" name="Google Shape;23598;p31"/>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9" name="Google Shape;23599;p31"/>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0" name="Google Shape;23600;p31"/>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1" name="Google Shape;23601;p31"/>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2" name="Google Shape;23602;p31"/>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3" name="Google Shape;23603;p31"/>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4" name="Google Shape;23604;p31"/>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5" name="Google Shape;23605;p31"/>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6" name="Google Shape;23606;p31"/>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7" name="Google Shape;23607;p31"/>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8" name="Google Shape;23608;p31"/>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9" name="Google Shape;23609;p31"/>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0" name="Google Shape;23610;p31"/>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1" name="Google Shape;23611;p31"/>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2" name="Google Shape;23612;p31"/>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3" name="Google Shape;23613;p31"/>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4" name="Google Shape;23614;p31"/>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5" name="Google Shape;23615;p31"/>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6" name="Google Shape;23616;p31"/>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7" name="Google Shape;23617;p31"/>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8" name="Google Shape;23618;p31"/>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9" name="Google Shape;23619;p31"/>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0" name="Google Shape;23620;p31"/>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1" name="Google Shape;23621;p31"/>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2" name="Google Shape;23622;p31"/>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3" name="Google Shape;23623;p31"/>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4" name="Google Shape;23624;p31"/>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5" name="Google Shape;23625;p31"/>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6" name="Google Shape;23626;p31"/>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7" name="Google Shape;23627;p31"/>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8" name="Google Shape;23628;p31"/>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9" name="Google Shape;23629;p31"/>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0" name="Google Shape;23630;p31"/>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1" name="Google Shape;23631;p31"/>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2" name="Google Shape;23632;p31"/>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3" name="Google Shape;23633;p31"/>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4" name="Google Shape;23634;p31"/>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5" name="Google Shape;23635;p31"/>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6" name="Google Shape;23636;p31"/>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7" name="Google Shape;23637;p31"/>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8" name="Google Shape;23638;p31"/>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9" name="Google Shape;23639;p31"/>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0" name="Google Shape;23640;p31"/>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1" name="Google Shape;23641;p31"/>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2" name="Google Shape;23642;p31"/>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3" name="Google Shape;23643;p31"/>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4" name="Google Shape;23644;p31"/>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5" name="Google Shape;23645;p31"/>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6" name="Google Shape;23646;p31"/>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7" name="Google Shape;23647;p31"/>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8" name="Google Shape;23648;p31"/>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9" name="Google Shape;23649;p31"/>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0" name="Google Shape;23650;p31"/>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1" name="Google Shape;23651;p31"/>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2" name="Google Shape;23652;p31"/>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3" name="Google Shape;23653;p31"/>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4" name="Google Shape;23654;p31"/>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5" name="Google Shape;23655;p31"/>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6" name="Google Shape;23656;p31"/>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7" name="Google Shape;23657;p31"/>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8" name="Google Shape;23658;p31"/>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9" name="Google Shape;23659;p31"/>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0" name="Google Shape;23660;p31"/>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1" name="Google Shape;23661;p31"/>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2" name="Google Shape;23662;p31"/>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3" name="Google Shape;23663;p31"/>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4" name="Google Shape;23664;p31"/>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5" name="Google Shape;23665;p31"/>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6" name="Google Shape;23666;p31"/>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7" name="Google Shape;23667;p31"/>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8" name="Google Shape;23668;p31"/>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9" name="Google Shape;23669;p31"/>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0" name="Google Shape;23670;p31"/>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1" name="Google Shape;23671;p31"/>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2" name="Google Shape;23672;p31"/>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3" name="Google Shape;23673;p31"/>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4" name="Google Shape;23674;p31"/>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5" name="Google Shape;23675;p31"/>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6" name="Google Shape;23676;p31"/>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7" name="Google Shape;23677;p31"/>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8" name="Google Shape;23678;p31"/>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9" name="Google Shape;23679;p31"/>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0" name="Google Shape;23680;p31"/>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1" name="Google Shape;23681;p31"/>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2" name="Google Shape;23682;p31"/>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3" name="Google Shape;23683;p31"/>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4" name="Google Shape;23684;p31"/>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5" name="Google Shape;23685;p31"/>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6" name="Google Shape;23686;p31"/>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7" name="Google Shape;23687;p31"/>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8" name="Google Shape;23688;p31"/>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9" name="Google Shape;23689;p31"/>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0" name="Google Shape;23690;p31"/>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1" name="Google Shape;23691;p31"/>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2" name="Google Shape;23692;p31"/>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3" name="Google Shape;23693;p31"/>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4" name="Google Shape;23694;p31"/>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5" name="Google Shape;23695;p31"/>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6" name="Google Shape;23696;p31"/>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7" name="Google Shape;23697;p31"/>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8" name="Google Shape;23698;p31"/>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9" name="Google Shape;23699;p31"/>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0" name="Google Shape;23700;p31"/>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1" name="Google Shape;23701;p31"/>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2" name="Google Shape;23702;p31"/>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3" name="Google Shape;23703;p31"/>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4" name="Google Shape;23704;p31"/>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5" name="Google Shape;23705;p31"/>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6" name="Google Shape;23706;p31"/>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7" name="Google Shape;23707;p31"/>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8" name="Google Shape;23708;p31"/>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9" name="Google Shape;23709;p31"/>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0" name="Google Shape;23710;p31"/>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1" name="Google Shape;23711;p31"/>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2" name="Google Shape;23712;p31"/>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3" name="Google Shape;23713;p31"/>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4" name="Google Shape;23714;p31"/>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5" name="Google Shape;23715;p31"/>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6" name="Google Shape;23716;p31"/>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7" name="Google Shape;23717;p31"/>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8" name="Google Shape;23718;p31"/>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9" name="Google Shape;23719;p31"/>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0" name="Google Shape;23720;p31"/>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1" name="Google Shape;23721;p31"/>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2" name="Google Shape;23722;p31"/>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3" name="Google Shape;23723;p31"/>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4" name="Google Shape;23724;p31"/>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5" name="Google Shape;23725;p31"/>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6" name="Google Shape;23726;p31"/>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7" name="Google Shape;23727;p31"/>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8" name="Google Shape;23728;p31"/>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9" name="Google Shape;23729;p31"/>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0" name="Google Shape;23730;p31"/>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1" name="Google Shape;23731;p31"/>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2" name="Google Shape;23732;p31"/>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3" name="Google Shape;23733;p31"/>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3734" name="Google Shape;23734;p31"/>
          <p:cNvSpPr/>
          <p:nvPr/>
        </p:nvSpPr>
        <p:spPr>
          <a:xfrm rot="-9002992" flipH="1">
            <a:off x="10411655" y="6251781"/>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35" name="Google Shape;23735;p31"/>
          <p:cNvSpPr/>
          <p:nvPr/>
        </p:nvSpPr>
        <p:spPr>
          <a:xfrm rot="-469745" flipH="1">
            <a:off x="11606654" y="5239721"/>
            <a:ext cx="96903" cy="1949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36" name="Google Shape;23736;p31"/>
          <p:cNvSpPr/>
          <p:nvPr/>
        </p:nvSpPr>
        <p:spPr>
          <a:xfrm rot="-6345070" flipH="1">
            <a:off x="11545270" y="6319250"/>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37" name="Google Shape;23737;p31"/>
          <p:cNvSpPr/>
          <p:nvPr/>
        </p:nvSpPr>
        <p:spPr>
          <a:xfrm rot="-6345070" flipH="1">
            <a:off x="11085603" y="5659517"/>
            <a:ext cx="97252" cy="194612"/>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38" name="Google Shape;23738;p31"/>
          <p:cNvSpPr/>
          <p:nvPr/>
        </p:nvSpPr>
        <p:spPr>
          <a:xfrm rot="-6345070" flipH="1">
            <a:off x="1450337" y="820483"/>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39" name="Google Shape;23739;p31"/>
          <p:cNvSpPr/>
          <p:nvPr/>
        </p:nvSpPr>
        <p:spPr>
          <a:xfrm rot="-9002992" flipH="1">
            <a:off x="593955" y="1380614"/>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40" name="Google Shape;23740;p31"/>
          <p:cNvSpPr/>
          <p:nvPr/>
        </p:nvSpPr>
        <p:spPr>
          <a:xfrm rot="-469745" flipH="1">
            <a:off x="664554" y="468287"/>
            <a:ext cx="96903" cy="1949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06152023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two columns" type="twoColTx">
  <p:cSld name="1_Title and two columns">
    <p:spTree>
      <p:nvGrpSpPr>
        <p:cNvPr id="1" name="Shape 161"/>
        <p:cNvGrpSpPr/>
        <p:nvPr/>
      </p:nvGrpSpPr>
      <p:grpSpPr>
        <a:xfrm>
          <a:off x="0" y="0"/>
          <a:ext cx="0" cy="0"/>
          <a:chOff x="0" y="0"/>
          <a:chExt cx="0" cy="0"/>
        </a:xfrm>
      </p:grpSpPr>
      <p:grpSp>
        <p:nvGrpSpPr>
          <p:cNvPr id="162" name="Google Shape;162;p5"/>
          <p:cNvGrpSpPr/>
          <p:nvPr/>
        </p:nvGrpSpPr>
        <p:grpSpPr>
          <a:xfrm>
            <a:off x="0" y="2383698"/>
            <a:ext cx="12192000" cy="4494948"/>
            <a:chOff x="0" y="1787773"/>
            <a:chExt cx="9144000" cy="3371211"/>
          </a:xfrm>
        </p:grpSpPr>
        <p:grpSp>
          <p:nvGrpSpPr>
            <p:cNvPr id="163" name="Google Shape;163;p5"/>
            <p:cNvGrpSpPr/>
            <p:nvPr/>
          </p:nvGrpSpPr>
          <p:grpSpPr>
            <a:xfrm>
              <a:off x="0" y="1787773"/>
              <a:ext cx="9144000" cy="1685611"/>
              <a:chOff x="0" y="3457798"/>
              <a:chExt cx="9144000" cy="1685611"/>
            </a:xfrm>
          </p:grpSpPr>
          <p:grpSp>
            <p:nvGrpSpPr>
              <p:cNvPr id="164" name="Google Shape;164;p5"/>
              <p:cNvGrpSpPr/>
              <p:nvPr/>
            </p:nvGrpSpPr>
            <p:grpSpPr>
              <a:xfrm flipH="1">
                <a:off x="0" y="4394703"/>
                <a:ext cx="9144000" cy="746475"/>
                <a:chOff x="0" y="148125"/>
                <a:chExt cx="9144000" cy="746475"/>
              </a:xfrm>
            </p:grpSpPr>
            <p:cxnSp>
              <p:nvCxnSpPr>
                <p:cNvPr id="165" name="Google Shape;165;p5"/>
                <p:cNvCxnSpPr/>
                <p:nvPr/>
              </p:nvCxnSpPr>
              <p:spPr>
                <a:xfrm>
                  <a:off x="0" y="148125"/>
                  <a:ext cx="9144000" cy="0"/>
                </a:xfrm>
                <a:prstGeom prst="straightConnector1">
                  <a:avLst/>
                </a:prstGeom>
                <a:noFill/>
                <a:ln w="9525" cap="flat" cmpd="sng">
                  <a:solidFill>
                    <a:schemeClr val="dk2"/>
                  </a:solidFill>
                  <a:prstDash val="solid"/>
                  <a:round/>
                  <a:headEnd type="none" w="med" len="med"/>
                  <a:tailEnd type="none" w="med" len="med"/>
                </a:ln>
              </p:spPr>
            </p:cxnSp>
            <p:cxnSp>
              <p:nvCxnSpPr>
                <p:cNvPr id="166" name="Google Shape;166;p5"/>
                <p:cNvCxnSpPr/>
                <p:nvPr/>
              </p:nvCxnSpPr>
              <p:spPr>
                <a:xfrm>
                  <a:off x="0" y="334744"/>
                  <a:ext cx="9144000" cy="0"/>
                </a:xfrm>
                <a:prstGeom prst="straightConnector1">
                  <a:avLst/>
                </a:prstGeom>
                <a:noFill/>
                <a:ln w="9525" cap="flat" cmpd="sng">
                  <a:solidFill>
                    <a:schemeClr val="dk2"/>
                  </a:solidFill>
                  <a:prstDash val="solid"/>
                  <a:round/>
                  <a:headEnd type="none" w="med" len="med"/>
                  <a:tailEnd type="none" w="med" len="med"/>
                </a:ln>
              </p:spPr>
            </p:cxnSp>
            <p:cxnSp>
              <p:nvCxnSpPr>
                <p:cNvPr id="167" name="Google Shape;167;p5"/>
                <p:cNvCxnSpPr/>
                <p:nvPr/>
              </p:nvCxnSpPr>
              <p:spPr>
                <a:xfrm>
                  <a:off x="0" y="521363"/>
                  <a:ext cx="9144000" cy="0"/>
                </a:xfrm>
                <a:prstGeom prst="straightConnector1">
                  <a:avLst/>
                </a:prstGeom>
                <a:noFill/>
                <a:ln w="9525" cap="flat" cmpd="sng">
                  <a:solidFill>
                    <a:schemeClr val="dk2"/>
                  </a:solidFill>
                  <a:prstDash val="solid"/>
                  <a:round/>
                  <a:headEnd type="none" w="med" len="med"/>
                  <a:tailEnd type="none" w="med" len="med"/>
                </a:ln>
              </p:spPr>
            </p:cxnSp>
            <p:cxnSp>
              <p:nvCxnSpPr>
                <p:cNvPr id="168" name="Google Shape;168;p5"/>
                <p:cNvCxnSpPr/>
                <p:nvPr/>
              </p:nvCxnSpPr>
              <p:spPr>
                <a:xfrm>
                  <a:off x="0" y="707981"/>
                  <a:ext cx="9144000" cy="0"/>
                </a:xfrm>
                <a:prstGeom prst="straightConnector1">
                  <a:avLst/>
                </a:prstGeom>
                <a:noFill/>
                <a:ln w="9525" cap="flat" cmpd="sng">
                  <a:solidFill>
                    <a:schemeClr val="dk2"/>
                  </a:solidFill>
                  <a:prstDash val="solid"/>
                  <a:round/>
                  <a:headEnd type="none" w="med" len="med"/>
                  <a:tailEnd type="none" w="med" len="med"/>
                </a:ln>
              </p:spPr>
            </p:cxnSp>
            <p:cxnSp>
              <p:nvCxnSpPr>
                <p:cNvPr id="169" name="Google Shape;169;p5"/>
                <p:cNvCxnSpPr/>
                <p:nvPr/>
              </p:nvCxnSpPr>
              <p:spPr>
                <a:xfrm>
                  <a:off x="0" y="894600"/>
                  <a:ext cx="9144000" cy="0"/>
                </a:xfrm>
                <a:prstGeom prst="straightConnector1">
                  <a:avLst/>
                </a:prstGeom>
                <a:noFill/>
                <a:ln w="9525" cap="flat" cmpd="sng">
                  <a:solidFill>
                    <a:schemeClr val="dk2"/>
                  </a:solidFill>
                  <a:prstDash val="solid"/>
                  <a:round/>
                  <a:headEnd type="none" w="med" len="med"/>
                  <a:tailEnd type="none" w="med" len="med"/>
                </a:ln>
              </p:spPr>
            </p:cxnSp>
          </p:grpSp>
          <p:grpSp>
            <p:nvGrpSpPr>
              <p:cNvPr id="170" name="Google Shape;170;p5"/>
              <p:cNvGrpSpPr/>
              <p:nvPr/>
            </p:nvGrpSpPr>
            <p:grpSpPr>
              <a:xfrm flipH="1">
                <a:off x="126250" y="3457798"/>
                <a:ext cx="8891025" cy="1685611"/>
                <a:chOff x="69413" y="1182463"/>
                <a:chExt cx="8891025" cy="885300"/>
              </a:xfrm>
            </p:grpSpPr>
            <p:cxnSp>
              <p:nvCxnSpPr>
                <p:cNvPr id="171" name="Google Shape;171;p5"/>
                <p:cNvCxnSpPr/>
                <p:nvPr/>
              </p:nvCxnSpPr>
              <p:spPr>
                <a:xfrm rot="5400000">
                  <a:off x="367681"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172" name="Google Shape;172;p5"/>
                <p:cNvCxnSpPr/>
                <p:nvPr/>
              </p:nvCxnSpPr>
              <p:spPr>
                <a:xfrm rot="5400000">
                  <a:off x="182452"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173" name="Google Shape;173;p5"/>
                <p:cNvCxnSpPr/>
                <p:nvPr/>
              </p:nvCxnSpPr>
              <p:spPr>
                <a:xfrm rot="5400000">
                  <a:off x="-2778"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174" name="Google Shape;174;p5"/>
                <p:cNvCxnSpPr/>
                <p:nvPr/>
              </p:nvCxnSpPr>
              <p:spPr>
                <a:xfrm rot="5400000">
                  <a:off x="-188008"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175" name="Google Shape;175;p5"/>
                <p:cNvCxnSpPr/>
                <p:nvPr/>
              </p:nvCxnSpPr>
              <p:spPr>
                <a:xfrm rot="5400000">
                  <a:off x="-373237"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176" name="Google Shape;176;p5"/>
                <p:cNvCxnSpPr/>
                <p:nvPr/>
              </p:nvCxnSpPr>
              <p:spPr>
                <a:xfrm rot="5400000">
                  <a:off x="552911"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177" name="Google Shape;177;p5"/>
                <p:cNvCxnSpPr/>
                <p:nvPr/>
              </p:nvCxnSpPr>
              <p:spPr>
                <a:xfrm rot="5400000">
                  <a:off x="1479059"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178" name="Google Shape;178;p5"/>
                <p:cNvCxnSpPr/>
                <p:nvPr/>
              </p:nvCxnSpPr>
              <p:spPr>
                <a:xfrm rot="5400000">
                  <a:off x="1293830"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179" name="Google Shape;179;p5"/>
                <p:cNvCxnSpPr/>
                <p:nvPr/>
              </p:nvCxnSpPr>
              <p:spPr>
                <a:xfrm rot="5400000">
                  <a:off x="1108600"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180" name="Google Shape;180;p5"/>
                <p:cNvCxnSpPr/>
                <p:nvPr/>
              </p:nvCxnSpPr>
              <p:spPr>
                <a:xfrm rot="5400000">
                  <a:off x="923370"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181" name="Google Shape;181;p5"/>
                <p:cNvCxnSpPr/>
                <p:nvPr/>
              </p:nvCxnSpPr>
              <p:spPr>
                <a:xfrm rot="5400000">
                  <a:off x="738141"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182" name="Google Shape;182;p5"/>
                <p:cNvCxnSpPr/>
                <p:nvPr/>
              </p:nvCxnSpPr>
              <p:spPr>
                <a:xfrm rot="5400000">
                  <a:off x="1664289"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183" name="Google Shape;183;p5"/>
                <p:cNvCxnSpPr/>
                <p:nvPr/>
              </p:nvCxnSpPr>
              <p:spPr>
                <a:xfrm rot="5400000">
                  <a:off x="2590438"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184" name="Google Shape;184;p5"/>
                <p:cNvCxnSpPr/>
                <p:nvPr/>
              </p:nvCxnSpPr>
              <p:spPr>
                <a:xfrm rot="5400000">
                  <a:off x="2405208"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185" name="Google Shape;185;p5"/>
                <p:cNvCxnSpPr/>
                <p:nvPr/>
              </p:nvCxnSpPr>
              <p:spPr>
                <a:xfrm rot="5400000">
                  <a:off x="2219978"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186" name="Google Shape;186;p5"/>
                <p:cNvCxnSpPr/>
                <p:nvPr/>
              </p:nvCxnSpPr>
              <p:spPr>
                <a:xfrm rot="5400000">
                  <a:off x="2034748"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187" name="Google Shape;187;p5"/>
                <p:cNvCxnSpPr/>
                <p:nvPr/>
              </p:nvCxnSpPr>
              <p:spPr>
                <a:xfrm rot="5400000">
                  <a:off x="1849519"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188" name="Google Shape;188;p5"/>
                <p:cNvCxnSpPr/>
                <p:nvPr/>
              </p:nvCxnSpPr>
              <p:spPr>
                <a:xfrm rot="5400000">
                  <a:off x="2775667"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189" name="Google Shape;189;p5"/>
                <p:cNvCxnSpPr/>
                <p:nvPr/>
              </p:nvCxnSpPr>
              <p:spPr>
                <a:xfrm rot="5400000">
                  <a:off x="3701816"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190" name="Google Shape;190;p5"/>
                <p:cNvCxnSpPr/>
                <p:nvPr/>
              </p:nvCxnSpPr>
              <p:spPr>
                <a:xfrm rot="5400000">
                  <a:off x="3516586"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191" name="Google Shape;191;p5"/>
                <p:cNvCxnSpPr/>
                <p:nvPr/>
              </p:nvCxnSpPr>
              <p:spPr>
                <a:xfrm rot="5400000">
                  <a:off x="3331356"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192" name="Google Shape;192;p5"/>
                <p:cNvCxnSpPr/>
                <p:nvPr/>
              </p:nvCxnSpPr>
              <p:spPr>
                <a:xfrm rot="5400000">
                  <a:off x="3146127"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193" name="Google Shape;193;p5"/>
                <p:cNvCxnSpPr/>
                <p:nvPr/>
              </p:nvCxnSpPr>
              <p:spPr>
                <a:xfrm rot="5400000">
                  <a:off x="2960897"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194" name="Google Shape;194;p5"/>
                <p:cNvCxnSpPr/>
                <p:nvPr/>
              </p:nvCxnSpPr>
              <p:spPr>
                <a:xfrm rot="5400000">
                  <a:off x="3887045"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195" name="Google Shape;195;p5"/>
                <p:cNvCxnSpPr/>
                <p:nvPr/>
              </p:nvCxnSpPr>
              <p:spPr>
                <a:xfrm rot="5400000">
                  <a:off x="4813194"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196" name="Google Shape;196;p5"/>
                <p:cNvCxnSpPr/>
                <p:nvPr/>
              </p:nvCxnSpPr>
              <p:spPr>
                <a:xfrm rot="5400000">
                  <a:off x="4627964"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197" name="Google Shape;197;p5"/>
                <p:cNvCxnSpPr/>
                <p:nvPr/>
              </p:nvCxnSpPr>
              <p:spPr>
                <a:xfrm rot="5400000">
                  <a:off x="4442734"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198" name="Google Shape;198;p5"/>
                <p:cNvCxnSpPr/>
                <p:nvPr/>
              </p:nvCxnSpPr>
              <p:spPr>
                <a:xfrm rot="5400000">
                  <a:off x="4257505"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199" name="Google Shape;199;p5"/>
                <p:cNvCxnSpPr/>
                <p:nvPr/>
              </p:nvCxnSpPr>
              <p:spPr>
                <a:xfrm rot="5400000">
                  <a:off x="4072275"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00" name="Google Shape;200;p5"/>
                <p:cNvCxnSpPr/>
                <p:nvPr/>
              </p:nvCxnSpPr>
              <p:spPr>
                <a:xfrm rot="5400000">
                  <a:off x="4998423"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01" name="Google Shape;201;p5"/>
                <p:cNvCxnSpPr/>
                <p:nvPr/>
              </p:nvCxnSpPr>
              <p:spPr>
                <a:xfrm rot="5400000">
                  <a:off x="5924572"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02" name="Google Shape;202;p5"/>
                <p:cNvCxnSpPr/>
                <p:nvPr/>
              </p:nvCxnSpPr>
              <p:spPr>
                <a:xfrm rot="5400000">
                  <a:off x="5739342"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03" name="Google Shape;203;p5"/>
                <p:cNvCxnSpPr/>
                <p:nvPr/>
              </p:nvCxnSpPr>
              <p:spPr>
                <a:xfrm rot="5400000">
                  <a:off x="5554113"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04" name="Google Shape;204;p5"/>
                <p:cNvCxnSpPr/>
                <p:nvPr/>
              </p:nvCxnSpPr>
              <p:spPr>
                <a:xfrm rot="5400000">
                  <a:off x="5368883"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05" name="Google Shape;205;p5"/>
                <p:cNvCxnSpPr/>
                <p:nvPr/>
              </p:nvCxnSpPr>
              <p:spPr>
                <a:xfrm rot="5400000">
                  <a:off x="5183653"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06" name="Google Shape;206;p5"/>
                <p:cNvCxnSpPr/>
                <p:nvPr/>
              </p:nvCxnSpPr>
              <p:spPr>
                <a:xfrm rot="5400000">
                  <a:off x="6109802"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07" name="Google Shape;207;p5"/>
                <p:cNvCxnSpPr/>
                <p:nvPr/>
              </p:nvCxnSpPr>
              <p:spPr>
                <a:xfrm rot="5400000">
                  <a:off x="7035950"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08" name="Google Shape;208;p5"/>
                <p:cNvCxnSpPr/>
                <p:nvPr/>
              </p:nvCxnSpPr>
              <p:spPr>
                <a:xfrm rot="5400000">
                  <a:off x="6850720"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09" name="Google Shape;209;p5"/>
                <p:cNvCxnSpPr/>
                <p:nvPr/>
              </p:nvCxnSpPr>
              <p:spPr>
                <a:xfrm rot="5400000">
                  <a:off x="6665491"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10" name="Google Shape;210;p5"/>
                <p:cNvCxnSpPr/>
                <p:nvPr/>
              </p:nvCxnSpPr>
              <p:spPr>
                <a:xfrm rot="5400000">
                  <a:off x="6480261"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11" name="Google Shape;211;p5"/>
                <p:cNvCxnSpPr/>
                <p:nvPr/>
              </p:nvCxnSpPr>
              <p:spPr>
                <a:xfrm rot="5400000">
                  <a:off x="6295031"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12" name="Google Shape;212;p5"/>
                <p:cNvCxnSpPr/>
                <p:nvPr/>
              </p:nvCxnSpPr>
              <p:spPr>
                <a:xfrm rot="5400000">
                  <a:off x="7221180"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13" name="Google Shape;213;p5"/>
                <p:cNvCxnSpPr/>
                <p:nvPr/>
              </p:nvCxnSpPr>
              <p:spPr>
                <a:xfrm rot="5400000">
                  <a:off x="8147328"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14" name="Google Shape;214;p5"/>
                <p:cNvCxnSpPr/>
                <p:nvPr/>
              </p:nvCxnSpPr>
              <p:spPr>
                <a:xfrm rot="5400000">
                  <a:off x="7962098"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15" name="Google Shape;215;p5"/>
                <p:cNvCxnSpPr/>
                <p:nvPr/>
              </p:nvCxnSpPr>
              <p:spPr>
                <a:xfrm rot="5400000">
                  <a:off x="7776869"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16" name="Google Shape;216;p5"/>
                <p:cNvCxnSpPr/>
                <p:nvPr/>
              </p:nvCxnSpPr>
              <p:spPr>
                <a:xfrm rot="5400000">
                  <a:off x="7591639"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17" name="Google Shape;217;p5"/>
                <p:cNvCxnSpPr/>
                <p:nvPr/>
              </p:nvCxnSpPr>
              <p:spPr>
                <a:xfrm rot="5400000">
                  <a:off x="7406409"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18" name="Google Shape;218;p5"/>
                <p:cNvCxnSpPr/>
                <p:nvPr/>
              </p:nvCxnSpPr>
              <p:spPr>
                <a:xfrm rot="5400000">
                  <a:off x="8332558"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19" name="Google Shape;219;p5"/>
                <p:cNvCxnSpPr/>
                <p:nvPr/>
              </p:nvCxnSpPr>
              <p:spPr>
                <a:xfrm rot="5400000">
                  <a:off x="8517788" y="1625113"/>
                  <a:ext cx="885300" cy="0"/>
                </a:xfrm>
                <a:prstGeom prst="straightConnector1">
                  <a:avLst/>
                </a:prstGeom>
                <a:noFill/>
                <a:ln w="9525" cap="flat" cmpd="sng">
                  <a:solidFill>
                    <a:schemeClr val="dk2"/>
                  </a:solidFill>
                  <a:prstDash val="solid"/>
                  <a:round/>
                  <a:headEnd type="none" w="med" len="med"/>
                  <a:tailEnd type="none" w="med" len="med"/>
                </a:ln>
              </p:spPr>
            </p:cxnSp>
          </p:grpSp>
          <p:grpSp>
            <p:nvGrpSpPr>
              <p:cNvPr id="220" name="Google Shape;220;p5"/>
              <p:cNvGrpSpPr/>
              <p:nvPr/>
            </p:nvGrpSpPr>
            <p:grpSpPr>
              <a:xfrm flipH="1">
                <a:off x="0" y="3457850"/>
                <a:ext cx="9144000" cy="746475"/>
                <a:chOff x="0" y="148125"/>
                <a:chExt cx="9144000" cy="746475"/>
              </a:xfrm>
            </p:grpSpPr>
            <p:cxnSp>
              <p:nvCxnSpPr>
                <p:cNvPr id="221" name="Google Shape;221;p5"/>
                <p:cNvCxnSpPr/>
                <p:nvPr/>
              </p:nvCxnSpPr>
              <p:spPr>
                <a:xfrm>
                  <a:off x="0" y="148125"/>
                  <a:ext cx="9144000" cy="0"/>
                </a:xfrm>
                <a:prstGeom prst="straightConnector1">
                  <a:avLst/>
                </a:prstGeom>
                <a:noFill/>
                <a:ln w="9525" cap="flat" cmpd="sng">
                  <a:solidFill>
                    <a:schemeClr val="dk2"/>
                  </a:solidFill>
                  <a:prstDash val="solid"/>
                  <a:round/>
                  <a:headEnd type="none" w="med" len="med"/>
                  <a:tailEnd type="none" w="med" len="med"/>
                </a:ln>
              </p:spPr>
            </p:cxnSp>
            <p:cxnSp>
              <p:nvCxnSpPr>
                <p:cNvPr id="222" name="Google Shape;222;p5"/>
                <p:cNvCxnSpPr/>
                <p:nvPr/>
              </p:nvCxnSpPr>
              <p:spPr>
                <a:xfrm>
                  <a:off x="0" y="334744"/>
                  <a:ext cx="9144000" cy="0"/>
                </a:xfrm>
                <a:prstGeom prst="straightConnector1">
                  <a:avLst/>
                </a:prstGeom>
                <a:noFill/>
                <a:ln w="9525" cap="flat" cmpd="sng">
                  <a:solidFill>
                    <a:schemeClr val="dk2"/>
                  </a:solidFill>
                  <a:prstDash val="solid"/>
                  <a:round/>
                  <a:headEnd type="none" w="med" len="med"/>
                  <a:tailEnd type="none" w="med" len="med"/>
                </a:ln>
              </p:spPr>
            </p:cxnSp>
            <p:cxnSp>
              <p:nvCxnSpPr>
                <p:cNvPr id="223" name="Google Shape;223;p5"/>
                <p:cNvCxnSpPr/>
                <p:nvPr/>
              </p:nvCxnSpPr>
              <p:spPr>
                <a:xfrm>
                  <a:off x="0" y="521363"/>
                  <a:ext cx="9144000" cy="0"/>
                </a:xfrm>
                <a:prstGeom prst="straightConnector1">
                  <a:avLst/>
                </a:prstGeom>
                <a:noFill/>
                <a:ln w="9525" cap="flat" cmpd="sng">
                  <a:solidFill>
                    <a:schemeClr val="dk2"/>
                  </a:solidFill>
                  <a:prstDash val="solid"/>
                  <a:round/>
                  <a:headEnd type="none" w="med" len="med"/>
                  <a:tailEnd type="none" w="med" len="med"/>
                </a:ln>
              </p:spPr>
            </p:cxnSp>
            <p:cxnSp>
              <p:nvCxnSpPr>
                <p:cNvPr id="224" name="Google Shape;224;p5"/>
                <p:cNvCxnSpPr/>
                <p:nvPr/>
              </p:nvCxnSpPr>
              <p:spPr>
                <a:xfrm>
                  <a:off x="0" y="707981"/>
                  <a:ext cx="9144000" cy="0"/>
                </a:xfrm>
                <a:prstGeom prst="straightConnector1">
                  <a:avLst/>
                </a:prstGeom>
                <a:noFill/>
                <a:ln w="9525" cap="flat" cmpd="sng">
                  <a:solidFill>
                    <a:schemeClr val="dk2"/>
                  </a:solidFill>
                  <a:prstDash val="solid"/>
                  <a:round/>
                  <a:headEnd type="none" w="med" len="med"/>
                  <a:tailEnd type="none" w="med" len="med"/>
                </a:ln>
              </p:spPr>
            </p:cxnSp>
            <p:cxnSp>
              <p:nvCxnSpPr>
                <p:cNvPr id="225" name="Google Shape;225;p5"/>
                <p:cNvCxnSpPr/>
                <p:nvPr/>
              </p:nvCxnSpPr>
              <p:spPr>
                <a:xfrm>
                  <a:off x="0" y="894600"/>
                  <a:ext cx="9144000" cy="0"/>
                </a:xfrm>
                <a:prstGeom prst="straightConnector1">
                  <a:avLst/>
                </a:prstGeom>
                <a:noFill/>
                <a:ln w="9525" cap="flat" cmpd="sng">
                  <a:solidFill>
                    <a:schemeClr val="dk2"/>
                  </a:solidFill>
                  <a:prstDash val="solid"/>
                  <a:round/>
                  <a:headEnd type="none" w="med" len="med"/>
                  <a:tailEnd type="none" w="med" len="med"/>
                </a:ln>
              </p:spPr>
            </p:cxnSp>
          </p:grpSp>
        </p:grpSp>
        <p:grpSp>
          <p:nvGrpSpPr>
            <p:cNvPr id="226" name="Google Shape;226;p5"/>
            <p:cNvGrpSpPr/>
            <p:nvPr/>
          </p:nvGrpSpPr>
          <p:grpSpPr>
            <a:xfrm>
              <a:off x="0" y="3473373"/>
              <a:ext cx="9144000" cy="1685611"/>
              <a:chOff x="0" y="3457798"/>
              <a:chExt cx="9144000" cy="1685611"/>
            </a:xfrm>
          </p:grpSpPr>
          <p:grpSp>
            <p:nvGrpSpPr>
              <p:cNvPr id="227" name="Google Shape;227;p5"/>
              <p:cNvGrpSpPr/>
              <p:nvPr/>
            </p:nvGrpSpPr>
            <p:grpSpPr>
              <a:xfrm flipH="1">
                <a:off x="0" y="4394703"/>
                <a:ext cx="9144000" cy="746475"/>
                <a:chOff x="0" y="148125"/>
                <a:chExt cx="9144000" cy="746475"/>
              </a:xfrm>
            </p:grpSpPr>
            <p:cxnSp>
              <p:nvCxnSpPr>
                <p:cNvPr id="228" name="Google Shape;228;p5"/>
                <p:cNvCxnSpPr/>
                <p:nvPr/>
              </p:nvCxnSpPr>
              <p:spPr>
                <a:xfrm>
                  <a:off x="0" y="148125"/>
                  <a:ext cx="9144000" cy="0"/>
                </a:xfrm>
                <a:prstGeom prst="straightConnector1">
                  <a:avLst/>
                </a:prstGeom>
                <a:noFill/>
                <a:ln w="9525" cap="flat" cmpd="sng">
                  <a:solidFill>
                    <a:schemeClr val="dk2"/>
                  </a:solidFill>
                  <a:prstDash val="solid"/>
                  <a:round/>
                  <a:headEnd type="none" w="med" len="med"/>
                  <a:tailEnd type="none" w="med" len="med"/>
                </a:ln>
              </p:spPr>
            </p:cxnSp>
            <p:cxnSp>
              <p:nvCxnSpPr>
                <p:cNvPr id="229" name="Google Shape;229;p5"/>
                <p:cNvCxnSpPr/>
                <p:nvPr/>
              </p:nvCxnSpPr>
              <p:spPr>
                <a:xfrm>
                  <a:off x="0" y="334744"/>
                  <a:ext cx="9144000" cy="0"/>
                </a:xfrm>
                <a:prstGeom prst="straightConnector1">
                  <a:avLst/>
                </a:prstGeom>
                <a:noFill/>
                <a:ln w="9525" cap="flat" cmpd="sng">
                  <a:solidFill>
                    <a:schemeClr val="dk2"/>
                  </a:solidFill>
                  <a:prstDash val="solid"/>
                  <a:round/>
                  <a:headEnd type="none" w="med" len="med"/>
                  <a:tailEnd type="none" w="med" len="med"/>
                </a:ln>
              </p:spPr>
            </p:cxnSp>
            <p:cxnSp>
              <p:nvCxnSpPr>
                <p:cNvPr id="230" name="Google Shape;230;p5"/>
                <p:cNvCxnSpPr/>
                <p:nvPr/>
              </p:nvCxnSpPr>
              <p:spPr>
                <a:xfrm>
                  <a:off x="0" y="521363"/>
                  <a:ext cx="9144000" cy="0"/>
                </a:xfrm>
                <a:prstGeom prst="straightConnector1">
                  <a:avLst/>
                </a:prstGeom>
                <a:noFill/>
                <a:ln w="9525" cap="flat" cmpd="sng">
                  <a:solidFill>
                    <a:schemeClr val="dk2"/>
                  </a:solidFill>
                  <a:prstDash val="solid"/>
                  <a:round/>
                  <a:headEnd type="none" w="med" len="med"/>
                  <a:tailEnd type="none" w="med" len="med"/>
                </a:ln>
              </p:spPr>
            </p:cxnSp>
            <p:cxnSp>
              <p:nvCxnSpPr>
                <p:cNvPr id="231" name="Google Shape;231;p5"/>
                <p:cNvCxnSpPr/>
                <p:nvPr/>
              </p:nvCxnSpPr>
              <p:spPr>
                <a:xfrm>
                  <a:off x="0" y="707981"/>
                  <a:ext cx="9144000" cy="0"/>
                </a:xfrm>
                <a:prstGeom prst="straightConnector1">
                  <a:avLst/>
                </a:prstGeom>
                <a:noFill/>
                <a:ln w="9525" cap="flat" cmpd="sng">
                  <a:solidFill>
                    <a:schemeClr val="dk2"/>
                  </a:solidFill>
                  <a:prstDash val="solid"/>
                  <a:round/>
                  <a:headEnd type="none" w="med" len="med"/>
                  <a:tailEnd type="none" w="med" len="med"/>
                </a:ln>
              </p:spPr>
            </p:cxnSp>
            <p:cxnSp>
              <p:nvCxnSpPr>
                <p:cNvPr id="232" name="Google Shape;232;p5"/>
                <p:cNvCxnSpPr/>
                <p:nvPr/>
              </p:nvCxnSpPr>
              <p:spPr>
                <a:xfrm>
                  <a:off x="0" y="894600"/>
                  <a:ext cx="9144000" cy="0"/>
                </a:xfrm>
                <a:prstGeom prst="straightConnector1">
                  <a:avLst/>
                </a:prstGeom>
                <a:noFill/>
                <a:ln w="9525" cap="flat" cmpd="sng">
                  <a:solidFill>
                    <a:schemeClr val="dk2"/>
                  </a:solidFill>
                  <a:prstDash val="solid"/>
                  <a:round/>
                  <a:headEnd type="none" w="med" len="med"/>
                  <a:tailEnd type="none" w="med" len="med"/>
                </a:ln>
              </p:spPr>
            </p:cxnSp>
          </p:grpSp>
          <p:grpSp>
            <p:nvGrpSpPr>
              <p:cNvPr id="233" name="Google Shape;233;p5"/>
              <p:cNvGrpSpPr/>
              <p:nvPr/>
            </p:nvGrpSpPr>
            <p:grpSpPr>
              <a:xfrm flipH="1">
                <a:off x="126250" y="3457798"/>
                <a:ext cx="8891025" cy="1685611"/>
                <a:chOff x="69413" y="1182463"/>
                <a:chExt cx="8891025" cy="885300"/>
              </a:xfrm>
            </p:grpSpPr>
            <p:cxnSp>
              <p:nvCxnSpPr>
                <p:cNvPr id="234" name="Google Shape;234;p5"/>
                <p:cNvCxnSpPr/>
                <p:nvPr/>
              </p:nvCxnSpPr>
              <p:spPr>
                <a:xfrm rot="5400000">
                  <a:off x="367681"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35" name="Google Shape;235;p5"/>
                <p:cNvCxnSpPr/>
                <p:nvPr/>
              </p:nvCxnSpPr>
              <p:spPr>
                <a:xfrm rot="5400000">
                  <a:off x="182452"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36" name="Google Shape;236;p5"/>
                <p:cNvCxnSpPr/>
                <p:nvPr/>
              </p:nvCxnSpPr>
              <p:spPr>
                <a:xfrm rot="5400000">
                  <a:off x="-2778"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37" name="Google Shape;237;p5"/>
                <p:cNvCxnSpPr/>
                <p:nvPr/>
              </p:nvCxnSpPr>
              <p:spPr>
                <a:xfrm rot="5400000">
                  <a:off x="-188008"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38" name="Google Shape;238;p5"/>
                <p:cNvCxnSpPr/>
                <p:nvPr/>
              </p:nvCxnSpPr>
              <p:spPr>
                <a:xfrm rot="5400000">
                  <a:off x="-373237"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39" name="Google Shape;239;p5"/>
                <p:cNvCxnSpPr/>
                <p:nvPr/>
              </p:nvCxnSpPr>
              <p:spPr>
                <a:xfrm rot="5400000">
                  <a:off x="552911"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40" name="Google Shape;240;p5"/>
                <p:cNvCxnSpPr/>
                <p:nvPr/>
              </p:nvCxnSpPr>
              <p:spPr>
                <a:xfrm rot="5400000">
                  <a:off x="1479059"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41" name="Google Shape;241;p5"/>
                <p:cNvCxnSpPr/>
                <p:nvPr/>
              </p:nvCxnSpPr>
              <p:spPr>
                <a:xfrm rot="5400000">
                  <a:off x="1293830"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42" name="Google Shape;242;p5"/>
                <p:cNvCxnSpPr/>
                <p:nvPr/>
              </p:nvCxnSpPr>
              <p:spPr>
                <a:xfrm rot="5400000">
                  <a:off x="1108600"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43" name="Google Shape;243;p5"/>
                <p:cNvCxnSpPr/>
                <p:nvPr/>
              </p:nvCxnSpPr>
              <p:spPr>
                <a:xfrm rot="5400000">
                  <a:off x="923370"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44" name="Google Shape;244;p5"/>
                <p:cNvCxnSpPr/>
                <p:nvPr/>
              </p:nvCxnSpPr>
              <p:spPr>
                <a:xfrm rot="5400000">
                  <a:off x="738141"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45" name="Google Shape;245;p5"/>
                <p:cNvCxnSpPr/>
                <p:nvPr/>
              </p:nvCxnSpPr>
              <p:spPr>
                <a:xfrm rot="5400000">
                  <a:off x="1664289"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46" name="Google Shape;246;p5"/>
                <p:cNvCxnSpPr/>
                <p:nvPr/>
              </p:nvCxnSpPr>
              <p:spPr>
                <a:xfrm rot="5400000">
                  <a:off x="2590438"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47" name="Google Shape;247;p5"/>
                <p:cNvCxnSpPr/>
                <p:nvPr/>
              </p:nvCxnSpPr>
              <p:spPr>
                <a:xfrm rot="5400000">
                  <a:off x="2405208"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48" name="Google Shape;248;p5"/>
                <p:cNvCxnSpPr/>
                <p:nvPr/>
              </p:nvCxnSpPr>
              <p:spPr>
                <a:xfrm rot="5400000">
                  <a:off x="2219978"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49" name="Google Shape;249;p5"/>
                <p:cNvCxnSpPr/>
                <p:nvPr/>
              </p:nvCxnSpPr>
              <p:spPr>
                <a:xfrm rot="5400000">
                  <a:off x="2034748"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50" name="Google Shape;250;p5"/>
                <p:cNvCxnSpPr/>
                <p:nvPr/>
              </p:nvCxnSpPr>
              <p:spPr>
                <a:xfrm rot="5400000">
                  <a:off x="1849519"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51" name="Google Shape;251;p5"/>
                <p:cNvCxnSpPr/>
                <p:nvPr/>
              </p:nvCxnSpPr>
              <p:spPr>
                <a:xfrm rot="5400000">
                  <a:off x="2775667"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52" name="Google Shape;252;p5"/>
                <p:cNvCxnSpPr/>
                <p:nvPr/>
              </p:nvCxnSpPr>
              <p:spPr>
                <a:xfrm rot="5400000">
                  <a:off x="3701816"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53" name="Google Shape;253;p5"/>
                <p:cNvCxnSpPr/>
                <p:nvPr/>
              </p:nvCxnSpPr>
              <p:spPr>
                <a:xfrm rot="5400000">
                  <a:off x="3516586"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54" name="Google Shape;254;p5"/>
                <p:cNvCxnSpPr/>
                <p:nvPr/>
              </p:nvCxnSpPr>
              <p:spPr>
                <a:xfrm rot="5400000">
                  <a:off x="3331356"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55" name="Google Shape;255;p5"/>
                <p:cNvCxnSpPr/>
                <p:nvPr/>
              </p:nvCxnSpPr>
              <p:spPr>
                <a:xfrm rot="5400000">
                  <a:off x="3146127"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56" name="Google Shape;256;p5"/>
                <p:cNvCxnSpPr/>
                <p:nvPr/>
              </p:nvCxnSpPr>
              <p:spPr>
                <a:xfrm rot="5400000">
                  <a:off x="2960897"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57" name="Google Shape;257;p5"/>
                <p:cNvCxnSpPr/>
                <p:nvPr/>
              </p:nvCxnSpPr>
              <p:spPr>
                <a:xfrm rot="5400000">
                  <a:off x="3887045"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58" name="Google Shape;258;p5"/>
                <p:cNvCxnSpPr/>
                <p:nvPr/>
              </p:nvCxnSpPr>
              <p:spPr>
                <a:xfrm rot="5400000">
                  <a:off x="4813194"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59" name="Google Shape;259;p5"/>
                <p:cNvCxnSpPr/>
                <p:nvPr/>
              </p:nvCxnSpPr>
              <p:spPr>
                <a:xfrm rot="5400000">
                  <a:off x="4627964"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60" name="Google Shape;260;p5"/>
                <p:cNvCxnSpPr/>
                <p:nvPr/>
              </p:nvCxnSpPr>
              <p:spPr>
                <a:xfrm rot="5400000">
                  <a:off x="4442734"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61" name="Google Shape;261;p5"/>
                <p:cNvCxnSpPr/>
                <p:nvPr/>
              </p:nvCxnSpPr>
              <p:spPr>
                <a:xfrm rot="5400000">
                  <a:off x="4257505"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62" name="Google Shape;262;p5"/>
                <p:cNvCxnSpPr/>
                <p:nvPr/>
              </p:nvCxnSpPr>
              <p:spPr>
                <a:xfrm rot="5400000">
                  <a:off x="4072275"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63" name="Google Shape;263;p5"/>
                <p:cNvCxnSpPr/>
                <p:nvPr/>
              </p:nvCxnSpPr>
              <p:spPr>
                <a:xfrm rot="5400000">
                  <a:off x="4998423"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64" name="Google Shape;264;p5"/>
                <p:cNvCxnSpPr/>
                <p:nvPr/>
              </p:nvCxnSpPr>
              <p:spPr>
                <a:xfrm rot="5400000">
                  <a:off x="5924572"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65" name="Google Shape;265;p5"/>
                <p:cNvCxnSpPr/>
                <p:nvPr/>
              </p:nvCxnSpPr>
              <p:spPr>
                <a:xfrm rot="5400000">
                  <a:off x="5739342"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66" name="Google Shape;266;p5"/>
                <p:cNvCxnSpPr/>
                <p:nvPr/>
              </p:nvCxnSpPr>
              <p:spPr>
                <a:xfrm rot="5400000">
                  <a:off x="5554113"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67" name="Google Shape;267;p5"/>
                <p:cNvCxnSpPr/>
                <p:nvPr/>
              </p:nvCxnSpPr>
              <p:spPr>
                <a:xfrm rot="5400000">
                  <a:off x="5368883"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68" name="Google Shape;268;p5"/>
                <p:cNvCxnSpPr/>
                <p:nvPr/>
              </p:nvCxnSpPr>
              <p:spPr>
                <a:xfrm rot="5400000">
                  <a:off x="5183653"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69" name="Google Shape;269;p5"/>
                <p:cNvCxnSpPr/>
                <p:nvPr/>
              </p:nvCxnSpPr>
              <p:spPr>
                <a:xfrm rot="5400000">
                  <a:off x="6109802"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70" name="Google Shape;270;p5"/>
                <p:cNvCxnSpPr/>
                <p:nvPr/>
              </p:nvCxnSpPr>
              <p:spPr>
                <a:xfrm rot="5400000">
                  <a:off x="7035950"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71" name="Google Shape;271;p5"/>
                <p:cNvCxnSpPr/>
                <p:nvPr/>
              </p:nvCxnSpPr>
              <p:spPr>
                <a:xfrm rot="5400000">
                  <a:off x="6850720"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72" name="Google Shape;272;p5"/>
                <p:cNvCxnSpPr/>
                <p:nvPr/>
              </p:nvCxnSpPr>
              <p:spPr>
                <a:xfrm rot="5400000">
                  <a:off x="6665491"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73" name="Google Shape;273;p5"/>
                <p:cNvCxnSpPr/>
                <p:nvPr/>
              </p:nvCxnSpPr>
              <p:spPr>
                <a:xfrm rot="5400000">
                  <a:off x="6480261"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74" name="Google Shape;274;p5"/>
                <p:cNvCxnSpPr/>
                <p:nvPr/>
              </p:nvCxnSpPr>
              <p:spPr>
                <a:xfrm rot="5400000">
                  <a:off x="6295031"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75" name="Google Shape;275;p5"/>
                <p:cNvCxnSpPr/>
                <p:nvPr/>
              </p:nvCxnSpPr>
              <p:spPr>
                <a:xfrm rot="5400000">
                  <a:off x="7221180"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76" name="Google Shape;276;p5"/>
                <p:cNvCxnSpPr/>
                <p:nvPr/>
              </p:nvCxnSpPr>
              <p:spPr>
                <a:xfrm rot="5400000">
                  <a:off x="8147328"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77" name="Google Shape;277;p5"/>
                <p:cNvCxnSpPr/>
                <p:nvPr/>
              </p:nvCxnSpPr>
              <p:spPr>
                <a:xfrm rot="5400000">
                  <a:off x="7962098"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78" name="Google Shape;278;p5"/>
                <p:cNvCxnSpPr/>
                <p:nvPr/>
              </p:nvCxnSpPr>
              <p:spPr>
                <a:xfrm rot="5400000">
                  <a:off x="7776869"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79" name="Google Shape;279;p5"/>
                <p:cNvCxnSpPr/>
                <p:nvPr/>
              </p:nvCxnSpPr>
              <p:spPr>
                <a:xfrm rot="5400000">
                  <a:off x="7591639"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80" name="Google Shape;280;p5"/>
                <p:cNvCxnSpPr/>
                <p:nvPr/>
              </p:nvCxnSpPr>
              <p:spPr>
                <a:xfrm rot="5400000">
                  <a:off x="7406409"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81" name="Google Shape;281;p5"/>
                <p:cNvCxnSpPr/>
                <p:nvPr/>
              </p:nvCxnSpPr>
              <p:spPr>
                <a:xfrm rot="5400000">
                  <a:off x="8332558"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82" name="Google Shape;282;p5"/>
                <p:cNvCxnSpPr/>
                <p:nvPr/>
              </p:nvCxnSpPr>
              <p:spPr>
                <a:xfrm rot="5400000">
                  <a:off x="8517788" y="1625113"/>
                  <a:ext cx="885300" cy="0"/>
                </a:xfrm>
                <a:prstGeom prst="straightConnector1">
                  <a:avLst/>
                </a:prstGeom>
                <a:noFill/>
                <a:ln w="9525" cap="flat" cmpd="sng">
                  <a:solidFill>
                    <a:schemeClr val="dk2"/>
                  </a:solidFill>
                  <a:prstDash val="solid"/>
                  <a:round/>
                  <a:headEnd type="none" w="med" len="med"/>
                  <a:tailEnd type="none" w="med" len="med"/>
                </a:ln>
              </p:spPr>
            </p:cxnSp>
          </p:grpSp>
          <p:grpSp>
            <p:nvGrpSpPr>
              <p:cNvPr id="283" name="Google Shape;283;p5"/>
              <p:cNvGrpSpPr/>
              <p:nvPr/>
            </p:nvGrpSpPr>
            <p:grpSpPr>
              <a:xfrm flipH="1">
                <a:off x="0" y="3457850"/>
                <a:ext cx="9144000" cy="746475"/>
                <a:chOff x="0" y="148125"/>
                <a:chExt cx="9144000" cy="746475"/>
              </a:xfrm>
            </p:grpSpPr>
            <p:cxnSp>
              <p:nvCxnSpPr>
                <p:cNvPr id="284" name="Google Shape;284;p5"/>
                <p:cNvCxnSpPr/>
                <p:nvPr/>
              </p:nvCxnSpPr>
              <p:spPr>
                <a:xfrm>
                  <a:off x="0" y="148125"/>
                  <a:ext cx="9144000" cy="0"/>
                </a:xfrm>
                <a:prstGeom prst="straightConnector1">
                  <a:avLst/>
                </a:prstGeom>
                <a:noFill/>
                <a:ln w="9525" cap="flat" cmpd="sng">
                  <a:solidFill>
                    <a:schemeClr val="dk2"/>
                  </a:solidFill>
                  <a:prstDash val="solid"/>
                  <a:round/>
                  <a:headEnd type="none" w="med" len="med"/>
                  <a:tailEnd type="none" w="med" len="med"/>
                </a:ln>
              </p:spPr>
            </p:cxnSp>
            <p:cxnSp>
              <p:nvCxnSpPr>
                <p:cNvPr id="285" name="Google Shape;285;p5"/>
                <p:cNvCxnSpPr/>
                <p:nvPr/>
              </p:nvCxnSpPr>
              <p:spPr>
                <a:xfrm>
                  <a:off x="0" y="334744"/>
                  <a:ext cx="9144000" cy="0"/>
                </a:xfrm>
                <a:prstGeom prst="straightConnector1">
                  <a:avLst/>
                </a:prstGeom>
                <a:noFill/>
                <a:ln w="9525" cap="flat" cmpd="sng">
                  <a:solidFill>
                    <a:schemeClr val="dk2"/>
                  </a:solidFill>
                  <a:prstDash val="solid"/>
                  <a:round/>
                  <a:headEnd type="none" w="med" len="med"/>
                  <a:tailEnd type="none" w="med" len="med"/>
                </a:ln>
              </p:spPr>
            </p:cxnSp>
            <p:cxnSp>
              <p:nvCxnSpPr>
                <p:cNvPr id="286" name="Google Shape;286;p5"/>
                <p:cNvCxnSpPr/>
                <p:nvPr/>
              </p:nvCxnSpPr>
              <p:spPr>
                <a:xfrm>
                  <a:off x="0" y="521363"/>
                  <a:ext cx="9144000" cy="0"/>
                </a:xfrm>
                <a:prstGeom prst="straightConnector1">
                  <a:avLst/>
                </a:prstGeom>
                <a:noFill/>
                <a:ln w="9525" cap="flat" cmpd="sng">
                  <a:solidFill>
                    <a:schemeClr val="dk2"/>
                  </a:solidFill>
                  <a:prstDash val="solid"/>
                  <a:round/>
                  <a:headEnd type="none" w="med" len="med"/>
                  <a:tailEnd type="none" w="med" len="med"/>
                </a:ln>
              </p:spPr>
            </p:cxnSp>
            <p:cxnSp>
              <p:nvCxnSpPr>
                <p:cNvPr id="287" name="Google Shape;287;p5"/>
                <p:cNvCxnSpPr/>
                <p:nvPr/>
              </p:nvCxnSpPr>
              <p:spPr>
                <a:xfrm>
                  <a:off x="0" y="707981"/>
                  <a:ext cx="9144000" cy="0"/>
                </a:xfrm>
                <a:prstGeom prst="straightConnector1">
                  <a:avLst/>
                </a:prstGeom>
                <a:noFill/>
                <a:ln w="9525" cap="flat" cmpd="sng">
                  <a:solidFill>
                    <a:schemeClr val="dk2"/>
                  </a:solidFill>
                  <a:prstDash val="solid"/>
                  <a:round/>
                  <a:headEnd type="none" w="med" len="med"/>
                  <a:tailEnd type="none" w="med" len="med"/>
                </a:ln>
              </p:spPr>
            </p:cxnSp>
            <p:cxnSp>
              <p:nvCxnSpPr>
                <p:cNvPr id="288" name="Google Shape;288;p5"/>
                <p:cNvCxnSpPr/>
                <p:nvPr/>
              </p:nvCxnSpPr>
              <p:spPr>
                <a:xfrm>
                  <a:off x="0" y="894600"/>
                  <a:ext cx="9144000" cy="0"/>
                </a:xfrm>
                <a:prstGeom prst="straightConnector1">
                  <a:avLst/>
                </a:prstGeom>
                <a:noFill/>
                <a:ln w="9525" cap="flat" cmpd="sng">
                  <a:solidFill>
                    <a:schemeClr val="dk2"/>
                  </a:solidFill>
                  <a:prstDash val="solid"/>
                  <a:round/>
                  <a:headEnd type="none" w="med" len="med"/>
                  <a:tailEnd type="none" w="med" len="med"/>
                </a:ln>
              </p:spPr>
            </p:cxnSp>
          </p:grpSp>
        </p:grpSp>
      </p:grpSp>
      <p:sp>
        <p:nvSpPr>
          <p:cNvPr id="289" name="Google Shape;289;p5"/>
          <p:cNvSpPr/>
          <p:nvPr/>
        </p:nvSpPr>
        <p:spPr>
          <a:xfrm>
            <a:off x="-100" y="6215673"/>
            <a:ext cx="12192191" cy="645064"/>
          </a:xfrm>
          <a:custGeom>
            <a:avLst/>
            <a:gdLst/>
            <a:ahLst/>
            <a:cxnLst/>
            <a:rect l="l" t="t" r="r" b="b"/>
            <a:pathLst>
              <a:path w="285420" h="15101" extrusionOk="0">
                <a:moveTo>
                  <a:pt x="15647" y="1"/>
                </a:moveTo>
                <a:cubicBezTo>
                  <a:pt x="13937" y="1"/>
                  <a:pt x="12240" y="654"/>
                  <a:pt x="10947" y="1931"/>
                </a:cubicBezTo>
                <a:cubicBezTo>
                  <a:pt x="10064" y="2841"/>
                  <a:pt x="9181" y="3778"/>
                  <a:pt x="8244" y="4661"/>
                </a:cubicBezTo>
                <a:cubicBezTo>
                  <a:pt x="7001" y="5882"/>
                  <a:pt x="5330" y="6555"/>
                  <a:pt x="3627" y="6555"/>
                </a:cubicBezTo>
                <a:cubicBezTo>
                  <a:pt x="3203" y="6555"/>
                  <a:pt x="2777" y="6513"/>
                  <a:pt x="2355" y="6428"/>
                </a:cubicBezTo>
                <a:cubicBezTo>
                  <a:pt x="1552" y="6294"/>
                  <a:pt x="803" y="5946"/>
                  <a:pt x="0" y="5919"/>
                </a:cubicBezTo>
                <a:lnTo>
                  <a:pt x="0" y="15100"/>
                </a:lnTo>
                <a:lnTo>
                  <a:pt x="284331" y="15100"/>
                </a:lnTo>
                <a:cubicBezTo>
                  <a:pt x="284427" y="15100"/>
                  <a:pt x="284514" y="15100"/>
                  <a:pt x="284592" y="15100"/>
                </a:cubicBezTo>
                <a:cubicBezTo>
                  <a:pt x="285420" y="15100"/>
                  <a:pt x="285375" y="15055"/>
                  <a:pt x="285375" y="14029"/>
                </a:cubicBezTo>
                <a:lnTo>
                  <a:pt x="285375" y="1851"/>
                </a:lnTo>
                <a:cubicBezTo>
                  <a:pt x="285375" y="753"/>
                  <a:pt x="285322" y="646"/>
                  <a:pt x="284278" y="325"/>
                </a:cubicBezTo>
                <a:cubicBezTo>
                  <a:pt x="284144" y="272"/>
                  <a:pt x="284010" y="245"/>
                  <a:pt x="283876" y="218"/>
                </a:cubicBezTo>
                <a:cubicBezTo>
                  <a:pt x="283277" y="90"/>
                  <a:pt x="282692" y="25"/>
                  <a:pt x="282125" y="25"/>
                </a:cubicBezTo>
                <a:cubicBezTo>
                  <a:pt x="280311" y="25"/>
                  <a:pt x="278672" y="691"/>
                  <a:pt x="277265" y="2118"/>
                </a:cubicBezTo>
                <a:cubicBezTo>
                  <a:pt x="276355" y="3028"/>
                  <a:pt x="275499" y="3992"/>
                  <a:pt x="274535" y="4822"/>
                </a:cubicBezTo>
                <a:cubicBezTo>
                  <a:pt x="273197" y="6019"/>
                  <a:pt x="271720" y="6602"/>
                  <a:pt x="270142" y="6602"/>
                </a:cubicBezTo>
                <a:cubicBezTo>
                  <a:pt x="269321" y="6602"/>
                  <a:pt x="268473" y="6445"/>
                  <a:pt x="267603" y="6133"/>
                </a:cubicBezTo>
                <a:cubicBezTo>
                  <a:pt x="266318" y="5625"/>
                  <a:pt x="265194" y="4795"/>
                  <a:pt x="264338" y="3724"/>
                </a:cubicBezTo>
                <a:cubicBezTo>
                  <a:pt x="263829" y="3109"/>
                  <a:pt x="263267" y="2520"/>
                  <a:pt x="262678" y="1985"/>
                </a:cubicBezTo>
                <a:cubicBezTo>
                  <a:pt x="262009" y="1315"/>
                  <a:pt x="261206" y="807"/>
                  <a:pt x="260323" y="486"/>
                </a:cubicBezTo>
                <a:cubicBezTo>
                  <a:pt x="259443" y="184"/>
                  <a:pt x="258597" y="32"/>
                  <a:pt x="257784" y="32"/>
                </a:cubicBezTo>
                <a:cubicBezTo>
                  <a:pt x="256074" y="32"/>
                  <a:pt x="254511" y="704"/>
                  <a:pt x="253096" y="2065"/>
                </a:cubicBezTo>
                <a:cubicBezTo>
                  <a:pt x="252159" y="2948"/>
                  <a:pt x="251276" y="3885"/>
                  <a:pt x="250366" y="4795"/>
                </a:cubicBezTo>
                <a:cubicBezTo>
                  <a:pt x="249188" y="5919"/>
                  <a:pt x="247582" y="6561"/>
                  <a:pt x="245949" y="6588"/>
                </a:cubicBezTo>
                <a:cubicBezTo>
                  <a:pt x="245870" y="6591"/>
                  <a:pt x="245792" y="6592"/>
                  <a:pt x="245714" y="6592"/>
                </a:cubicBezTo>
                <a:cubicBezTo>
                  <a:pt x="243474" y="6592"/>
                  <a:pt x="241749" y="5489"/>
                  <a:pt x="240275" y="3885"/>
                </a:cubicBezTo>
                <a:cubicBezTo>
                  <a:pt x="239686" y="3243"/>
                  <a:pt x="239097" y="2573"/>
                  <a:pt x="238455" y="1985"/>
                </a:cubicBezTo>
                <a:cubicBezTo>
                  <a:pt x="237134" y="676"/>
                  <a:pt x="235414" y="27"/>
                  <a:pt x="233696" y="27"/>
                </a:cubicBezTo>
                <a:cubicBezTo>
                  <a:pt x="231934" y="27"/>
                  <a:pt x="230174" y="710"/>
                  <a:pt x="228846" y="2065"/>
                </a:cubicBezTo>
                <a:cubicBezTo>
                  <a:pt x="227936" y="2948"/>
                  <a:pt x="227080" y="3858"/>
                  <a:pt x="226170" y="4741"/>
                </a:cubicBezTo>
                <a:cubicBezTo>
                  <a:pt x="224888" y="5983"/>
                  <a:pt x="223232" y="6605"/>
                  <a:pt x="221576" y="6605"/>
                </a:cubicBezTo>
                <a:cubicBezTo>
                  <a:pt x="219946" y="6605"/>
                  <a:pt x="218317" y="6003"/>
                  <a:pt x="217043" y="4795"/>
                </a:cubicBezTo>
                <a:cubicBezTo>
                  <a:pt x="216052" y="3858"/>
                  <a:pt x="215115" y="2868"/>
                  <a:pt x="214152" y="1931"/>
                </a:cubicBezTo>
                <a:cubicBezTo>
                  <a:pt x="212834" y="666"/>
                  <a:pt x="211139" y="37"/>
                  <a:pt x="209448" y="37"/>
                </a:cubicBezTo>
                <a:cubicBezTo>
                  <a:pt x="207739" y="37"/>
                  <a:pt x="206035" y="680"/>
                  <a:pt x="204730" y="1958"/>
                </a:cubicBezTo>
                <a:cubicBezTo>
                  <a:pt x="203794" y="2841"/>
                  <a:pt x="202910" y="3778"/>
                  <a:pt x="202000" y="4688"/>
                </a:cubicBezTo>
                <a:cubicBezTo>
                  <a:pt x="200702" y="5959"/>
                  <a:pt x="199016" y="6595"/>
                  <a:pt x="197333" y="6595"/>
                </a:cubicBezTo>
                <a:cubicBezTo>
                  <a:pt x="195650" y="6595"/>
                  <a:pt x="193971" y="5959"/>
                  <a:pt x="192686" y="4688"/>
                </a:cubicBezTo>
                <a:cubicBezTo>
                  <a:pt x="191749" y="3751"/>
                  <a:pt x="190866" y="2788"/>
                  <a:pt x="189902" y="1904"/>
                </a:cubicBezTo>
                <a:cubicBezTo>
                  <a:pt x="188522" y="656"/>
                  <a:pt x="186981" y="23"/>
                  <a:pt x="185299" y="23"/>
                </a:cubicBezTo>
                <a:cubicBezTo>
                  <a:pt x="184600" y="23"/>
                  <a:pt x="183877" y="132"/>
                  <a:pt x="183131" y="352"/>
                </a:cubicBezTo>
                <a:cubicBezTo>
                  <a:pt x="182113" y="700"/>
                  <a:pt x="181177" y="1262"/>
                  <a:pt x="180400" y="2011"/>
                </a:cubicBezTo>
                <a:cubicBezTo>
                  <a:pt x="179357" y="2975"/>
                  <a:pt x="178500" y="4153"/>
                  <a:pt x="177349" y="5089"/>
                </a:cubicBezTo>
                <a:cubicBezTo>
                  <a:pt x="176125" y="6099"/>
                  <a:pt x="174633" y="6597"/>
                  <a:pt x="173142" y="6597"/>
                </a:cubicBezTo>
                <a:cubicBezTo>
                  <a:pt x="171472" y="6597"/>
                  <a:pt x="169804" y="5972"/>
                  <a:pt x="168516" y="4741"/>
                </a:cubicBezTo>
                <a:cubicBezTo>
                  <a:pt x="167660" y="3912"/>
                  <a:pt x="166830" y="3082"/>
                  <a:pt x="166027" y="2225"/>
                </a:cubicBezTo>
                <a:cubicBezTo>
                  <a:pt x="165572" y="1770"/>
                  <a:pt x="165064" y="1369"/>
                  <a:pt x="164528" y="1048"/>
                </a:cubicBezTo>
                <a:cubicBezTo>
                  <a:pt x="163351" y="352"/>
                  <a:pt x="162166" y="4"/>
                  <a:pt x="160985" y="4"/>
                </a:cubicBezTo>
                <a:cubicBezTo>
                  <a:pt x="159804" y="4"/>
                  <a:pt x="158627" y="352"/>
                  <a:pt x="157462" y="1048"/>
                </a:cubicBezTo>
                <a:cubicBezTo>
                  <a:pt x="156472" y="1663"/>
                  <a:pt x="155615" y="2440"/>
                  <a:pt x="154893" y="3350"/>
                </a:cubicBezTo>
                <a:cubicBezTo>
                  <a:pt x="154304" y="4046"/>
                  <a:pt x="153662" y="4661"/>
                  <a:pt x="152939" y="5223"/>
                </a:cubicBezTo>
                <a:cubicBezTo>
                  <a:pt x="151895" y="6026"/>
                  <a:pt x="150637" y="6508"/>
                  <a:pt x="149326" y="6561"/>
                </a:cubicBezTo>
                <a:cubicBezTo>
                  <a:pt x="149172" y="6572"/>
                  <a:pt x="149018" y="6577"/>
                  <a:pt x="148865" y="6577"/>
                </a:cubicBezTo>
                <a:cubicBezTo>
                  <a:pt x="147076" y="6577"/>
                  <a:pt x="145364" y="5861"/>
                  <a:pt x="144106" y="4554"/>
                </a:cubicBezTo>
                <a:cubicBezTo>
                  <a:pt x="143196" y="3671"/>
                  <a:pt x="142340" y="2761"/>
                  <a:pt x="141430" y="1878"/>
                </a:cubicBezTo>
                <a:cubicBezTo>
                  <a:pt x="140134" y="657"/>
                  <a:pt x="138466" y="31"/>
                  <a:pt x="136787" y="31"/>
                </a:cubicBezTo>
                <a:cubicBezTo>
                  <a:pt x="135483" y="31"/>
                  <a:pt x="134172" y="409"/>
                  <a:pt x="133025" y="1182"/>
                </a:cubicBezTo>
                <a:cubicBezTo>
                  <a:pt x="132142" y="1824"/>
                  <a:pt x="131339" y="2573"/>
                  <a:pt x="130643" y="3430"/>
                </a:cubicBezTo>
                <a:cubicBezTo>
                  <a:pt x="129706" y="4527"/>
                  <a:pt x="128662" y="5544"/>
                  <a:pt x="127271" y="6080"/>
                </a:cubicBezTo>
                <a:cubicBezTo>
                  <a:pt x="126342" y="6435"/>
                  <a:pt x="125439" y="6613"/>
                  <a:pt x="124566" y="6613"/>
                </a:cubicBezTo>
                <a:cubicBezTo>
                  <a:pt x="122873" y="6613"/>
                  <a:pt x="121296" y="5941"/>
                  <a:pt x="119883" y="4581"/>
                </a:cubicBezTo>
                <a:cubicBezTo>
                  <a:pt x="118973" y="3698"/>
                  <a:pt x="118117" y="2761"/>
                  <a:pt x="117207" y="1904"/>
                </a:cubicBezTo>
                <a:cubicBezTo>
                  <a:pt x="115841" y="635"/>
                  <a:pt x="114310" y="15"/>
                  <a:pt x="112632" y="15"/>
                </a:cubicBezTo>
                <a:cubicBezTo>
                  <a:pt x="111975" y="15"/>
                  <a:pt x="111296" y="110"/>
                  <a:pt x="110596" y="298"/>
                </a:cubicBezTo>
                <a:cubicBezTo>
                  <a:pt x="108963" y="753"/>
                  <a:pt x="107758" y="1878"/>
                  <a:pt x="106688" y="3109"/>
                </a:cubicBezTo>
                <a:cubicBezTo>
                  <a:pt x="106206" y="3644"/>
                  <a:pt x="105698" y="4179"/>
                  <a:pt x="105189" y="4661"/>
                </a:cubicBezTo>
                <a:cubicBezTo>
                  <a:pt x="103868" y="5943"/>
                  <a:pt x="102162" y="6579"/>
                  <a:pt x="100461" y="6579"/>
                </a:cubicBezTo>
                <a:cubicBezTo>
                  <a:pt x="98716" y="6579"/>
                  <a:pt x="96975" y="5909"/>
                  <a:pt x="95660" y="4581"/>
                </a:cubicBezTo>
                <a:cubicBezTo>
                  <a:pt x="94724" y="3671"/>
                  <a:pt x="93840" y="2734"/>
                  <a:pt x="92930" y="1851"/>
                </a:cubicBezTo>
                <a:cubicBezTo>
                  <a:pt x="91753" y="700"/>
                  <a:pt x="90173" y="57"/>
                  <a:pt x="88514" y="31"/>
                </a:cubicBezTo>
                <a:cubicBezTo>
                  <a:pt x="88408" y="26"/>
                  <a:pt x="88303" y="24"/>
                  <a:pt x="88200" y="24"/>
                </a:cubicBezTo>
                <a:cubicBezTo>
                  <a:pt x="85996" y="24"/>
                  <a:pt x="84270" y="1097"/>
                  <a:pt x="82813" y="2707"/>
                </a:cubicBezTo>
                <a:cubicBezTo>
                  <a:pt x="82251" y="3323"/>
                  <a:pt x="81662" y="3965"/>
                  <a:pt x="81046" y="4554"/>
                </a:cubicBezTo>
                <a:cubicBezTo>
                  <a:pt x="79721" y="5906"/>
                  <a:pt x="77975" y="6582"/>
                  <a:pt x="76229" y="6582"/>
                </a:cubicBezTo>
                <a:cubicBezTo>
                  <a:pt x="74482" y="6582"/>
                  <a:pt x="72736" y="5906"/>
                  <a:pt x="71411" y="4554"/>
                </a:cubicBezTo>
                <a:cubicBezTo>
                  <a:pt x="70501" y="3671"/>
                  <a:pt x="69617" y="2734"/>
                  <a:pt x="68681" y="1824"/>
                </a:cubicBezTo>
                <a:cubicBezTo>
                  <a:pt x="67503" y="673"/>
                  <a:pt x="65924" y="31"/>
                  <a:pt x="64264" y="31"/>
                </a:cubicBezTo>
                <a:cubicBezTo>
                  <a:pt x="64182" y="28"/>
                  <a:pt x="64101" y="26"/>
                  <a:pt x="64020" y="26"/>
                </a:cubicBezTo>
                <a:cubicBezTo>
                  <a:pt x="61860" y="26"/>
                  <a:pt x="60142" y="1052"/>
                  <a:pt x="58697" y="2600"/>
                </a:cubicBezTo>
                <a:cubicBezTo>
                  <a:pt x="58001" y="3350"/>
                  <a:pt x="57359" y="4099"/>
                  <a:pt x="56583" y="4768"/>
                </a:cubicBezTo>
                <a:cubicBezTo>
                  <a:pt x="55343" y="5951"/>
                  <a:pt x="53708" y="6576"/>
                  <a:pt x="52038" y="6576"/>
                </a:cubicBezTo>
                <a:cubicBezTo>
                  <a:pt x="51365" y="6576"/>
                  <a:pt x="50686" y="6475"/>
                  <a:pt x="50025" y="6267"/>
                </a:cubicBezTo>
                <a:cubicBezTo>
                  <a:pt x="48847" y="5946"/>
                  <a:pt x="47937" y="5250"/>
                  <a:pt x="47054" y="4447"/>
                </a:cubicBezTo>
                <a:cubicBezTo>
                  <a:pt x="46064" y="3564"/>
                  <a:pt x="45314" y="2520"/>
                  <a:pt x="44297" y="1637"/>
                </a:cubicBezTo>
                <a:cubicBezTo>
                  <a:pt x="43030" y="559"/>
                  <a:pt x="41469" y="22"/>
                  <a:pt x="39912" y="22"/>
                </a:cubicBezTo>
                <a:cubicBezTo>
                  <a:pt x="38180" y="22"/>
                  <a:pt x="36454" y="687"/>
                  <a:pt x="35143" y="2011"/>
                </a:cubicBezTo>
                <a:cubicBezTo>
                  <a:pt x="34233" y="2921"/>
                  <a:pt x="33350" y="3858"/>
                  <a:pt x="32413" y="4741"/>
                </a:cubicBezTo>
                <a:cubicBezTo>
                  <a:pt x="31126" y="5954"/>
                  <a:pt x="29461" y="6572"/>
                  <a:pt x="27785" y="6572"/>
                </a:cubicBezTo>
                <a:cubicBezTo>
                  <a:pt x="26465" y="6572"/>
                  <a:pt x="25138" y="6189"/>
                  <a:pt x="23982" y="5411"/>
                </a:cubicBezTo>
                <a:cubicBezTo>
                  <a:pt x="23099" y="4768"/>
                  <a:pt x="22296" y="3992"/>
                  <a:pt x="21600" y="3162"/>
                </a:cubicBezTo>
                <a:cubicBezTo>
                  <a:pt x="20984" y="2413"/>
                  <a:pt x="20262" y="1770"/>
                  <a:pt x="19485" y="1208"/>
                </a:cubicBezTo>
                <a:cubicBezTo>
                  <a:pt x="18324" y="399"/>
                  <a:pt x="16982" y="1"/>
                  <a:pt x="15647" y="1"/>
                </a:cubicBezTo>
                <a:close/>
              </a:path>
            </a:pathLst>
          </a:custGeom>
          <a:solidFill>
            <a:srgbClr val="94A0B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0" name="Google Shape;290;p5"/>
          <p:cNvSpPr txBox="1">
            <a:spLocks noGrp="1"/>
          </p:cNvSpPr>
          <p:nvPr>
            <p:ph type="title"/>
          </p:nvPr>
        </p:nvSpPr>
        <p:spPr>
          <a:xfrm>
            <a:off x="1316651" y="3132984"/>
            <a:ext cx="4045200" cy="6240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291" name="Google Shape;291;p5"/>
          <p:cNvSpPr txBox="1">
            <a:spLocks noGrp="1"/>
          </p:cNvSpPr>
          <p:nvPr>
            <p:ph type="subTitle" idx="1"/>
          </p:nvPr>
        </p:nvSpPr>
        <p:spPr>
          <a:xfrm>
            <a:off x="1316600" y="3923832"/>
            <a:ext cx="4045200" cy="140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92" name="Google Shape;292;p5"/>
          <p:cNvSpPr txBox="1">
            <a:spLocks noGrp="1"/>
          </p:cNvSpPr>
          <p:nvPr>
            <p:ph type="title" idx="2"/>
          </p:nvPr>
        </p:nvSpPr>
        <p:spPr>
          <a:xfrm>
            <a:off x="6830217" y="3132984"/>
            <a:ext cx="4045200" cy="624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93" name="Google Shape;293;p5"/>
          <p:cNvSpPr txBox="1">
            <a:spLocks noGrp="1"/>
          </p:cNvSpPr>
          <p:nvPr>
            <p:ph type="subTitle" idx="3"/>
          </p:nvPr>
        </p:nvSpPr>
        <p:spPr>
          <a:xfrm>
            <a:off x="6830167" y="3923832"/>
            <a:ext cx="4045200" cy="140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94" name="Google Shape;294;p5"/>
          <p:cNvSpPr txBox="1">
            <a:spLocks noGrp="1"/>
          </p:cNvSpPr>
          <p:nvPr>
            <p:ph type="title" idx="4"/>
          </p:nvPr>
        </p:nvSpPr>
        <p:spPr>
          <a:xfrm>
            <a:off x="952400" y="617639"/>
            <a:ext cx="10287200" cy="624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extLst>
      <p:ext uri="{BB962C8B-B14F-4D97-AF65-F5344CB8AC3E}">
        <p14:creationId xmlns:p14="http://schemas.microsoft.com/office/powerpoint/2010/main" val="179410517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vi-VN"/>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vi-VN"/>
          </a:p>
        </p:txBody>
      </p:sp>
      <p:sp>
        <p:nvSpPr>
          <p:cNvPr id="4" name="Date Placeholder 3"/>
          <p:cNvSpPr>
            <a:spLocks noGrp="1"/>
          </p:cNvSpPr>
          <p:nvPr>
            <p:ph type="dt" sz="half" idx="10"/>
          </p:nvPr>
        </p:nvSpPr>
        <p:spPr/>
        <p:txBody>
          <a:bodyPr/>
          <a:lstStyle/>
          <a:p>
            <a:pPr defTabSz="914377">
              <a:defRPr/>
            </a:pPr>
            <a:fld id="{DBA32C21-FD13-4697-ADCD-F9E33DDFF06F}" type="datetimeFigureOut">
              <a:rPr lang="vi-VN" smtClean="0">
                <a:solidFill>
                  <a:prstClr val="black">
                    <a:tint val="75000"/>
                  </a:prstClr>
                </a:solidFill>
              </a:rPr>
              <a:pPr defTabSz="914377">
                <a:defRPr/>
              </a:pPr>
              <a:t>24/11/2024</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914377">
              <a:defRPr/>
            </a:pPr>
            <a:fld id="{2885D699-091F-4322-9983-565B97A178FD}"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223611872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defTabSz="914377">
              <a:defRPr/>
            </a:pPr>
            <a:fld id="{DBA32C21-FD13-4697-ADCD-F9E33DDFF06F}" type="datetimeFigureOut">
              <a:rPr lang="vi-VN" smtClean="0">
                <a:solidFill>
                  <a:prstClr val="black">
                    <a:tint val="75000"/>
                  </a:prstClr>
                </a:solidFill>
              </a:rPr>
              <a:pPr defTabSz="914377">
                <a:defRPr/>
              </a:pPr>
              <a:t>24/11/2024</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914377">
              <a:defRPr/>
            </a:pPr>
            <a:fld id="{2885D699-091F-4322-9983-565B97A178FD}"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230015955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689"/>
        <p:cNvGrpSpPr/>
        <p:nvPr/>
      </p:nvGrpSpPr>
      <p:grpSpPr>
        <a:xfrm>
          <a:off x="0" y="0"/>
          <a:ext cx="0" cy="0"/>
          <a:chOff x="0" y="0"/>
          <a:chExt cx="0" cy="0"/>
        </a:xfrm>
      </p:grpSpPr>
      <p:grpSp>
        <p:nvGrpSpPr>
          <p:cNvPr id="1690" name="Google Shape;1690;p4"/>
          <p:cNvGrpSpPr/>
          <p:nvPr/>
        </p:nvGrpSpPr>
        <p:grpSpPr>
          <a:xfrm>
            <a:off x="0" y="0"/>
            <a:ext cx="12205600" cy="7066400"/>
            <a:chOff x="0" y="0"/>
            <a:chExt cx="9154200" cy="5299800"/>
          </a:xfrm>
        </p:grpSpPr>
        <p:sp>
          <p:nvSpPr>
            <p:cNvPr id="1691" name="Google Shape;1691;p4"/>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 name="Google Shape;1692;p4"/>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 name="Google Shape;1693;p4"/>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 name="Google Shape;1694;p4"/>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 name="Google Shape;1695;p4"/>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 name="Google Shape;1696;p4"/>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 name="Google Shape;1697;p4"/>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 name="Google Shape;1698;p4"/>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 name="Google Shape;1699;p4"/>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 name="Google Shape;1700;p4"/>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 name="Google Shape;1701;p4"/>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 name="Google Shape;1702;p4"/>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 name="Google Shape;1703;p4"/>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 name="Google Shape;1704;p4"/>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 name="Google Shape;1705;p4"/>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 name="Google Shape;1706;p4"/>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 name="Google Shape;1707;p4"/>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 name="Google Shape;1708;p4"/>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 name="Google Shape;1709;p4"/>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 name="Google Shape;1710;p4"/>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 name="Google Shape;1711;p4"/>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 name="Google Shape;1712;p4"/>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 name="Google Shape;1713;p4"/>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 name="Google Shape;1714;p4"/>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 name="Google Shape;1715;p4"/>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 name="Google Shape;1716;p4"/>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 name="Google Shape;1717;p4"/>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 name="Google Shape;1718;p4"/>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 name="Google Shape;1719;p4"/>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 name="Google Shape;1720;p4"/>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 name="Google Shape;1721;p4"/>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 name="Google Shape;1722;p4"/>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 name="Google Shape;1723;p4"/>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 name="Google Shape;1724;p4"/>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 name="Google Shape;1725;p4"/>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 name="Google Shape;1726;p4"/>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 name="Google Shape;1727;p4"/>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 name="Google Shape;1728;p4"/>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 name="Google Shape;1729;p4"/>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 name="Google Shape;1730;p4"/>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 name="Google Shape;1731;p4"/>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 name="Google Shape;1732;p4"/>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 name="Google Shape;1733;p4"/>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 name="Google Shape;1734;p4"/>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 name="Google Shape;1735;p4"/>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 name="Google Shape;1736;p4"/>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 name="Google Shape;1737;p4"/>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 name="Google Shape;1738;p4"/>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 name="Google Shape;1739;p4"/>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 name="Google Shape;1740;p4"/>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 name="Google Shape;1741;p4"/>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 name="Google Shape;1742;p4"/>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 name="Google Shape;1743;p4"/>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 name="Google Shape;1744;p4"/>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 name="Google Shape;1745;p4"/>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 name="Google Shape;1746;p4"/>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 name="Google Shape;1747;p4"/>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 name="Google Shape;1748;p4"/>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 name="Google Shape;1749;p4"/>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 name="Google Shape;1750;p4"/>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 name="Google Shape;1751;p4"/>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 name="Google Shape;1752;p4"/>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 name="Google Shape;1753;p4"/>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 name="Google Shape;1754;p4"/>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 name="Google Shape;1755;p4"/>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 name="Google Shape;1756;p4"/>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 name="Google Shape;1757;p4"/>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 name="Google Shape;1758;p4"/>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 name="Google Shape;1759;p4"/>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 name="Google Shape;1760;p4"/>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 name="Google Shape;1761;p4"/>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 name="Google Shape;1762;p4"/>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 name="Google Shape;1763;p4"/>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 name="Google Shape;1764;p4"/>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 name="Google Shape;1765;p4"/>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 name="Google Shape;1766;p4"/>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 name="Google Shape;1767;p4"/>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 name="Google Shape;1768;p4"/>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 name="Google Shape;1769;p4"/>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 name="Google Shape;1770;p4"/>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 name="Google Shape;1771;p4"/>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 name="Google Shape;1772;p4"/>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 name="Google Shape;1773;p4"/>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 name="Google Shape;1774;p4"/>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 name="Google Shape;1775;p4"/>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 name="Google Shape;1776;p4"/>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 name="Google Shape;1777;p4"/>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 name="Google Shape;1778;p4"/>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 name="Google Shape;1779;p4"/>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 name="Google Shape;1780;p4"/>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 name="Google Shape;1781;p4"/>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 name="Google Shape;1782;p4"/>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 name="Google Shape;1783;p4"/>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 name="Google Shape;1784;p4"/>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 name="Google Shape;1785;p4"/>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 name="Google Shape;1786;p4"/>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 name="Google Shape;1787;p4"/>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 name="Google Shape;1788;p4"/>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 name="Google Shape;1789;p4"/>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 name="Google Shape;1790;p4"/>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 name="Google Shape;1791;p4"/>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 name="Google Shape;1792;p4"/>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 name="Google Shape;1793;p4"/>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 name="Google Shape;1794;p4"/>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 name="Google Shape;1795;p4"/>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 name="Google Shape;1796;p4"/>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 name="Google Shape;1797;p4"/>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 name="Google Shape;1798;p4"/>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 name="Google Shape;1799;p4"/>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 name="Google Shape;1800;p4"/>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 name="Google Shape;1801;p4"/>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 name="Google Shape;1802;p4"/>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 name="Google Shape;1803;p4"/>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 name="Google Shape;1804;p4"/>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 name="Google Shape;1805;p4"/>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 name="Google Shape;1806;p4"/>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 name="Google Shape;1807;p4"/>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 name="Google Shape;1808;p4"/>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 name="Google Shape;1809;p4"/>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 name="Google Shape;1810;p4"/>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 name="Google Shape;1811;p4"/>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 name="Google Shape;1812;p4"/>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 name="Google Shape;1813;p4"/>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 name="Google Shape;1814;p4"/>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 name="Google Shape;1815;p4"/>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 name="Google Shape;1816;p4"/>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 name="Google Shape;1817;p4"/>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 name="Google Shape;1818;p4"/>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 name="Google Shape;1819;p4"/>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 name="Google Shape;1820;p4"/>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 name="Google Shape;1821;p4"/>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 name="Google Shape;1822;p4"/>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 name="Google Shape;1823;p4"/>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 name="Google Shape;1824;p4"/>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 name="Google Shape;1825;p4"/>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 name="Google Shape;1826;p4"/>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 name="Google Shape;1827;p4"/>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 name="Google Shape;1828;p4"/>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 name="Google Shape;1829;p4"/>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 name="Google Shape;1830;p4"/>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 name="Google Shape;1831;p4"/>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 name="Google Shape;1832;p4"/>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 name="Google Shape;1833;p4"/>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 name="Google Shape;1834;p4"/>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 name="Google Shape;1835;p4"/>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 name="Google Shape;1836;p4"/>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 name="Google Shape;1837;p4"/>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 name="Google Shape;1838;p4"/>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 name="Google Shape;1839;p4"/>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 name="Google Shape;1840;p4"/>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 name="Google Shape;1841;p4"/>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 name="Google Shape;1842;p4"/>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 name="Google Shape;1843;p4"/>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 name="Google Shape;1844;p4"/>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 name="Google Shape;1845;p4"/>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 name="Google Shape;1846;p4"/>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 name="Google Shape;1847;p4"/>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 name="Google Shape;1848;p4"/>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 name="Google Shape;1849;p4"/>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 name="Google Shape;1850;p4"/>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 name="Google Shape;1851;p4"/>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 name="Google Shape;1852;p4"/>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 name="Google Shape;1853;p4"/>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 name="Google Shape;1854;p4"/>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 name="Google Shape;1855;p4"/>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 name="Google Shape;1856;p4"/>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 name="Google Shape;1857;p4"/>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 name="Google Shape;1858;p4"/>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 name="Google Shape;1859;p4"/>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 name="Google Shape;1860;p4"/>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 name="Google Shape;1861;p4"/>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 name="Google Shape;1862;p4"/>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 name="Google Shape;1863;p4"/>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 name="Google Shape;1864;p4"/>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 name="Google Shape;1865;p4"/>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 name="Google Shape;1866;p4"/>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 name="Google Shape;1867;p4"/>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 name="Google Shape;1868;p4"/>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 name="Google Shape;1869;p4"/>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 name="Google Shape;1870;p4"/>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 name="Google Shape;1871;p4"/>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 name="Google Shape;1872;p4"/>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 name="Google Shape;1873;p4"/>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 name="Google Shape;1874;p4"/>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 name="Google Shape;1875;p4"/>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 name="Google Shape;1876;p4"/>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 name="Google Shape;1877;p4"/>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 name="Google Shape;1878;p4"/>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 name="Google Shape;1879;p4"/>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 name="Google Shape;1880;p4"/>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 name="Google Shape;1881;p4"/>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 name="Google Shape;1882;p4"/>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 name="Google Shape;1883;p4"/>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 name="Google Shape;1884;p4"/>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 name="Google Shape;1885;p4"/>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 name="Google Shape;1886;p4"/>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 name="Google Shape;1887;p4"/>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 name="Google Shape;1888;p4"/>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 name="Google Shape;1889;p4"/>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 name="Google Shape;1890;p4"/>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 name="Google Shape;1891;p4"/>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 name="Google Shape;1892;p4"/>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 name="Google Shape;1893;p4"/>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 name="Google Shape;1894;p4"/>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 name="Google Shape;1895;p4"/>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 name="Google Shape;1896;p4"/>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 name="Google Shape;1897;p4"/>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 name="Google Shape;1898;p4"/>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 name="Google Shape;1899;p4"/>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 name="Google Shape;1900;p4"/>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 name="Google Shape;1901;p4"/>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 name="Google Shape;1902;p4"/>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 name="Google Shape;1903;p4"/>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 name="Google Shape;1904;p4"/>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 name="Google Shape;1905;p4"/>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 name="Google Shape;1906;p4"/>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 name="Google Shape;1907;p4"/>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 name="Google Shape;1908;p4"/>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 name="Google Shape;1909;p4"/>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 name="Google Shape;1910;p4"/>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 name="Google Shape;1911;p4"/>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 name="Google Shape;1912;p4"/>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 name="Google Shape;1913;p4"/>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 name="Google Shape;1914;p4"/>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 name="Google Shape;1915;p4"/>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 name="Google Shape;1916;p4"/>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 name="Google Shape;1917;p4"/>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 name="Google Shape;1918;p4"/>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 name="Google Shape;1919;p4"/>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 name="Google Shape;1920;p4"/>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 name="Google Shape;1921;p4"/>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 name="Google Shape;1922;p4"/>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 name="Google Shape;1923;p4"/>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 name="Google Shape;1924;p4"/>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 name="Google Shape;1925;p4"/>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 name="Google Shape;1926;p4"/>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 name="Google Shape;1927;p4"/>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 name="Google Shape;1928;p4"/>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 name="Google Shape;1929;p4"/>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 name="Google Shape;1930;p4"/>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 name="Google Shape;1931;p4"/>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 name="Google Shape;1932;p4"/>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 name="Google Shape;1933;p4"/>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 name="Google Shape;1934;p4"/>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 name="Google Shape;1935;p4"/>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 name="Google Shape;1936;p4"/>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 name="Google Shape;1937;p4"/>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 name="Google Shape;1938;p4"/>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 name="Google Shape;1939;p4"/>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 name="Google Shape;1940;p4"/>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 name="Google Shape;1941;p4"/>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 name="Google Shape;1942;p4"/>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 name="Google Shape;1943;p4"/>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 name="Google Shape;1944;p4"/>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 name="Google Shape;1945;p4"/>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 name="Google Shape;1946;p4"/>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 name="Google Shape;1947;p4"/>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 name="Google Shape;1948;p4"/>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 name="Google Shape;1949;p4"/>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 name="Google Shape;1950;p4"/>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 name="Google Shape;1951;p4"/>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 name="Google Shape;1952;p4"/>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 name="Google Shape;1953;p4"/>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 name="Google Shape;1954;p4"/>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 name="Google Shape;1955;p4"/>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 name="Google Shape;1956;p4"/>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 name="Google Shape;1957;p4"/>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 name="Google Shape;1958;p4"/>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 name="Google Shape;1959;p4"/>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 name="Google Shape;1960;p4"/>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 name="Google Shape;1961;p4"/>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 name="Google Shape;1962;p4"/>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 name="Google Shape;1963;p4"/>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 name="Google Shape;1964;p4"/>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 name="Google Shape;1965;p4"/>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 name="Google Shape;1966;p4"/>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 name="Google Shape;1967;p4"/>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 name="Google Shape;1968;p4"/>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 name="Google Shape;1969;p4"/>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 name="Google Shape;1970;p4"/>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 name="Google Shape;1971;p4"/>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 name="Google Shape;1972;p4"/>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 name="Google Shape;1973;p4"/>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 name="Google Shape;1974;p4"/>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 name="Google Shape;1975;p4"/>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 name="Google Shape;1976;p4"/>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 name="Google Shape;1977;p4"/>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 name="Google Shape;1978;p4"/>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 name="Google Shape;1979;p4"/>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 name="Google Shape;1980;p4"/>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 name="Google Shape;1981;p4"/>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 name="Google Shape;1982;p4"/>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 name="Google Shape;1983;p4"/>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 name="Google Shape;1984;p4"/>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 name="Google Shape;1985;p4"/>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 name="Google Shape;1986;p4"/>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 name="Google Shape;1987;p4"/>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 name="Google Shape;1988;p4"/>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 name="Google Shape;1989;p4"/>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 name="Google Shape;1990;p4"/>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 name="Google Shape;1991;p4"/>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 name="Google Shape;1992;p4"/>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 name="Google Shape;1993;p4"/>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 name="Google Shape;1994;p4"/>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 name="Google Shape;1995;p4"/>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 name="Google Shape;1996;p4"/>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 name="Google Shape;1997;p4"/>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 name="Google Shape;1998;p4"/>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 name="Google Shape;1999;p4"/>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 name="Google Shape;2000;p4"/>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 name="Google Shape;2001;p4"/>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 name="Google Shape;2002;p4"/>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 name="Google Shape;2003;p4"/>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 name="Google Shape;2004;p4"/>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 name="Google Shape;2005;p4"/>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 name="Google Shape;2006;p4"/>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 name="Google Shape;2007;p4"/>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 name="Google Shape;2008;p4"/>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 name="Google Shape;2009;p4"/>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 name="Google Shape;2010;p4"/>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 name="Google Shape;2011;p4"/>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 name="Google Shape;2012;p4"/>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 name="Google Shape;2013;p4"/>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 name="Google Shape;2014;p4"/>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 name="Google Shape;2015;p4"/>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 name="Google Shape;2016;p4"/>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 name="Google Shape;2017;p4"/>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 name="Google Shape;2018;p4"/>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 name="Google Shape;2019;p4"/>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 name="Google Shape;2020;p4"/>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 name="Google Shape;2021;p4"/>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 name="Google Shape;2022;p4"/>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 name="Google Shape;2023;p4"/>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 name="Google Shape;2024;p4"/>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 name="Google Shape;2025;p4"/>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 name="Google Shape;2026;p4"/>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 name="Google Shape;2027;p4"/>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 name="Google Shape;2028;p4"/>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 name="Google Shape;2029;p4"/>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 name="Google Shape;2030;p4"/>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 name="Google Shape;2031;p4"/>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 name="Google Shape;2032;p4"/>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 name="Google Shape;2033;p4"/>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 name="Google Shape;2034;p4"/>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 name="Google Shape;2035;p4"/>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 name="Google Shape;2036;p4"/>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 name="Google Shape;2037;p4"/>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 name="Google Shape;2038;p4"/>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 name="Google Shape;2039;p4"/>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 name="Google Shape;2040;p4"/>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 name="Google Shape;2041;p4"/>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 name="Google Shape;2042;p4"/>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 name="Google Shape;2043;p4"/>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 name="Google Shape;2044;p4"/>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 name="Google Shape;2045;p4"/>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 name="Google Shape;2046;p4"/>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 name="Google Shape;2047;p4"/>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 name="Google Shape;2048;p4"/>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 name="Google Shape;2049;p4"/>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 name="Google Shape;2050;p4"/>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 name="Google Shape;2051;p4"/>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 name="Google Shape;2052;p4"/>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 name="Google Shape;2053;p4"/>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 name="Google Shape;2054;p4"/>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 name="Google Shape;2055;p4"/>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 name="Google Shape;2056;p4"/>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 name="Google Shape;2057;p4"/>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 name="Google Shape;2058;p4"/>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 name="Google Shape;2059;p4"/>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 name="Google Shape;2060;p4"/>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 name="Google Shape;2061;p4"/>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 name="Google Shape;2062;p4"/>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 name="Google Shape;2063;p4"/>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 name="Google Shape;2064;p4"/>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 name="Google Shape;2065;p4"/>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 name="Google Shape;2066;p4"/>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 name="Google Shape;2067;p4"/>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 name="Google Shape;2068;p4"/>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 name="Google Shape;2069;p4"/>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 name="Google Shape;2070;p4"/>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 name="Google Shape;2071;p4"/>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 name="Google Shape;2072;p4"/>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 name="Google Shape;2073;p4"/>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 name="Google Shape;2074;p4"/>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 name="Google Shape;2075;p4"/>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 name="Google Shape;2076;p4"/>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 name="Google Shape;2077;p4"/>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 name="Google Shape;2078;p4"/>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 name="Google Shape;2079;p4"/>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 name="Google Shape;2080;p4"/>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 name="Google Shape;2081;p4"/>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 name="Google Shape;2082;p4"/>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 name="Google Shape;2083;p4"/>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 name="Google Shape;2084;p4"/>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 name="Google Shape;2085;p4"/>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 name="Google Shape;2086;p4"/>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 name="Google Shape;2087;p4"/>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 name="Google Shape;2088;p4"/>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4"/>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 name="Google Shape;2090;p4"/>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 name="Google Shape;2091;p4"/>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 name="Google Shape;2092;p4"/>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 name="Google Shape;2093;p4"/>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4"/>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 name="Google Shape;2095;p4"/>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 name="Google Shape;2096;p4"/>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 name="Google Shape;2097;p4"/>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 name="Google Shape;2098;p4"/>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 name="Google Shape;2099;p4"/>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 name="Google Shape;2100;p4"/>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 name="Google Shape;2101;p4"/>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 name="Google Shape;2102;p4"/>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 name="Google Shape;2103;p4"/>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 name="Google Shape;2104;p4"/>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 name="Google Shape;2105;p4"/>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 name="Google Shape;2106;p4"/>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 name="Google Shape;2107;p4"/>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 name="Google Shape;2108;p4"/>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 name="Google Shape;2109;p4"/>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 name="Google Shape;2110;p4"/>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 name="Google Shape;2111;p4"/>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 name="Google Shape;2112;p4"/>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 name="Google Shape;2113;p4"/>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 name="Google Shape;2114;p4"/>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 name="Google Shape;2115;p4"/>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 name="Google Shape;2116;p4"/>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 name="Google Shape;2117;p4"/>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 name="Google Shape;2118;p4"/>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 name="Google Shape;2119;p4"/>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 name="Google Shape;2120;p4"/>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 name="Google Shape;2121;p4"/>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 name="Google Shape;2122;p4"/>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 name="Google Shape;2123;p4"/>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 name="Google Shape;2124;p4"/>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 name="Google Shape;2125;p4"/>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 name="Google Shape;2126;p4"/>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 name="Google Shape;2127;p4"/>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 name="Google Shape;2128;p4"/>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 name="Google Shape;2129;p4"/>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 name="Google Shape;2130;p4"/>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 name="Google Shape;2131;p4"/>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 name="Google Shape;2132;p4"/>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 name="Google Shape;2133;p4"/>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 name="Google Shape;2134;p4"/>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 name="Google Shape;2135;p4"/>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 name="Google Shape;2136;p4"/>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 name="Google Shape;2137;p4"/>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 name="Google Shape;2138;p4"/>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 name="Google Shape;2139;p4"/>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 name="Google Shape;2140;p4"/>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 name="Google Shape;2141;p4"/>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 name="Google Shape;2142;p4"/>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 name="Google Shape;2143;p4"/>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 name="Google Shape;2144;p4"/>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 name="Google Shape;2145;p4"/>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 name="Google Shape;2146;p4"/>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 name="Google Shape;2147;p4"/>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 name="Google Shape;2148;p4"/>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 name="Google Shape;2149;p4"/>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 name="Google Shape;2150;p4"/>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 name="Google Shape;2151;p4"/>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 name="Google Shape;2152;p4"/>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 name="Google Shape;2153;p4"/>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 name="Google Shape;2154;p4"/>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 name="Google Shape;2155;p4"/>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 name="Google Shape;2156;p4"/>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 name="Google Shape;2157;p4"/>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 name="Google Shape;2158;p4"/>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 name="Google Shape;2159;p4"/>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 name="Google Shape;2160;p4"/>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 name="Google Shape;2161;p4"/>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 name="Google Shape;2162;p4"/>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 name="Google Shape;2163;p4"/>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 name="Google Shape;2164;p4"/>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 name="Google Shape;2165;p4"/>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 name="Google Shape;2166;p4"/>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 name="Google Shape;2167;p4"/>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 name="Google Shape;2168;p4"/>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 name="Google Shape;2169;p4"/>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 name="Google Shape;2170;p4"/>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 name="Google Shape;2171;p4"/>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 name="Google Shape;2172;p4"/>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 name="Google Shape;2173;p4"/>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 name="Google Shape;2174;p4"/>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 name="Google Shape;2175;p4"/>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 name="Google Shape;2176;p4"/>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 name="Google Shape;2177;p4"/>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 name="Google Shape;2178;p4"/>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 name="Google Shape;2179;p4"/>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 name="Google Shape;2180;p4"/>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 name="Google Shape;2181;p4"/>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 name="Google Shape;2182;p4"/>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 name="Google Shape;2183;p4"/>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 name="Google Shape;2184;p4"/>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 name="Google Shape;2185;p4"/>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 name="Google Shape;2186;p4"/>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 name="Google Shape;2187;p4"/>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 name="Google Shape;2188;p4"/>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 name="Google Shape;2189;p4"/>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 name="Google Shape;2190;p4"/>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 name="Google Shape;2191;p4"/>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 name="Google Shape;2192;p4"/>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 name="Google Shape;2193;p4"/>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 name="Google Shape;2194;p4"/>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 name="Google Shape;2195;p4"/>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 name="Google Shape;2196;p4"/>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 name="Google Shape;2197;p4"/>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 name="Google Shape;2198;p4"/>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 name="Google Shape;2199;p4"/>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 name="Google Shape;2200;p4"/>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 name="Google Shape;2201;p4"/>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 name="Google Shape;2202;p4"/>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 name="Google Shape;2203;p4"/>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 name="Google Shape;2204;p4"/>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 name="Google Shape;2205;p4"/>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 name="Google Shape;2206;p4"/>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 name="Google Shape;2207;p4"/>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 name="Google Shape;2208;p4"/>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 name="Google Shape;2209;p4"/>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 name="Google Shape;2210;p4"/>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 name="Google Shape;2211;p4"/>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 name="Google Shape;2212;p4"/>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 name="Google Shape;2213;p4"/>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 name="Google Shape;2214;p4"/>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 name="Google Shape;2215;p4"/>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 name="Google Shape;2216;p4"/>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 name="Google Shape;2217;p4"/>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 name="Google Shape;2218;p4"/>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 name="Google Shape;2219;p4"/>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 name="Google Shape;2220;p4"/>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 name="Google Shape;2221;p4"/>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 name="Google Shape;2222;p4"/>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 name="Google Shape;2223;p4"/>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 name="Google Shape;2224;p4"/>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 name="Google Shape;2225;p4"/>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 name="Google Shape;2226;p4"/>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 name="Google Shape;2227;p4"/>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 name="Google Shape;2228;p4"/>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 name="Google Shape;2229;p4"/>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 name="Google Shape;2230;p4"/>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 name="Google Shape;2231;p4"/>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 name="Google Shape;2232;p4"/>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 name="Google Shape;2233;p4"/>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 name="Google Shape;2234;p4"/>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 name="Google Shape;2235;p4"/>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 name="Google Shape;2236;p4"/>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 name="Google Shape;2237;p4"/>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 name="Google Shape;2238;p4"/>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 name="Google Shape;2239;p4"/>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 name="Google Shape;2240;p4"/>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 name="Google Shape;2241;p4"/>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 name="Google Shape;2242;p4"/>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 name="Google Shape;2243;p4"/>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 name="Google Shape;2244;p4"/>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 name="Google Shape;2245;p4"/>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 name="Google Shape;2246;p4"/>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 name="Google Shape;2247;p4"/>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 name="Google Shape;2248;p4"/>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 name="Google Shape;2249;p4"/>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 name="Google Shape;2250;p4"/>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 name="Google Shape;2251;p4"/>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 name="Google Shape;2252;p4"/>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 name="Google Shape;2253;p4"/>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 name="Google Shape;2254;p4"/>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 name="Google Shape;2255;p4"/>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 name="Google Shape;2256;p4"/>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 name="Google Shape;2257;p4"/>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 name="Google Shape;2258;p4"/>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 name="Google Shape;2259;p4"/>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 name="Google Shape;2260;p4"/>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 name="Google Shape;2261;p4"/>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 name="Google Shape;2262;p4"/>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 name="Google Shape;2263;p4"/>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 name="Google Shape;2264;p4"/>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 name="Google Shape;2265;p4"/>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 name="Google Shape;2266;p4"/>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 name="Google Shape;2267;p4"/>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 name="Google Shape;2268;p4"/>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 name="Google Shape;2269;p4"/>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 name="Google Shape;2270;p4"/>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 name="Google Shape;2271;p4"/>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 name="Google Shape;2272;p4"/>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 name="Google Shape;2273;p4"/>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 name="Google Shape;2274;p4"/>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 name="Google Shape;2275;p4"/>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 name="Google Shape;2276;p4"/>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 name="Google Shape;2277;p4"/>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 name="Google Shape;2278;p4"/>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 name="Google Shape;2279;p4"/>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 name="Google Shape;2280;p4"/>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 name="Google Shape;2281;p4"/>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 name="Google Shape;2282;p4"/>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 name="Google Shape;2283;p4"/>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 name="Google Shape;2284;p4"/>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 name="Google Shape;2285;p4"/>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 name="Google Shape;2286;p4"/>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 name="Google Shape;2287;p4"/>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 name="Google Shape;2288;p4"/>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 name="Google Shape;2289;p4"/>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 name="Google Shape;2290;p4"/>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 name="Google Shape;2291;p4"/>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 name="Google Shape;2292;p4"/>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 name="Google Shape;2293;p4"/>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 name="Google Shape;2294;p4"/>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 name="Google Shape;2295;p4"/>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 name="Google Shape;2296;p4"/>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 name="Google Shape;2297;p4"/>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 name="Google Shape;2298;p4"/>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 name="Google Shape;2299;p4"/>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 name="Google Shape;2300;p4"/>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 name="Google Shape;2301;p4"/>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 name="Google Shape;2302;p4"/>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 name="Google Shape;2303;p4"/>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 name="Google Shape;2304;p4"/>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 name="Google Shape;2305;p4"/>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 name="Google Shape;2306;p4"/>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 name="Google Shape;2307;p4"/>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 name="Google Shape;2308;p4"/>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 name="Google Shape;2309;p4"/>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 name="Google Shape;2310;p4"/>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 name="Google Shape;2311;p4"/>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 name="Google Shape;2312;p4"/>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 name="Google Shape;2313;p4"/>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 name="Google Shape;2314;p4"/>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 name="Google Shape;2315;p4"/>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 name="Google Shape;2316;p4"/>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 name="Google Shape;2317;p4"/>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 name="Google Shape;2318;p4"/>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 name="Google Shape;2319;p4"/>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 name="Google Shape;2320;p4"/>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 name="Google Shape;2321;p4"/>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 name="Google Shape;2322;p4"/>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 name="Google Shape;2323;p4"/>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 name="Google Shape;2324;p4"/>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 name="Google Shape;2325;p4"/>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 name="Google Shape;2326;p4"/>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 name="Google Shape;2327;p4"/>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 name="Google Shape;2328;p4"/>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 name="Google Shape;2329;p4"/>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 name="Google Shape;2330;p4"/>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 name="Google Shape;2331;p4"/>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 name="Google Shape;2332;p4"/>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 name="Google Shape;2333;p4"/>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 name="Google Shape;2334;p4"/>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 name="Google Shape;2335;p4"/>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 name="Google Shape;2336;p4"/>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 name="Google Shape;2337;p4"/>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 name="Google Shape;2338;p4"/>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 name="Google Shape;2339;p4"/>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 name="Google Shape;2340;p4"/>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 name="Google Shape;2341;p4"/>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 name="Google Shape;2342;p4"/>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 name="Google Shape;2343;p4"/>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 name="Google Shape;2344;p4"/>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 name="Google Shape;2345;p4"/>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 name="Google Shape;2346;p4"/>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 name="Google Shape;2347;p4"/>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 name="Google Shape;2348;p4"/>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 name="Google Shape;2349;p4"/>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 name="Google Shape;2350;p4"/>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 name="Google Shape;2351;p4"/>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 name="Google Shape;2352;p4"/>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 name="Google Shape;2353;p4"/>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 name="Google Shape;2354;p4"/>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 name="Google Shape;2355;p4"/>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 name="Google Shape;2356;p4"/>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 name="Google Shape;2357;p4"/>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 name="Google Shape;2358;p4"/>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 name="Google Shape;2359;p4"/>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 name="Google Shape;2360;p4"/>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 name="Google Shape;2361;p4"/>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 name="Google Shape;2362;p4"/>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 name="Google Shape;2363;p4"/>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 name="Google Shape;2364;p4"/>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 name="Google Shape;2365;p4"/>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 name="Google Shape;2366;p4"/>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 name="Google Shape;2367;p4"/>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 name="Google Shape;2368;p4"/>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 name="Google Shape;2369;p4"/>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 name="Google Shape;2370;p4"/>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 name="Google Shape;2371;p4"/>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 name="Google Shape;2372;p4"/>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 name="Google Shape;2373;p4"/>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 name="Google Shape;2374;p4"/>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 name="Google Shape;2375;p4"/>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 name="Google Shape;2376;p4"/>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 name="Google Shape;2377;p4"/>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 name="Google Shape;2378;p4"/>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 name="Google Shape;2379;p4"/>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 name="Google Shape;2380;p4"/>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 name="Google Shape;2381;p4"/>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 name="Google Shape;2382;p4"/>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 name="Google Shape;2383;p4"/>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 name="Google Shape;2384;p4"/>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 name="Google Shape;2385;p4"/>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 name="Google Shape;2386;p4"/>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 name="Google Shape;2387;p4"/>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 name="Google Shape;2388;p4"/>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 name="Google Shape;2389;p4"/>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 name="Google Shape;2390;p4"/>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 name="Google Shape;2391;p4"/>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 name="Google Shape;2392;p4"/>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 name="Google Shape;2393;p4"/>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 name="Google Shape;2394;p4"/>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 name="Google Shape;2395;p4"/>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 name="Google Shape;2396;p4"/>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 name="Google Shape;2397;p4"/>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 name="Google Shape;2398;p4"/>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 name="Google Shape;2399;p4"/>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 name="Google Shape;2400;p4"/>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 name="Google Shape;2401;p4"/>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 name="Google Shape;2402;p4"/>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 name="Google Shape;2403;p4"/>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 name="Google Shape;2404;p4"/>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 name="Google Shape;2405;p4"/>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 name="Google Shape;2406;p4"/>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 name="Google Shape;2407;p4"/>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 name="Google Shape;2408;p4"/>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 name="Google Shape;2409;p4"/>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 name="Google Shape;2410;p4"/>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 name="Google Shape;2411;p4"/>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 name="Google Shape;2412;p4"/>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 name="Google Shape;2413;p4"/>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 name="Google Shape;2414;p4"/>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 name="Google Shape;2415;p4"/>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 name="Google Shape;2416;p4"/>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 name="Google Shape;2417;p4"/>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 name="Google Shape;2418;p4"/>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 name="Google Shape;2419;p4"/>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 name="Google Shape;2420;p4"/>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 name="Google Shape;2421;p4"/>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 name="Google Shape;2422;p4"/>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 name="Google Shape;2423;p4"/>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 name="Google Shape;2424;p4"/>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 name="Google Shape;2425;p4"/>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 name="Google Shape;2426;p4"/>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 name="Google Shape;2427;p4"/>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 name="Google Shape;2428;p4"/>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 name="Google Shape;2429;p4"/>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 name="Google Shape;2430;p4"/>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 name="Google Shape;2431;p4"/>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 name="Google Shape;2432;p4"/>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 name="Google Shape;2433;p4"/>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 name="Google Shape;2434;p4"/>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 name="Google Shape;2435;p4"/>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 name="Google Shape;2436;p4"/>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 name="Google Shape;2437;p4"/>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 name="Google Shape;2438;p4"/>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 name="Google Shape;2439;p4"/>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 name="Google Shape;2440;p4"/>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 name="Google Shape;2441;p4"/>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 name="Google Shape;2442;p4"/>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 name="Google Shape;2443;p4"/>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 name="Google Shape;2444;p4"/>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 name="Google Shape;2445;p4"/>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 name="Google Shape;2446;p4"/>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 name="Google Shape;2447;p4"/>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 name="Google Shape;2448;p4"/>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 name="Google Shape;2449;p4"/>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 name="Google Shape;2450;p4"/>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 name="Google Shape;2451;p4"/>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 name="Google Shape;2452;p4"/>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 name="Google Shape;2453;p4"/>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 name="Google Shape;2454;p4"/>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 name="Google Shape;2455;p4"/>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 name="Google Shape;2456;p4"/>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 name="Google Shape;2457;p4"/>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 name="Google Shape;2458;p4"/>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 name="Google Shape;2459;p4"/>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 name="Google Shape;2460;p4"/>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 name="Google Shape;2461;p4"/>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 name="Google Shape;2462;p4"/>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 name="Google Shape;2463;p4"/>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 name="Google Shape;2464;p4"/>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 name="Google Shape;2465;p4"/>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 name="Google Shape;2466;p4"/>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 name="Google Shape;2467;p4"/>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 name="Google Shape;2468;p4"/>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 name="Google Shape;2469;p4"/>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 name="Google Shape;2470;p4"/>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 name="Google Shape;2471;p4"/>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 name="Google Shape;2472;p4"/>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 name="Google Shape;2473;p4"/>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 name="Google Shape;2474;p4"/>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 name="Google Shape;2475;p4"/>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 name="Google Shape;2476;p4"/>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 name="Google Shape;2477;p4"/>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 name="Google Shape;2478;p4"/>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 name="Google Shape;2479;p4"/>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 name="Google Shape;2480;p4"/>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 name="Google Shape;2481;p4"/>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 name="Google Shape;2482;p4"/>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 name="Google Shape;2483;p4"/>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 name="Google Shape;2484;p4"/>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 name="Google Shape;2485;p4"/>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 name="Google Shape;2486;p4"/>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 name="Google Shape;2487;p4"/>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 name="Google Shape;2488;p4"/>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 name="Google Shape;2489;p4"/>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 name="Google Shape;2490;p4"/>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 name="Google Shape;2491;p4"/>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 name="Google Shape;2492;p4"/>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 name="Google Shape;2493;p4"/>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 name="Google Shape;2494;p4"/>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 name="Google Shape;2495;p4"/>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 name="Google Shape;2496;p4"/>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 name="Google Shape;2497;p4"/>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 name="Google Shape;2498;p4"/>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 name="Google Shape;2499;p4"/>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 name="Google Shape;2500;p4"/>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 name="Google Shape;2501;p4"/>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 name="Google Shape;2502;p4"/>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 name="Google Shape;2503;p4"/>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 name="Google Shape;2504;p4"/>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 name="Google Shape;2505;p4"/>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 name="Google Shape;2506;p4"/>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 name="Google Shape;2507;p4"/>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 name="Google Shape;2508;p4"/>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 name="Google Shape;2509;p4"/>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 name="Google Shape;2510;p4"/>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 name="Google Shape;2511;p4"/>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 name="Google Shape;2512;p4"/>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 name="Google Shape;2513;p4"/>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 name="Google Shape;2514;p4"/>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 name="Google Shape;2515;p4"/>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 name="Google Shape;2516;p4"/>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 name="Google Shape;2517;p4"/>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 name="Google Shape;2518;p4"/>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 name="Google Shape;2519;p4"/>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 name="Google Shape;2520;p4"/>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 name="Google Shape;2521;p4"/>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 name="Google Shape;2522;p4"/>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 name="Google Shape;2523;p4"/>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 name="Google Shape;2524;p4"/>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 name="Google Shape;2525;p4"/>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 name="Google Shape;2526;p4"/>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527" name="Google Shape;2527;p4"/>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2528" name="Google Shape;2528;p4"/>
          <p:cNvSpPr txBox="1">
            <a:spLocks noGrp="1"/>
          </p:cNvSpPr>
          <p:nvPr>
            <p:ph type="body" idx="1"/>
          </p:nvPr>
        </p:nvSpPr>
        <p:spPr>
          <a:xfrm rot="-200">
            <a:off x="2461877" y="2063921"/>
            <a:ext cx="6889600" cy="3404400"/>
          </a:xfrm>
          <a:prstGeom prst="rect">
            <a:avLst/>
          </a:prstGeom>
          <a:solidFill>
            <a:schemeClr val="lt2"/>
          </a:solidFill>
          <a:effectLst>
            <a:outerShdw dist="66675" dir="2580000" algn="bl" rotWithShape="0">
              <a:schemeClr val="dk1">
                <a:alpha val="16000"/>
              </a:schemeClr>
            </a:outerShdw>
          </a:effectLst>
        </p:spPr>
        <p:txBody>
          <a:bodyPr spcFirstLastPara="1" wrap="square" lIns="91425" tIns="91425" rIns="91425" bIns="91425" anchor="t" anchorCtr="0">
            <a:noAutofit/>
          </a:bodyPr>
          <a:lstStyle>
            <a:lvl1pPr marL="609585" lvl="0" indent="-423323" rtl="0">
              <a:lnSpc>
                <a:spcPct val="100000"/>
              </a:lnSpc>
              <a:spcBef>
                <a:spcPts val="0"/>
              </a:spcBef>
              <a:spcAft>
                <a:spcPts val="0"/>
              </a:spcAft>
              <a:buClr>
                <a:srgbClr val="595959"/>
              </a:buClr>
              <a:buSzPts val="1400"/>
              <a:buChar char="●"/>
              <a:defRPr>
                <a:solidFill>
                  <a:srgbClr val="434343"/>
                </a:solidFill>
              </a:defRPr>
            </a:lvl1pPr>
            <a:lvl2pPr marL="1219170" lvl="1" indent="-423323" rtl="0">
              <a:lnSpc>
                <a:spcPct val="115000"/>
              </a:lnSpc>
              <a:spcBef>
                <a:spcPts val="2133"/>
              </a:spcBef>
              <a:spcAft>
                <a:spcPts val="0"/>
              </a:spcAft>
              <a:buClr>
                <a:srgbClr val="595959"/>
              </a:buClr>
              <a:buSzPts val="1400"/>
              <a:buChar char="○"/>
              <a:defRPr>
                <a:solidFill>
                  <a:srgbClr val="434343"/>
                </a:solidFill>
              </a:defRPr>
            </a:lvl2pPr>
            <a:lvl3pPr marL="1828754" lvl="2" indent="-423323" rtl="0">
              <a:lnSpc>
                <a:spcPct val="115000"/>
              </a:lnSpc>
              <a:spcBef>
                <a:spcPts val="2133"/>
              </a:spcBef>
              <a:spcAft>
                <a:spcPts val="0"/>
              </a:spcAft>
              <a:buClr>
                <a:srgbClr val="595959"/>
              </a:buClr>
              <a:buSzPts val="1400"/>
              <a:buChar char="■"/>
              <a:defRPr>
                <a:solidFill>
                  <a:srgbClr val="434343"/>
                </a:solidFill>
              </a:defRPr>
            </a:lvl3pPr>
            <a:lvl4pPr marL="2438339" lvl="3" indent="-423323" rtl="0">
              <a:lnSpc>
                <a:spcPct val="115000"/>
              </a:lnSpc>
              <a:spcBef>
                <a:spcPts val="2133"/>
              </a:spcBef>
              <a:spcAft>
                <a:spcPts val="0"/>
              </a:spcAft>
              <a:buClr>
                <a:srgbClr val="595959"/>
              </a:buClr>
              <a:buSzPts val="1400"/>
              <a:buChar char="●"/>
              <a:defRPr>
                <a:solidFill>
                  <a:srgbClr val="434343"/>
                </a:solidFill>
              </a:defRPr>
            </a:lvl4pPr>
            <a:lvl5pPr marL="3047924" lvl="4" indent="-423323" rtl="0">
              <a:lnSpc>
                <a:spcPct val="115000"/>
              </a:lnSpc>
              <a:spcBef>
                <a:spcPts val="2133"/>
              </a:spcBef>
              <a:spcAft>
                <a:spcPts val="0"/>
              </a:spcAft>
              <a:buClr>
                <a:srgbClr val="595959"/>
              </a:buClr>
              <a:buSzPts val="1400"/>
              <a:buChar char="○"/>
              <a:defRPr>
                <a:solidFill>
                  <a:srgbClr val="434343"/>
                </a:solidFill>
              </a:defRPr>
            </a:lvl5pPr>
            <a:lvl6pPr marL="3657509" lvl="5" indent="-423323" rtl="0">
              <a:lnSpc>
                <a:spcPct val="115000"/>
              </a:lnSpc>
              <a:spcBef>
                <a:spcPts val="2133"/>
              </a:spcBef>
              <a:spcAft>
                <a:spcPts val="0"/>
              </a:spcAft>
              <a:buClr>
                <a:srgbClr val="595959"/>
              </a:buClr>
              <a:buSzPts val="1400"/>
              <a:buChar char="■"/>
              <a:defRPr>
                <a:solidFill>
                  <a:srgbClr val="434343"/>
                </a:solidFill>
              </a:defRPr>
            </a:lvl6pPr>
            <a:lvl7pPr marL="4267093" lvl="6" indent="-423323" rtl="0">
              <a:lnSpc>
                <a:spcPct val="115000"/>
              </a:lnSpc>
              <a:spcBef>
                <a:spcPts val="2133"/>
              </a:spcBef>
              <a:spcAft>
                <a:spcPts val="0"/>
              </a:spcAft>
              <a:buClr>
                <a:srgbClr val="595959"/>
              </a:buClr>
              <a:buSzPts val="1400"/>
              <a:buChar char="●"/>
              <a:defRPr>
                <a:solidFill>
                  <a:srgbClr val="434343"/>
                </a:solidFill>
              </a:defRPr>
            </a:lvl7pPr>
            <a:lvl8pPr marL="4876678" lvl="7" indent="-423323" rtl="0">
              <a:lnSpc>
                <a:spcPct val="115000"/>
              </a:lnSpc>
              <a:spcBef>
                <a:spcPts val="2133"/>
              </a:spcBef>
              <a:spcAft>
                <a:spcPts val="0"/>
              </a:spcAft>
              <a:buClr>
                <a:srgbClr val="595959"/>
              </a:buClr>
              <a:buSzPts val="1400"/>
              <a:buChar char="○"/>
              <a:defRPr>
                <a:solidFill>
                  <a:srgbClr val="434343"/>
                </a:solidFill>
              </a:defRPr>
            </a:lvl8pPr>
            <a:lvl9pPr marL="5486263" lvl="8" indent="-423323" rtl="0">
              <a:lnSpc>
                <a:spcPct val="115000"/>
              </a:lnSpc>
              <a:spcBef>
                <a:spcPts val="2133"/>
              </a:spcBef>
              <a:spcAft>
                <a:spcPts val="2133"/>
              </a:spcAft>
              <a:buClr>
                <a:srgbClr val="595959"/>
              </a:buClr>
              <a:buSzPts val="1400"/>
              <a:buChar char="■"/>
              <a:defRPr>
                <a:solidFill>
                  <a:srgbClr val="434343"/>
                </a:solidFill>
              </a:defRPr>
            </a:lvl9pPr>
          </a:lstStyle>
          <a:p>
            <a:endParaRPr/>
          </a:p>
        </p:txBody>
      </p:sp>
      <p:sp>
        <p:nvSpPr>
          <p:cNvPr id="2529" name="Google Shape;2529;p4"/>
          <p:cNvSpPr/>
          <p:nvPr/>
        </p:nvSpPr>
        <p:spPr>
          <a:xfrm rot="-5881814" flipH="1">
            <a:off x="689795" y="5935536"/>
            <a:ext cx="97355" cy="194709"/>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30" name="Google Shape;2530;p4"/>
          <p:cNvSpPr/>
          <p:nvPr/>
        </p:nvSpPr>
        <p:spPr>
          <a:xfrm rot="-8542426" flipH="1">
            <a:off x="1705651" y="6189778"/>
            <a:ext cx="96968" cy="194743"/>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31" name="Google Shape;2531;p4"/>
          <p:cNvSpPr/>
          <p:nvPr/>
        </p:nvSpPr>
        <p:spPr>
          <a:xfrm flipH="1">
            <a:off x="1037187" y="5029564"/>
            <a:ext cx="96800" cy="194800"/>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32" name="Google Shape;2532;p4"/>
          <p:cNvSpPr/>
          <p:nvPr/>
        </p:nvSpPr>
        <p:spPr>
          <a:xfrm rot="-8542426" flipH="1">
            <a:off x="11666217" y="1587078"/>
            <a:ext cx="96968" cy="194743"/>
          </a:xfrm>
          <a:prstGeom prst="roundRect">
            <a:avLst>
              <a:gd name="adj" fmla="val 50000"/>
            </a:avLst>
          </a:prstGeom>
          <a:solidFill>
            <a:schemeClr val="dk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33" name="Google Shape;2533;p4"/>
          <p:cNvSpPr/>
          <p:nvPr/>
        </p:nvSpPr>
        <p:spPr>
          <a:xfrm flipH="1">
            <a:off x="11377887" y="593364"/>
            <a:ext cx="96800" cy="194800"/>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34" name="Google Shape;2534;p4"/>
          <p:cNvSpPr/>
          <p:nvPr/>
        </p:nvSpPr>
        <p:spPr>
          <a:xfrm rot="6892449" flipH="1">
            <a:off x="11524187" y="6189727"/>
            <a:ext cx="96999" cy="194891"/>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71994582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0"/>
            <a:ext cx="10515600" cy="2852737"/>
          </a:xfrm>
        </p:spPr>
        <p:txBody>
          <a:bodyPr anchor="b"/>
          <a:lstStyle>
            <a:lvl1pPr>
              <a:defRPr sz="6000"/>
            </a:lvl1pPr>
          </a:lstStyle>
          <a:p>
            <a:r>
              <a:rPr lang="en-US"/>
              <a:t>Click to edit Master title style</a:t>
            </a:r>
            <a:endParaRPr lang="vi-VN"/>
          </a:p>
        </p:txBody>
      </p:sp>
      <p:sp>
        <p:nvSpPr>
          <p:cNvPr id="3" name="Text Placeholder 2"/>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pPr defTabSz="914377">
              <a:defRPr/>
            </a:pPr>
            <a:fld id="{DBA32C21-FD13-4697-ADCD-F9E33DDFF06F}" type="datetimeFigureOut">
              <a:rPr lang="vi-VN" smtClean="0">
                <a:solidFill>
                  <a:prstClr val="black">
                    <a:tint val="75000"/>
                  </a:prstClr>
                </a:solidFill>
              </a:rPr>
              <a:pPr defTabSz="914377">
                <a:defRPr/>
              </a:pPr>
              <a:t>24/11/2024</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914377">
              <a:defRPr/>
            </a:pPr>
            <a:fld id="{2885D699-091F-4322-9983-565B97A178FD}"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202197993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838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6172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Date Placeholder 4"/>
          <p:cNvSpPr>
            <a:spLocks noGrp="1"/>
          </p:cNvSpPr>
          <p:nvPr>
            <p:ph type="dt" sz="half" idx="10"/>
          </p:nvPr>
        </p:nvSpPr>
        <p:spPr/>
        <p:txBody>
          <a:bodyPr/>
          <a:lstStyle/>
          <a:p>
            <a:pPr defTabSz="914377">
              <a:defRPr/>
            </a:pPr>
            <a:fld id="{DBA32C21-FD13-4697-ADCD-F9E33DDFF06F}" type="datetimeFigureOut">
              <a:rPr lang="vi-VN" smtClean="0">
                <a:solidFill>
                  <a:prstClr val="black">
                    <a:tint val="75000"/>
                  </a:prstClr>
                </a:solidFill>
              </a:rPr>
              <a:pPr defTabSz="914377">
                <a:defRPr/>
              </a:pPr>
              <a:t>24/11/2024</a:t>
            </a:fld>
            <a:endParaRPr lang="vi-VN">
              <a:solidFill>
                <a:prstClr val="black">
                  <a:tint val="75000"/>
                </a:prstClr>
              </a:solidFill>
            </a:endParaRPr>
          </a:p>
        </p:txBody>
      </p:sp>
      <p:sp>
        <p:nvSpPr>
          <p:cNvPr id="6" name="Footer Placeholder 5"/>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7" name="Slide Number Placeholder 6"/>
          <p:cNvSpPr>
            <a:spLocks noGrp="1"/>
          </p:cNvSpPr>
          <p:nvPr>
            <p:ph type="sldNum" sz="quarter" idx="12"/>
          </p:nvPr>
        </p:nvSpPr>
        <p:spPr/>
        <p:txBody>
          <a:bodyPr/>
          <a:lstStyle/>
          <a:p>
            <a:pPr defTabSz="914377">
              <a:defRPr/>
            </a:pPr>
            <a:fld id="{2885D699-091F-4322-9983-565B97A178FD}"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339053827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vi-VN"/>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6172201" y="1681163"/>
            <a:ext cx="5183188"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6172201"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Date Placeholder 6"/>
          <p:cNvSpPr>
            <a:spLocks noGrp="1"/>
          </p:cNvSpPr>
          <p:nvPr>
            <p:ph type="dt" sz="half" idx="10"/>
          </p:nvPr>
        </p:nvSpPr>
        <p:spPr/>
        <p:txBody>
          <a:bodyPr/>
          <a:lstStyle/>
          <a:p>
            <a:pPr defTabSz="914377">
              <a:defRPr/>
            </a:pPr>
            <a:fld id="{DBA32C21-FD13-4697-ADCD-F9E33DDFF06F}" type="datetimeFigureOut">
              <a:rPr lang="vi-VN" smtClean="0">
                <a:solidFill>
                  <a:prstClr val="black">
                    <a:tint val="75000"/>
                  </a:prstClr>
                </a:solidFill>
              </a:rPr>
              <a:pPr defTabSz="914377">
                <a:defRPr/>
              </a:pPr>
              <a:t>24/11/2024</a:t>
            </a:fld>
            <a:endParaRPr lang="vi-VN">
              <a:solidFill>
                <a:prstClr val="black">
                  <a:tint val="75000"/>
                </a:prstClr>
              </a:solidFill>
            </a:endParaRPr>
          </a:p>
        </p:txBody>
      </p:sp>
      <p:sp>
        <p:nvSpPr>
          <p:cNvPr id="8" name="Footer Placeholder 7"/>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9" name="Slide Number Placeholder 8"/>
          <p:cNvSpPr>
            <a:spLocks noGrp="1"/>
          </p:cNvSpPr>
          <p:nvPr>
            <p:ph type="sldNum" sz="quarter" idx="12"/>
          </p:nvPr>
        </p:nvSpPr>
        <p:spPr/>
        <p:txBody>
          <a:bodyPr/>
          <a:lstStyle/>
          <a:p>
            <a:pPr defTabSz="914377">
              <a:defRPr/>
            </a:pPr>
            <a:fld id="{2885D699-091F-4322-9983-565B97A178FD}"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127309774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Date Placeholder 2"/>
          <p:cNvSpPr>
            <a:spLocks noGrp="1"/>
          </p:cNvSpPr>
          <p:nvPr>
            <p:ph type="dt" sz="half" idx="10"/>
          </p:nvPr>
        </p:nvSpPr>
        <p:spPr/>
        <p:txBody>
          <a:bodyPr/>
          <a:lstStyle/>
          <a:p>
            <a:pPr defTabSz="914377">
              <a:defRPr/>
            </a:pPr>
            <a:fld id="{DBA32C21-FD13-4697-ADCD-F9E33DDFF06F}" type="datetimeFigureOut">
              <a:rPr lang="vi-VN" smtClean="0">
                <a:solidFill>
                  <a:prstClr val="black">
                    <a:tint val="75000"/>
                  </a:prstClr>
                </a:solidFill>
              </a:rPr>
              <a:pPr defTabSz="914377">
                <a:defRPr/>
              </a:pPr>
              <a:t>24/11/2024</a:t>
            </a:fld>
            <a:endParaRPr lang="vi-VN">
              <a:solidFill>
                <a:prstClr val="black">
                  <a:tint val="75000"/>
                </a:prstClr>
              </a:solidFill>
            </a:endParaRPr>
          </a:p>
        </p:txBody>
      </p:sp>
      <p:sp>
        <p:nvSpPr>
          <p:cNvPr id="4" name="Footer Placeholder 3"/>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5" name="Slide Number Placeholder 4"/>
          <p:cNvSpPr>
            <a:spLocks noGrp="1"/>
          </p:cNvSpPr>
          <p:nvPr>
            <p:ph type="sldNum" sz="quarter" idx="12"/>
          </p:nvPr>
        </p:nvSpPr>
        <p:spPr/>
        <p:txBody>
          <a:bodyPr/>
          <a:lstStyle/>
          <a:p>
            <a:pPr defTabSz="914377">
              <a:defRPr/>
            </a:pPr>
            <a:fld id="{2885D699-091F-4322-9983-565B97A178FD}"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133952551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defTabSz="914377">
              <a:defRPr/>
            </a:pPr>
            <a:fld id="{DBA32C21-FD13-4697-ADCD-F9E33DDFF06F}" type="datetimeFigureOut">
              <a:rPr lang="vi-VN" smtClean="0">
                <a:solidFill>
                  <a:prstClr val="black">
                    <a:tint val="75000"/>
                  </a:prstClr>
                </a:solidFill>
              </a:rPr>
              <a:pPr defTabSz="914377">
                <a:defRPr/>
              </a:pPr>
              <a:t>24/11/2024</a:t>
            </a:fld>
            <a:endParaRPr lang="vi-VN">
              <a:solidFill>
                <a:prstClr val="black">
                  <a:tint val="75000"/>
                </a:prstClr>
              </a:solidFill>
            </a:endParaRPr>
          </a:p>
        </p:txBody>
      </p:sp>
      <p:sp>
        <p:nvSpPr>
          <p:cNvPr id="3" name="Footer Placeholder 2"/>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4" name="Slide Number Placeholder 3"/>
          <p:cNvSpPr>
            <a:spLocks noGrp="1"/>
          </p:cNvSpPr>
          <p:nvPr>
            <p:ph type="sldNum" sz="quarter" idx="12"/>
          </p:nvPr>
        </p:nvSpPr>
        <p:spPr/>
        <p:txBody>
          <a:bodyPr/>
          <a:lstStyle/>
          <a:p>
            <a:pPr defTabSz="914377">
              <a:defRPr/>
            </a:pPr>
            <a:fld id="{2885D699-091F-4322-9983-565B97A178FD}"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1372508173"/>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Content Placeholder 2"/>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defTabSz="914377">
              <a:defRPr/>
            </a:pPr>
            <a:fld id="{DBA32C21-FD13-4697-ADCD-F9E33DDFF06F}" type="datetimeFigureOut">
              <a:rPr lang="vi-VN" smtClean="0">
                <a:solidFill>
                  <a:prstClr val="black">
                    <a:tint val="75000"/>
                  </a:prstClr>
                </a:solidFill>
              </a:rPr>
              <a:pPr defTabSz="914377">
                <a:defRPr/>
              </a:pPr>
              <a:t>24/11/2024</a:t>
            </a:fld>
            <a:endParaRPr lang="vi-VN">
              <a:solidFill>
                <a:prstClr val="black">
                  <a:tint val="75000"/>
                </a:prstClr>
              </a:solidFill>
            </a:endParaRPr>
          </a:p>
        </p:txBody>
      </p:sp>
      <p:sp>
        <p:nvSpPr>
          <p:cNvPr id="6" name="Footer Placeholder 5"/>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7" name="Slide Number Placeholder 6"/>
          <p:cNvSpPr>
            <a:spLocks noGrp="1"/>
          </p:cNvSpPr>
          <p:nvPr>
            <p:ph type="sldNum" sz="quarter" idx="12"/>
          </p:nvPr>
        </p:nvSpPr>
        <p:spPr/>
        <p:txBody>
          <a:bodyPr/>
          <a:lstStyle/>
          <a:p>
            <a:pPr defTabSz="914377">
              <a:defRPr/>
            </a:pPr>
            <a:fld id="{2885D699-091F-4322-9983-565B97A178FD}"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717691597"/>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Picture Placeholder 2"/>
          <p:cNvSpPr>
            <a:spLocks noGrp="1"/>
          </p:cNvSpPr>
          <p:nvPr>
            <p:ph type="pic" idx="1"/>
          </p:nvPr>
        </p:nvSpPr>
        <p:spPr>
          <a:xfrm>
            <a:off x="5183188" y="987426"/>
            <a:ext cx="6172200" cy="4873625"/>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defTabSz="914377">
              <a:defRPr/>
            </a:pPr>
            <a:fld id="{DBA32C21-FD13-4697-ADCD-F9E33DDFF06F}" type="datetimeFigureOut">
              <a:rPr lang="vi-VN" smtClean="0">
                <a:solidFill>
                  <a:prstClr val="black">
                    <a:tint val="75000"/>
                  </a:prstClr>
                </a:solidFill>
              </a:rPr>
              <a:pPr defTabSz="914377">
                <a:defRPr/>
              </a:pPr>
              <a:t>24/11/2024</a:t>
            </a:fld>
            <a:endParaRPr lang="vi-VN">
              <a:solidFill>
                <a:prstClr val="black">
                  <a:tint val="75000"/>
                </a:prstClr>
              </a:solidFill>
            </a:endParaRPr>
          </a:p>
        </p:txBody>
      </p:sp>
      <p:sp>
        <p:nvSpPr>
          <p:cNvPr id="6" name="Footer Placeholder 5"/>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7" name="Slide Number Placeholder 6"/>
          <p:cNvSpPr>
            <a:spLocks noGrp="1"/>
          </p:cNvSpPr>
          <p:nvPr>
            <p:ph type="sldNum" sz="quarter" idx="12"/>
          </p:nvPr>
        </p:nvSpPr>
        <p:spPr/>
        <p:txBody>
          <a:bodyPr/>
          <a:lstStyle/>
          <a:p>
            <a:pPr defTabSz="914377">
              <a:defRPr/>
            </a:pPr>
            <a:fld id="{2885D699-091F-4322-9983-565B97A178FD}"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163108566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defTabSz="914377">
              <a:defRPr/>
            </a:pPr>
            <a:fld id="{DBA32C21-FD13-4697-ADCD-F9E33DDFF06F}" type="datetimeFigureOut">
              <a:rPr lang="vi-VN" smtClean="0">
                <a:solidFill>
                  <a:prstClr val="black">
                    <a:tint val="75000"/>
                  </a:prstClr>
                </a:solidFill>
              </a:rPr>
              <a:pPr defTabSz="914377">
                <a:defRPr/>
              </a:pPr>
              <a:t>24/11/2024</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914377">
              <a:defRPr/>
            </a:pPr>
            <a:fld id="{2885D699-091F-4322-9983-565B97A178FD}"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14910638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365126"/>
            <a:ext cx="2628900" cy="5811839"/>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838201" y="365126"/>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defTabSz="914377">
              <a:defRPr/>
            </a:pPr>
            <a:fld id="{DBA32C21-FD13-4697-ADCD-F9E33DDFF06F}" type="datetimeFigureOut">
              <a:rPr lang="vi-VN" smtClean="0">
                <a:solidFill>
                  <a:prstClr val="black">
                    <a:tint val="75000"/>
                  </a:prstClr>
                </a:solidFill>
              </a:rPr>
              <a:pPr defTabSz="914377">
                <a:defRPr/>
              </a:pPr>
              <a:t>24/11/2024</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914377">
              <a:defRPr/>
            </a:pPr>
            <a:fld id="{2885D699-091F-4322-9983-565B97A178FD}"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33463480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x">
  <p:cSld name="tinyPPT.com">
    <p:spTree>
      <p:nvGrpSpPr>
        <p:cNvPr id="1" name=""/>
        <p:cNvGrpSpPr/>
        <p:nvPr/>
      </p:nvGrpSpPr>
      <p:grpSpPr>
        <a:xfrm>
          <a:off x="0" y="0"/>
          <a:ext cx="0" cy="0"/>
          <a:chOff x="0" y="0"/>
          <a:chExt cx="0" cy="0"/>
        </a:xfrm>
      </p:grpSpPr>
      <p:sp>
        <p:nvSpPr>
          <p:cNvPr id="1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210562897"/>
      </p:ext>
    </p:extLst>
  </p:cSld>
  <p:clrMapOvr>
    <a:masterClrMapping/>
  </p:clrMapOvr>
  <p:transition spd="med"/>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2535"/>
        <p:cNvGrpSpPr/>
        <p:nvPr/>
      </p:nvGrpSpPr>
      <p:grpSpPr>
        <a:xfrm>
          <a:off x="0" y="0"/>
          <a:ext cx="0" cy="0"/>
          <a:chOff x="0" y="0"/>
          <a:chExt cx="0" cy="0"/>
        </a:xfrm>
      </p:grpSpPr>
      <p:grpSp>
        <p:nvGrpSpPr>
          <p:cNvPr id="2536" name="Google Shape;2536;p5"/>
          <p:cNvGrpSpPr/>
          <p:nvPr/>
        </p:nvGrpSpPr>
        <p:grpSpPr>
          <a:xfrm>
            <a:off x="0" y="0"/>
            <a:ext cx="12205600" cy="7066400"/>
            <a:chOff x="0" y="0"/>
            <a:chExt cx="9154200" cy="5299800"/>
          </a:xfrm>
        </p:grpSpPr>
        <p:sp>
          <p:nvSpPr>
            <p:cNvPr id="2537" name="Google Shape;2537;p5"/>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 name="Google Shape;2538;p5"/>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 name="Google Shape;2539;p5"/>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 name="Google Shape;2540;p5"/>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 name="Google Shape;2541;p5"/>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 name="Google Shape;2542;p5"/>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 name="Google Shape;2543;p5"/>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 name="Google Shape;2544;p5"/>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 name="Google Shape;2545;p5"/>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 name="Google Shape;2546;p5"/>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 name="Google Shape;2547;p5"/>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 name="Google Shape;2548;p5"/>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 name="Google Shape;2549;p5"/>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 name="Google Shape;2550;p5"/>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 name="Google Shape;2551;p5"/>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 name="Google Shape;2552;p5"/>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 name="Google Shape;2553;p5"/>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 name="Google Shape;2554;p5"/>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 name="Google Shape;2555;p5"/>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 name="Google Shape;2556;p5"/>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 name="Google Shape;2557;p5"/>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 name="Google Shape;2558;p5"/>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 name="Google Shape;2559;p5"/>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 name="Google Shape;2560;p5"/>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 name="Google Shape;2561;p5"/>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 name="Google Shape;2562;p5"/>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 name="Google Shape;2563;p5"/>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 name="Google Shape;2564;p5"/>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 name="Google Shape;2565;p5"/>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 name="Google Shape;2566;p5"/>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 name="Google Shape;2567;p5"/>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 name="Google Shape;2568;p5"/>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 name="Google Shape;2569;p5"/>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 name="Google Shape;2570;p5"/>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 name="Google Shape;2571;p5"/>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 name="Google Shape;2572;p5"/>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 name="Google Shape;2573;p5"/>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 name="Google Shape;2574;p5"/>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 name="Google Shape;2575;p5"/>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 name="Google Shape;2576;p5"/>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 name="Google Shape;2577;p5"/>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 name="Google Shape;2578;p5"/>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 name="Google Shape;2579;p5"/>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 name="Google Shape;2580;p5"/>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 name="Google Shape;2581;p5"/>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 name="Google Shape;2582;p5"/>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 name="Google Shape;2583;p5"/>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 name="Google Shape;2584;p5"/>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 name="Google Shape;2585;p5"/>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 name="Google Shape;2586;p5"/>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 name="Google Shape;2587;p5"/>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 name="Google Shape;2588;p5"/>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 name="Google Shape;2589;p5"/>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 name="Google Shape;2590;p5"/>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 name="Google Shape;2591;p5"/>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 name="Google Shape;2592;p5"/>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 name="Google Shape;2593;p5"/>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 name="Google Shape;2594;p5"/>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 name="Google Shape;2595;p5"/>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 name="Google Shape;2596;p5"/>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 name="Google Shape;2597;p5"/>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 name="Google Shape;2598;p5"/>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 name="Google Shape;2599;p5"/>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 name="Google Shape;2600;p5"/>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 name="Google Shape;2601;p5"/>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 name="Google Shape;2602;p5"/>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 name="Google Shape;2603;p5"/>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 name="Google Shape;2604;p5"/>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 name="Google Shape;2605;p5"/>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 name="Google Shape;2606;p5"/>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 name="Google Shape;2607;p5"/>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 name="Google Shape;2608;p5"/>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 name="Google Shape;2609;p5"/>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 name="Google Shape;2610;p5"/>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 name="Google Shape;2611;p5"/>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 name="Google Shape;2612;p5"/>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 name="Google Shape;2613;p5"/>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 name="Google Shape;2614;p5"/>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 name="Google Shape;2615;p5"/>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 name="Google Shape;2616;p5"/>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 name="Google Shape;2617;p5"/>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 name="Google Shape;2618;p5"/>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 name="Google Shape;2619;p5"/>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 name="Google Shape;2620;p5"/>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 name="Google Shape;2621;p5"/>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 name="Google Shape;2622;p5"/>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 name="Google Shape;2623;p5"/>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 name="Google Shape;2624;p5"/>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 name="Google Shape;2625;p5"/>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 name="Google Shape;2626;p5"/>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 name="Google Shape;2627;p5"/>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 name="Google Shape;2628;p5"/>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 name="Google Shape;2629;p5"/>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 name="Google Shape;2630;p5"/>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 name="Google Shape;2631;p5"/>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 name="Google Shape;2632;p5"/>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 name="Google Shape;2633;p5"/>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 name="Google Shape;2634;p5"/>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 name="Google Shape;2635;p5"/>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 name="Google Shape;2636;p5"/>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 name="Google Shape;2637;p5"/>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 name="Google Shape;2638;p5"/>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 name="Google Shape;2639;p5"/>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 name="Google Shape;2640;p5"/>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 name="Google Shape;2641;p5"/>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 name="Google Shape;2642;p5"/>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 name="Google Shape;2643;p5"/>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 name="Google Shape;2644;p5"/>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 name="Google Shape;2645;p5"/>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 name="Google Shape;2646;p5"/>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 name="Google Shape;2647;p5"/>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 name="Google Shape;2648;p5"/>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 name="Google Shape;2649;p5"/>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 name="Google Shape;2650;p5"/>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 name="Google Shape;2651;p5"/>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 name="Google Shape;2652;p5"/>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 name="Google Shape;2653;p5"/>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 name="Google Shape;2654;p5"/>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 name="Google Shape;2655;p5"/>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 name="Google Shape;2656;p5"/>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 name="Google Shape;2657;p5"/>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 name="Google Shape;2658;p5"/>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 name="Google Shape;2659;p5"/>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 name="Google Shape;2660;p5"/>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 name="Google Shape;2661;p5"/>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 name="Google Shape;2662;p5"/>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 name="Google Shape;2663;p5"/>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 name="Google Shape;2664;p5"/>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 name="Google Shape;2665;p5"/>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 name="Google Shape;2666;p5"/>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 name="Google Shape;2667;p5"/>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 name="Google Shape;2668;p5"/>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 name="Google Shape;2669;p5"/>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 name="Google Shape;2670;p5"/>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 name="Google Shape;2671;p5"/>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 name="Google Shape;2672;p5"/>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3" name="Google Shape;2673;p5"/>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 name="Google Shape;2674;p5"/>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 name="Google Shape;2675;p5"/>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6" name="Google Shape;2676;p5"/>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7" name="Google Shape;2677;p5"/>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8" name="Google Shape;2678;p5"/>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9" name="Google Shape;2679;p5"/>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0" name="Google Shape;2680;p5"/>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1" name="Google Shape;2681;p5"/>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2" name="Google Shape;2682;p5"/>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3" name="Google Shape;2683;p5"/>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4" name="Google Shape;2684;p5"/>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5" name="Google Shape;2685;p5"/>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6" name="Google Shape;2686;p5"/>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7" name="Google Shape;2687;p5"/>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8" name="Google Shape;2688;p5"/>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9" name="Google Shape;2689;p5"/>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0" name="Google Shape;2690;p5"/>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1" name="Google Shape;2691;p5"/>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2" name="Google Shape;2692;p5"/>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3" name="Google Shape;2693;p5"/>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4" name="Google Shape;2694;p5"/>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5" name="Google Shape;2695;p5"/>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6" name="Google Shape;2696;p5"/>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7" name="Google Shape;2697;p5"/>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8" name="Google Shape;2698;p5"/>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9" name="Google Shape;2699;p5"/>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0" name="Google Shape;2700;p5"/>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1" name="Google Shape;2701;p5"/>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2" name="Google Shape;2702;p5"/>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3" name="Google Shape;2703;p5"/>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4" name="Google Shape;2704;p5"/>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5" name="Google Shape;2705;p5"/>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6" name="Google Shape;2706;p5"/>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7" name="Google Shape;2707;p5"/>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8" name="Google Shape;2708;p5"/>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9" name="Google Shape;2709;p5"/>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0" name="Google Shape;2710;p5"/>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1" name="Google Shape;2711;p5"/>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2" name="Google Shape;2712;p5"/>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3" name="Google Shape;2713;p5"/>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4" name="Google Shape;2714;p5"/>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5" name="Google Shape;2715;p5"/>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6" name="Google Shape;2716;p5"/>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7" name="Google Shape;2717;p5"/>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8" name="Google Shape;2718;p5"/>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9" name="Google Shape;2719;p5"/>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0" name="Google Shape;2720;p5"/>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1" name="Google Shape;2721;p5"/>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2" name="Google Shape;2722;p5"/>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3" name="Google Shape;2723;p5"/>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4" name="Google Shape;2724;p5"/>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5" name="Google Shape;2725;p5"/>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6" name="Google Shape;2726;p5"/>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7" name="Google Shape;2727;p5"/>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8" name="Google Shape;2728;p5"/>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9" name="Google Shape;2729;p5"/>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0" name="Google Shape;2730;p5"/>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1" name="Google Shape;2731;p5"/>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2" name="Google Shape;2732;p5"/>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3" name="Google Shape;2733;p5"/>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4" name="Google Shape;2734;p5"/>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5" name="Google Shape;2735;p5"/>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6" name="Google Shape;2736;p5"/>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7" name="Google Shape;2737;p5"/>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8" name="Google Shape;2738;p5"/>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9" name="Google Shape;2739;p5"/>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0" name="Google Shape;2740;p5"/>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1" name="Google Shape;2741;p5"/>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2" name="Google Shape;2742;p5"/>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3" name="Google Shape;2743;p5"/>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4" name="Google Shape;2744;p5"/>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5" name="Google Shape;2745;p5"/>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6" name="Google Shape;2746;p5"/>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7" name="Google Shape;2747;p5"/>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8" name="Google Shape;2748;p5"/>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9" name="Google Shape;2749;p5"/>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0" name="Google Shape;2750;p5"/>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1" name="Google Shape;2751;p5"/>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2" name="Google Shape;2752;p5"/>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3" name="Google Shape;2753;p5"/>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4" name="Google Shape;2754;p5"/>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5" name="Google Shape;2755;p5"/>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6" name="Google Shape;2756;p5"/>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7" name="Google Shape;2757;p5"/>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8" name="Google Shape;2758;p5"/>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9" name="Google Shape;2759;p5"/>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0" name="Google Shape;2760;p5"/>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1" name="Google Shape;2761;p5"/>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2" name="Google Shape;2762;p5"/>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3" name="Google Shape;2763;p5"/>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4" name="Google Shape;2764;p5"/>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5" name="Google Shape;2765;p5"/>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6" name="Google Shape;2766;p5"/>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7" name="Google Shape;2767;p5"/>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8" name="Google Shape;2768;p5"/>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9" name="Google Shape;2769;p5"/>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0" name="Google Shape;2770;p5"/>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1" name="Google Shape;2771;p5"/>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2" name="Google Shape;2772;p5"/>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3" name="Google Shape;2773;p5"/>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4" name="Google Shape;2774;p5"/>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5" name="Google Shape;2775;p5"/>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6" name="Google Shape;2776;p5"/>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7" name="Google Shape;2777;p5"/>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8" name="Google Shape;2778;p5"/>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9" name="Google Shape;2779;p5"/>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0" name="Google Shape;2780;p5"/>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1" name="Google Shape;2781;p5"/>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2" name="Google Shape;2782;p5"/>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3" name="Google Shape;2783;p5"/>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4" name="Google Shape;2784;p5"/>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5" name="Google Shape;2785;p5"/>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6" name="Google Shape;2786;p5"/>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7" name="Google Shape;2787;p5"/>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8" name="Google Shape;2788;p5"/>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9" name="Google Shape;2789;p5"/>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0" name="Google Shape;2790;p5"/>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1" name="Google Shape;2791;p5"/>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2" name="Google Shape;2792;p5"/>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3" name="Google Shape;2793;p5"/>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4" name="Google Shape;2794;p5"/>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5" name="Google Shape;2795;p5"/>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6" name="Google Shape;2796;p5"/>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7" name="Google Shape;2797;p5"/>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8" name="Google Shape;2798;p5"/>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9" name="Google Shape;2799;p5"/>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0" name="Google Shape;2800;p5"/>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1" name="Google Shape;2801;p5"/>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2" name="Google Shape;2802;p5"/>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3" name="Google Shape;2803;p5"/>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4" name="Google Shape;2804;p5"/>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5" name="Google Shape;2805;p5"/>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6" name="Google Shape;2806;p5"/>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7" name="Google Shape;2807;p5"/>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8" name="Google Shape;2808;p5"/>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9" name="Google Shape;2809;p5"/>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0" name="Google Shape;2810;p5"/>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1" name="Google Shape;2811;p5"/>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2" name="Google Shape;2812;p5"/>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 name="Google Shape;2813;p5"/>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 name="Google Shape;2814;p5"/>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5" name="Google Shape;2815;p5"/>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6" name="Google Shape;2816;p5"/>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7" name="Google Shape;2817;p5"/>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8" name="Google Shape;2818;p5"/>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9" name="Google Shape;2819;p5"/>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0" name="Google Shape;2820;p5"/>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1" name="Google Shape;2821;p5"/>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2" name="Google Shape;2822;p5"/>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3" name="Google Shape;2823;p5"/>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4" name="Google Shape;2824;p5"/>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5" name="Google Shape;2825;p5"/>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6" name="Google Shape;2826;p5"/>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7" name="Google Shape;2827;p5"/>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8" name="Google Shape;2828;p5"/>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9" name="Google Shape;2829;p5"/>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0" name="Google Shape;2830;p5"/>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1" name="Google Shape;2831;p5"/>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2" name="Google Shape;2832;p5"/>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3" name="Google Shape;2833;p5"/>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4" name="Google Shape;2834;p5"/>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5" name="Google Shape;2835;p5"/>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6" name="Google Shape;2836;p5"/>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7" name="Google Shape;2837;p5"/>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8" name="Google Shape;2838;p5"/>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9" name="Google Shape;2839;p5"/>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0" name="Google Shape;2840;p5"/>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1" name="Google Shape;2841;p5"/>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2" name="Google Shape;2842;p5"/>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3" name="Google Shape;2843;p5"/>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4" name="Google Shape;2844;p5"/>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5" name="Google Shape;2845;p5"/>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6" name="Google Shape;2846;p5"/>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7" name="Google Shape;2847;p5"/>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8" name="Google Shape;2848;p5"/>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9" name="Google Shape;2849;p5"/>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0" name="Google Shape;2850;p5"/>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1" name="Google Shape;2851;p5"/>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2" name="Google Shape;2852;p5"/>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3" name="Google Shape;2853;p5"/>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4" name="Google Shape;2854;p5"/>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5" name="Google Shape;2855;p5"/>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6" name="Google Shape;2856;p5"/>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7" name="Google Shape;2857;p5"/>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8" name="Google Shape;2858;p5"/>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9" name="Google Shape;2859;p5"/>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0" name="Google Shape;2860;p5"/>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1" name="Google Shape;2861;p5"/>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2" name="Google Shape;2862;p5"/>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3" name="Google Shape;2863;p5"/>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4" name="Google Shape;2864;p5"/>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5" name="Google Shape;2865;p5"/>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6" name="Google Shape;2866;p5"/>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7" name="Google Shape;2867;p5"/>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8" name="Google Shape;2868;p5"/>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9" name="Google Shape;2869;p5"/>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0" name="Google Shape;2870;p5"/>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1" name="Google Shape;2871;p5"/>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2" name="Google Shape;2872;p5"/>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3" name="Google Shape;2873;p5"/>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4" name="Google Shape;2874;p5"/>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5" name="Google Shape;2875;p5"/>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6" name="Google Shape;2876;p5"/>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7" name="Google Shape;2877;p5"/>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8" name="Google Shape;2878;p5"/>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9" name="Google Shape;2879;p5"/>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0" name="Google Shape;2880;p5"/>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1" name="Google Shape;2881;p5"/>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2" name="Google Shape;2882;p5"/>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3" name="Google Shape;2883;p5"/>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4" name="Google Shape;2884;p5"/>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5" name="Google Shape;2885;p5"/>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6" name="Google Shape;2886;p5"/>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7" name="Google Shape;2887;p5"/>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8" name="Google Shape;2888;p5"/>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9" name="Google Shape;2889;p5"/>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0" name="Google Shape;2890;p5"/>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1" name="Google Shape;2891;p5"/>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2" name="Google Shape;2892;p5"/>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3" name="Google Shape;2893;p5"/>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4" name="Google Shape;2894;p5"/>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5" name="Google Shape;2895;p5"/>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6" name="Google Shape;2896;p5"/>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7" name="Google Shape;2897;p5"/>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8" name="Google Shape;2898;p5"/>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9" name="Google Shape;2899;p5"/>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0" name="Google Shape;2900;p5"/>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1" name="Google Shape;2901;p5"/>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2" name="Google Shape;2902;p5"/>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3" name="Google Shape;2903;p5"/>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4" name="Google Shape;2904;p5"/>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5" name="Google Shape;2905;p5"/>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6" name="Google Shape;2906;p5"/>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7" name="Google Shape;2907;p5"/>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8" name="Google Shape;2908;p5"/>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9" name="Google Shape;2909;p5"/>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0" name="Google Shape;2910;p5"/>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1" name="Google Shape;2911;p5"/>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2" name="Google Shape;2912;p5"/>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3" name="Google Shape;2913;p5"/>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4" name="Google Shape;2914;p5"/>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5" name="Google Shape;2915;p5"/>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6" name="Google Shape;2916;p5"/>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7" name="Google Shape;2917;p5"/>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8" name="Google Shape;2918;p5"/>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9" name="Google Shape;2919;p5"/>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0" name="Google Shape;2920;p5"/>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1" name="Google Shape;2921;p5"/>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2" name="Google Shape;2922;p5"/>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3" name="Google Shape;2923;p5"/>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4" name="Google Shape;2924;p5"/>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5" name="Google Shape;2925;p5"/>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6" name="Google Shape;2926;p5"/>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7" name="Google Shape;2927;p5"/>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8" name="Google Shape;2928;p5"/>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9" name="Google Shape;2929;p5"/>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0" name="Google Shape;2930;p5"/>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1" name="Google Shape;2931;p5"/>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2" name="Google Shape;2932;p5"/>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3" name="Google Shape;2933;p5"/>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4" name="Google Shape;2934;p5"/>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5" name="Google Shape;2935;p5"/>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6" name="Google Shape;2936;p5"/>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7" name="Google Shape;2937;p5"/>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8" name="Google Shape;2938;p5"/>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9" name="Google Shape;2939;p5"/>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0" name="Google Shape;2940;p5"/>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1" name="Google Shape;2941;p5"/>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2" name="Google Shape;2942;p5"/>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3" name="Google Shape;2943;p5"/>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4" name="Google Shape;2944;p5"/>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5" name="Google Shape;2945;p5"/>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6" name="Google Shape;2946;p5"/>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7" name="Google Shape;2947;p5"/>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8" name="Google Shape;2948;p5"/>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9" name="Google Shape;2949;p5"/>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0" name="Google Shape;2950;p5"/>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1" name="Google Shape;2951;p5"/>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2" name="Google Shape;2952;p5"/>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3" name="Google Shape;2953;p5"/>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4" name="Google Shape;2954;p5"/>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5" name="Google Shape;2955;p5"/>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6" name="Google Shape;2956;p5"/>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7" name="Google Shape;2957;p5"/>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8" name="Google Shape;2958;p5"/>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9" name="Google Shape;2959;p5"/>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0" name="Google Shape;2960;p5"/>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1" name="Google Shape;2961;p5"/>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2" name="Google Shape;2962;p5"/>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3" name="Google Shape;2963;p5"/>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4" name="Google Shape;2964;p5"/>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5" name="Google Shape;2965;p5"/>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6" name="Google Shape;2966;p5"/>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7" name="Google Shape;2967;p5"/>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8" name="Google Shape;2968;p5"/>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9" name="Google Shape;2969;p5"/>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0" name="Google Shape;2970;p5"/>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1" name="Google Shape;2971;p5"/>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2" name="Google Shape;2972;p5"/>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3" name="Google Shape;2973;p5"/>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4" name="Google Shape;2974;p5"/>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5" name="Google Shape;2975;p5"/>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6" name="Google Shape;2976;p5"/>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7" name="Google Shape;2977;p5"/>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8" name="Google Shape;2978;p5"/>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9" name="Google Shape;2979;p5"/>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0" name="Google Shape;2980;p5"/>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1" name="Google Shape;2981;p5"/>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2" name="Google Shape;2982;p5"/>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3" name="Google Shape;2983;p5"/>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4" name="Google Shape;2984;p5"/>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5" name="Google Shape;2985;p5"/>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6" name="Google Shape;2986;p5"/>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7" name="Google Shape;2987;p5"/>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8" name="Google Shape;2988;p5"/>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9" name="Google Shape;2989;p5"/>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0" name="Google Shape;2990;p5"/>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1" name="Google Shape;2991;p5"/>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2" name="Google Shape;2992;p5"/>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3" name="Google Shape;2993;p5"/>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4" name="Google Shape;2994;p5"/>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5" name="Google Shape;2995;p5"/>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6" name="Google Shape;2996;p5"/>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7" name="Google Shape;2997;p5"/>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8" name="Google Shape;2998;p5"/>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9" name="Google Shape;2999;p5"/>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0" name="Google Shape;3000;p5"/>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1" name="Google Shape;3001;p5"/>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2" name="Google Shape;3002;p5"/>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3" name="Google Shape;3003;p5"/>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4" name="Google Shape;3004;p5"/>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5" name="Google Shape;3005;p5"/>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6" name="Google Shape;3006;p5"/>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7" name="Google Shape;3007;p5"/>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8" name="Google Shape;3008;p5"/>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9" name="Google Shape;3009;p5"/>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0" name="Google Shape;3010;p5"/>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1" name="Google Shape;3011;p5"/>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2" name="Google Shape;3012;p5"/>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3" name="Google Shape;3013;p5"/>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4" name="Google Shape;3014;p5"/>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5" name="Google Shape;3015;p5"/>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6" name="Google Shape;3016;p5"/>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7" name="Google Shape;3017;p5"/>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8" name="Google Shape;3018;p5"/>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9" name="Google Shape;3019;p5"/>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0" name="Google Shape;3020;p5"/>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1" name="Google Shape;3021;p5"/>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2" name="Google Shape;3022;p5"/>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3" name="Google Shape;3023;p5"/>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4" name="Google Shape;3024;p5"/>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5" name="Google Shape;3025;p5"/>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6" name="Google Shape;3026;p5"/>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7" name="Google Shape;3027;p5"/>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8" name="Google Shape;3028;p5"/>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9" name="Google Shape;3029;p5"/>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0" name="Google Shape;3030;p5"/>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1" name="Google Shape;3031;p5"/>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2" name="Google Shape;3032;p5"/>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3" name="Google Shape;3033;p5"/>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4" name="Google Shape;3034;p5"/>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5" name="Google Shape;3035;p5"/>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6" name="Google Shape;3036;p5"/>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7" name="Google Shape;3037;p5"/>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8" name="Google Shape;3038;p5"/>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9" name="Google Shape;3039;p5"/>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0" name="Google Shape;3040;p5"/>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1" name="Google Shape;3041;p5"/>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2" name="Google Shape;3042;p5"/>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3" name="Google Shape;3043;p5"/>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4" name="Google Shape;3044;p5"/>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5" name="Google Shape;3045;p5"/>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6" name="Google Shape;3046;p5"/>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7" name="Google Shape;3047;p5"/>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8" name="Google Shape;3048;p5"/>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9" name="Google Shape;3049;p5"/>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0" name="Google Shape;3050;p5"/>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1" name="Google Shape;3051;p5"/>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2" name="Google Shape;3052;p5"/>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3" name="Google Shape;3053;p5"/>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4" name="Google Shape;3054;p5"/>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5" name="Google Shape;3055;p5"/>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6" name="Google Shape;3056;p5"/>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7" name="Google Shape;3057;p5"/>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8" name="Google Shape;3058;p5"/>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9" name="Google Shape;3059;p5"/>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0" name="Google Shape;3060;p5"/>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1" name="Google Shape;3061;p5"/>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2" name="Google Shape;3062;p5"/>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3" name="Google Shape;3063;p5"/>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4" name="Google Shape;3064;p5"/>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5" name="Google Shape;3065;p5"/>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6" name="Google Shape;3066;p5"/>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7" name="Google Shape;3067;p5"/>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8" name="Google Shape;3068;p5"/>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9" name="Google Shape;3069;p5"/>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0" name="Google Shape;3070;p5"/>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1" name="Google Shape;3071;p5"/>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2" name="Google Shape;3072;p5"/>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3" name="Google Shape;3073;p5"/>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4" name="Google Shape;3074;p5"/>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5" name="Google Shape;3075;p5"/>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6" name="Google Shape;3076;p5"/>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7" name="Google Shape;3077;p5"/>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8" name="Google Shape;3078;p5"/>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9" name="Google Shape;3079;p5"/>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0" name="Google Shape;3080;p5"/>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1" name="Google Shape;3081;p5"/>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2" name="Google Shape;3082;p5"/>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3" name="Google Shape;3083;p5"/>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4" name="Google Shape;3084;p5"/>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5" name="Google Shape;3085;p5"/>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6" name="Google Shape;3086;p5"/>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7" name="Google Shape;3087;p5"/>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8" name="Google Shape;3088;p5"/>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9" name="Google Shape;3089;p5"/>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0" name="Google Shape;3090;p5"/>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1" name="Google Shape;3091;p5"/>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2" name="Google Shape;3092;p5"/>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3" name="Google Shape;3093;p5"/>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4" name="Google Shape;3094;p5"/>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5" name="Google Shape;3095;p5"/>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6" name="Google Shape;3096;p5"/>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7" name="Google Shape;3097;p5"/>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8" name="Google Shape;3098;p5"/>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9" name="Google Shape;3099;p5"/>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0" name="Google Shape;3100;p5"/>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1" name="Google Shape;3101;p5"/>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2" name="Google Shape;3102;p5"/>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3" name="Google Shape;3103;p5"/>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4" name="Google Shape;3104;p5"/>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5" name="Google Shape;3105;p5"/>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6" name="Google Shape;3106;p5"/>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7" name="Google Shape;3107;p5"/>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8" name="Google Shape;3108;p5"/>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9" name="Google Shape;3109;p5"/>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0" name="Google Shape;3110;p5"/>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1" name="Google Shape;3111;p5"/>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2" name="Google Shape;3112;p5"/>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3" name="Google Shape;3113;p5"/>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4" name="Google Shape;3114;p5"/>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5" name="Google Shape;3115;p5"/>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6" name="Google Shape;3116;p5"/>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7" name="Google Shape;3117;p5"/>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8" name="Google Shape;3118;p5"/>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9" name="Google Shape;3119;p5"/>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0" name="Google Shape;3120;p5"/>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1" name="Google Shape;3121;p5"/>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2" name="Google Shape;3122;p5"/>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3" name="Google Shape;3123;p5"/>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4" name="Google Shape;3124;p5"/>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5" name="Google Shape;3125;p5"/>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6" name="Google Shape;3126;p5"/>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7" name="Google Shape;3127;p5"/>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8" name="Google Shape;3128;p5"/>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9" name="Google Shape;3129;p5"/>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0" name="Google Shape;3130;p5"/>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1" name="Google Shape;3131;p5"/>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2" name="Google Shape;3132;p5"/>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3" name="Google Shape;3133;p5"/>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4" name="Google Shape;3134;p5"/>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5" name="Google Shape;3135;p5"/>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6" name="Google Shape;3136;p5"/>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7" name="Google Shape;3137;p5"/>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8" name="Google Shape;3138;p5"/>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9" name="Google Shape;3139;p5"/>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0" name="Google Shape;3140;p5"/>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1" name="Google Shape;3141;p5"/>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2" name="Google Shape;3142;p5"/>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3" name="Google Shape;3143;p5"/>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4" name="Google Shape;3144;p5"/>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5" name="Google Shape;3145;p5"/>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6" name="Google Shape;3146;p5"/>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7" name="Google Shape;3147;p5"/>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8" name="Google Shape;3148;p5"/>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9" name="Google Shape;3149;p5"/>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0" name="Google Shape;3150;p5"/>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1" name="Google Shape;3151;p5"/>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2" name="Google Shape;3152;p5"/>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3" name="Google Shape;3153;p5"/>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4" name="Google Shape;3154;p5"/>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5" name="Google Shape;3155;p5"/>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6" name="Google Shape;3156;p5"/>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7" name="Google Shape;3157;p5"/>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8" name="Google Shape;3158;p5"/>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9" name="Google Shape;3159;p5"/>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0" name="Google Shape;3160;p5"/>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1" name="Google Shape;3161;p5"/>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2" name="Google Shape;3162;p5"/>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3" name="Google Shape;3163;p5"/>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4" name="Google Shape;3164;p5"/>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5" name="Google Shape;3165;p5"/>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6" name="Google Shape;3166;p5"/>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7" name="Google Shape;3167;p5"/>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8" name="Google Shape;3168;p5"/>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9" name="Google Shape;3169;p5"/>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0" name="Google Shape;3170;p5"/>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1" name="Google Shape;3171;p5"/>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2" name="Google Shape;3172;p5"/>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3" name="Google Shape;3173;p5"/>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4" name="Google Shape;3174;p5"/>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5" name="Google Shape;3175;p5"/>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6" name="Google Shape;3176;p5"/>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7" name="Google Shape;3177;p5"/>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8" name="Google Shape;3178;p5"/>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9" name="Google Shape;3179;p5"/>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0" name="Google Shape;3180;p5"/>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1" name="Google Shape;3181;p5"/>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2" name="Google Shape;3182;p5"/>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3" name="Google Shape;3183;p5"/>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4" name="Google Shape;3184;p5"/>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5" name="Google Shape;3185;p5"/>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6" name="Google Shape;3186;p5"/>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7" name="Google Shape;3187;p5"/>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8" name="Google Shape;3188;p5"/>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9" name="Google Shape;3189;p5"/>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0" name="Google Shape;3190;p5"/>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1" name="Google Shape;3191;p5"/>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2" name="Google Shape;3192;p5"/>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3" name="Google Shape;3193;p5"/>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4" name="Google Shape;3194;p5"/>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5" name="Google Shape;3195;p5"/>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6" name="Google Shape;3196;p5"/>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7" name="Google Shape;3197;p5"/>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8" name="Google Shape;3198;p5"/>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9" name="Google Shape;3199;p5"/>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0" name="Google Shape;3200;p5"/>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1" name="Google Shape;3201;p5"/>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2" name="Google Shape;3202;p5"/>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3" name="Google Shape;3203;p5"/>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4" name="Google Shape;3204;p5"/>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5" name="Google Shape;3205;p5"/>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6" name="Google Shape;3206;p5"/>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7" name="Google Shape;3207;p5"/>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8" name="Google Shape;3208;p5"/>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9" name="Google Shape;3209;p5"/>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0" name="Google Shape;3210;p5"/>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1" name="Google Shape;3211;p5"/>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2" name="Google Shape;3212;p5"/>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3" name="Google Shape;3213;p5"/>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4" name="Google Shape;3214;p5"/>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5" name="Google Shape;3215;p5"/>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6" name="Google Shape;3216;p5"/>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7" name="Google Shape;3217;p5"/>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8" name="Google Shape;3218;p5"/>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9" name="Google Shape;3219;p5"/>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0" name="Google Shape;3220;p5"/>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1" name="Google Shape;3221;p5"/>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2" name="Google Shape;3222;p5"/>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3" name="Google Shape;3223;p5"/>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4" name="Google Shape;3224;p5"/>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5" name="Google Shape;3225;p5"/>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6" name="Google Shape;3226;p5"/>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7" name="Google Shape;3227;p5"/>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8" name="Google Shape;3228;p5"/>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9" name="Google Shape;3229;p5"/>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0" name="Google Shape;3230;p5"/>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1" name="Google Shape;3231;p5"/>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2" name="Google Shape;3232;p5"/>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3" name="Google Shape;3233;p5"/>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4" name="Google Shape;3234;p5"/>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5" name="Google Shape;3235;p5"/>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6" name="Google Shape;3236;p5"/>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7" name="Google Shape;3237;p5"/>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8" name="Google Shape;3238;p5"/>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9" name="Google Shape;3239;p5"/>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0" name="Google Shape;3240;p5"/>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1" name="Google Shape;3241;p5"/>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2" name="Google Shape;3242;p5"/>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3" name="Google Shape;3243;p5"/>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4" name="Google Shape;3244;p5"/>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5" name="Google Shape;3245;p5"/>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6" name="Google Shape;3246;p5"/>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7" name="Google Shape;3247;p5"/>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8" name="Google Shape;3248;p5"/>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9" name="Google Shape;3249;p5"/>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0" name="Google Shape;3250;p5"/>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1" name="Google Shape;3251;p5"/>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2" name="Google Shape;3252;p5"/>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3" name="Google Shape;3253;p5"/>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4" name="Google Shape;3254;p5"/>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5" name="Google Shape;3255;p5"/>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6" name="Google Shape;3256;p5"/>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7" name="Google Shape;3257;p5"/>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8" name="Google Shape;3258;p5"/>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9" name="Google Shape;3259;p5"/>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0" name="Google Shape;3260;p5"/>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1" name="Google Shape;3261;p5"/>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2" name="Google Shape;3262;p5"/>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3" name="Google Shape;3263;p5"/>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4" name="Google Shape;3264;p5"/>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5" name="Google Shape;3265;p5"/>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6" name="Google Shape;3266;p5"/>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7" name="Google Shape;3267;p5"/>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8" name="Google Shape;3268;p5"/>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9" name="Google Shape;3269;p5"/>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0" name="Google Shape;3270;p5"/>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1" name="Google Shape;3271;p5"/>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2" name="Google Shape;3272;p5"/>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3" name="Google Shape;3273;p5"/>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4" name="Google Shape;3274;p5"/>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5" name="Google Shape;3275;p5"/>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6" name="Google Shape;3276;p5"/>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7" name="Google Shape;3277;p5"/>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8" name="Google Shape;3278;p5"/>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9" name="Google Shape;3279;p5"/>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0" name="Google Shape;3280;p5"/>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1" name="Google Shape;3281;p5"/>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2" name="Google Shape;3282;p5"/>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3" name="Google Shape;3283;p5"/>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4" name="Google Shape;3284;p5"/>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5" name="Google Shape;3285;p5"/>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6" name="Google Shape;3286;p5"/>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7" name="Google Shape;3287;p5"/>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8" name="Google Shape;3288;p5"/>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9" name="Google Shape;3289;p5"/>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0" name="Google Shape;3290;p5"/>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1" name="Google Shape;3291;p5"/>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2" name="Google Shape;3292;p5"/>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3" name="Google Shape;3293;p5"/>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4" name="Google Shape;3294;p5"/>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5" name="Google Shape;3295;p5"/>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6" name="Google Shape;3296;p5"/>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7" name="Google Shape;3297;p5"/>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8" name="Google Shape;3298;p5"/>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9" name="Google Shape;3299;p5"/>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0" name="Google Shape;3300;p5"/>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1" name="Google Shape;3301;p5"/>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2" name="Google Shape;3302;p5"/>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3" name="Google Shape;3303;p5"/>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4" name="Google Shape;3304;p5"/>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5" name="Google Shape;3305;p5"/>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6" name="Google Shape;3306;p5"/>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7" name="Google Shape;3307;p5"/>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8" name="Google Shape;3308;p5"/>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9" name="Google Shape;3309;p5"/>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0" name="Google Shape;3310;p5"/>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1" name="Google Shape;3311;p5"/>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2" name="Google Shape;3312;p5"/>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3" name="Google Shape;3313;p5"/>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4" name="Google Shape;3314;p5"/>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5" name="Google Shape;3315;p5"/>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6" name="Google Shape;3316;p5"/>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7" name="Google Shape;3317;p5"/>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8" name="Google Shape;3318;p5"/>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9" name="Google Shape;3319;p5"/>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0" name="Google Shape;3320;p5"/>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1" name="Google Shape;3321;p5"/>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2" name="Google Shape;3322;p5"/>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3" name="Google Shape;3323;p5"/>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4" name="Google Shape;3324;p5"/>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5" name="Google Shape;3325;p5"/>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6" name="Google Shape;3326;p5"/>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7" name="Google Shape;3327;p5"/>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8" name="Google Shape;3328;p5"/>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9" name="Google Shape;3329;p5"/>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0" name="Google Shape;3330;p5"/>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1" name="Google Shape;3331;p5"/>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2" name="Google Shape;3332;p5"/>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3" name="Google Shape;3333;p5"/>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4" name="Google Shape;3334;p5"/>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5" name="Google Shape;3335;p5"/>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6" name="Google Shape;3336;p5"/>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7" name="Google Shape;3337;p5"/>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8" name="Google Shape;3338;p5"/>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9" name="Google Shape;3339;p5"/>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0" name="Google Shape;3340;p5"/>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1" name="Google Shape;3341;p5"/>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2" name="Google Shape;3342;p5"/>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3" name="Google Shape;3343;p5"/>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4" name="Google Shape;3344;p5"/>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5" name="Google Shape;3345;p5"/>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6" name="Google Shape;3346;p5"/>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7" name="Google Shape;3347;p5"/>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8" name="Google Shape;3348;p5"/>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9" name="Google Shape;3349;p5"/>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0" name="Google Shape;3350;p5"/>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1" name="Google Shape;3351;p5"/>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2" name="Google Shape;3352;p5"/>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3" name="Google Shape;3353;p5"/>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4" name="Google Shape;3354;p5"/>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5" name="Google Shape;3355;p5"/>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6" name="Google Shape;3356;p5"/>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7" name="Google Shape;3357;p5"/>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8" name="Google Shape;3358;p5"/>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9" name="Google Shape;3359;p5"/>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0" name="Google Shape;3360;p5"/>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1" name="Google Shape;3361;p5"/>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2" name="Google Shape;3362;p5"/>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3" name="Google Shape;3363;p5"/>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4" name="Google Shape;3364;p5"/>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5" name="Google Shape;3365;p5"/>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6" name="Google Shape;3366;p5"/>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7" name="Google Shape;3367;p5"/>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8" name="Google Shape;3368;p5"/>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9" name="Google Shape;3369;p5"/>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0" name="Google Shape;3370;p5"/>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1" name="Google Shape;3371;p5"/>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2" name="Google Shape;3372;p5"/>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73" name="Google Shape;3373;p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4667"/>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374" name="Google Shape;3374;p5"/>
          <p:cNvSpPr txBox="1">
            <a:spLocks noGrp="1"/>
          </p:cNvSpPr>
          <p:nvPr>
            <p:ph type="title" idx="2"/>
          </p:nvPr>
        </p:nvSpPr>
        <p:spPr>
          <a:xfrm>
            <a:off x="2116600" y="2346875"/>
            <a:ext cx="3414000" cy="745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500"/>
              <a:buNone/>
              <a:defRPr sz="3333" b="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375" name="Google Shape;3375;p5"/>
          <p:cNvSpPr txBox="1">
            <a:spLocks noGrp="1"/>
          </p:cNvSpPr>
          <p:nvPr>
            <p:ph type="title" idx="3"/>
          </p:nvPr>
        </p:nvSpPr>
        <p:spPr>
          <a:xfrm>
            <a:off x="6625172" y="3424236"/>
            <a:ext cx="3414000" cy="745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500"/>
              <a:buNone/>
              <a:defRPr sz="3333" b="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376" name="Google Shape;3376;p5"/>
          <p:cNvSpPr txBox="1">
            <a:spLocks noGrp="1"/>
          </p:cNvSpPr>
          <p:nvPr>
            <p:ph type="subTitle" idx="1"/>
          </p:nvPr>
        </p:nvSpPr>
        <p:spPr>
          <a:xfrm>
            <a:off x="6625172" y="4068945"/>
            <a:ext cx="3414000" cy="134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867" b="0"/>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377" name="Google Shape;3377;p5"/>
          <p:cNvSpPr txBox="1">
            <a:spLocks noGrp="1"/>
          </p:cNvSpPr>
          <p:nvPr>
            <p:ph type="subTitle" idx="4"/>
          </p:nvPr>
        </p:nvSpPr>
        <p:spPr>
          <a:xfrm>
            <a:off x="2116600" y="2995081"/>
            <a:ext cx="3414000" cy="134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867" b="0"/>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378" name="Google Shape;3378;p5"/>
          <p:cNvSpPr/>
          <p:nvPr/>
        </p:nvSpPr>
        <p:spPr>
          <a:xfrm rot="9002992">
            <a:off x="617280" y="1762614"/>
            <a:ext cx="96947" cy="194785"/>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79" name="Google Shape;3379;p5"/>
          <p:cNvSpPr/>
          <p:nvPr/>
        </p:nvSpPr>
        <p:spPr>
          <a:xfrm rot="6345070">
            <a:off x="844561" y="422650"/>
            <a:ext cx="97252" cy="194612"/>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80" name="Google Shape;3380;p5"/>
          <p:cNvSpPr/>
          <p:nvPr/>
        </p:nvSpPr>
        <p:spPr>
          <a:xfrm rot="-7197008">
            <a:off x="1605754" y="1120072"/>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81" name="Google Shape;3381;p5"/>
          <p:cNvSpPr/>
          <p:nvPr/>
        </p:nvSpPr>
        <p:spPr>
          <a:xfrm rot="6345070">
            <a:off x="1256727" y="5262317"/>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82" name="Google Shape;3382;p5"/>
          <p:cNvSpPr/>
          <p:nvPr/>
        </p:nvSpPr>
        <p:spPr>
          <a:xfrm rot="9002992">
            <a:off x="617280" y="6155981"/>
            <a:ext cx="96947" cy="194785"/>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83" name="Google Shape;3383;p5"/>
          <p:cNvSpPr/>
          <p:nvPr/>
        </p:nvSpPr>
        <p:spPr>
          <a:xfrm rot="-7197008">
            <a:off x="11566155" y="6002405"/>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84" name="Google Shape;3384;p5"/>
          <p:cNvSpPr/>
          <p:nvPr/>
        </p:nvSpPr>
        <p:spPr>
          <a:xfrm rot="-2569769">
            <a:off x="11597532" y="531401"/>
            <a:ext cx="97085" cy="19473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85" name="Google Shape;3385;p5"/>
          <p:cNvSpPr/>
          <p:nvPr/>
        </p:nvSpPr>
        <p:spPr>
          <a:xfrm rot="9002992">
            <a:off x="10360613" y="1037714"/>
            <a:ext cx="96947" cy="194785"/>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86" name="Google Shape;3386;p5"/>
          <p:cNvSpPr/>
          <p:nvPr/>
        </p:nvSpPr>
        <p:spPr>
          <a:xfrm rot="9675998">
            <a:off x="11597447" y="1797800"/>
            <a:ext cx="97147" cy="19467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709447779"/>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vi-VN"/>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vi-VN"/>
          </a:p>
        </p:txBody>
      </p:sp>
      <p:sp>
        <p:nvSpPr>
          <p:cNvPr id="4" name="Date Placeholder 3"/>
          <p:cNvSpPr>
            <a:spLocks noGrp="1"/>
          </p:cNvSpPr>
          <p:nvPr>
            <p:ph type="dt" sz="half" idx="10"/>
          </p:nvPr>
        </p:nvSpPr>
        <p:spPr/>
        <p:txBody>
          <a:bodyPr/>
          <a:lstStyle/>
          <a:p>
            <a:pPr defTabSz="914377">
              <a:defRPr/>
            </a:pPr>
            <a:fld id="{08ED132D-452A-49E5-B8CD-EA0C46A12A5F}" type="datetimeFigureOut">
              <a:rPr lang="vi-VN" smtClean="0">
                <a:solidFill>
                  <a:prstClr val="black">
                    <a:tint val="75000"/>
                  </a:prstClr>
                </a:solidFill>
              </a:rPr>
              <a:pPr defTabSz="914377">
                <a:defRPr/>
              </a:pPr>
              <a:t>24/11/2024</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914377">
              <a:defRPr/>
            </a:pPr>
            <a:fld id="{9CB03046-9975-4CD1-8163-35C299AA0868}"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129661260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defTabSz="914377">
              <a:defRPr/>
            </a:pPr>
            <a:fld id="{08ED132D-452A-49E5-B8CD-EA0C46A12A5F}" type="datetimeFigureOut">
              <a:rPr lang="vi-VN" smtClean="0">
                <a:solidFill>
                  <a:prstClr val="black">
                    <a:tint val="75000"/>
                  </a:prstClr>
                </a:solidFill>
              </a:rPr>
              <a:pPr defTabSz="914377">
                <a:defRPr/>
              </a:pPr>
              <a:t>24/11/2024</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914377">
              <a:defRPr/>
            </a:pPr>
            <a:fld id="{9CB03046-9975-4CD1-8163-35C299AA0868}"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2195387140"/>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0"/>
            <a:ext cx="10515600" cy="2852737"/>
          </a:xfrm>
        </p:spPr>
        <p:txBody>
          <a:bodyPr anchor="b"/>
          <a:lstStyle>
            <a:lvl1pPr>
              <a:defRPr sz="6000"/>
            </a:lvl1pPr>
          </a:lstStyle>
          <a:p>
            <a:r>
              <a:rPr lang="en-US"/>
              <a:t>Click to edit Master title style</a:t>
            </a:r>
            <a:endParaRPr lang="vi-VN"/>
          </a:p>
        </p:txBody>
      </p:sp>
      <p:sp>
        <p:nvSpPr>
          <p:cNvPr id="3" name="Text Placeholder 2"/>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pPr defTabSz="914377">
              <a:defRPr/>
            </a:pPr>
            <a:fld id="{08ED132D-452A-49E5-B8CD-EA0C46A12A5F}" type="datetimeFigureOut">
              <a:rPr lang="vi-VN" smtClean="0">
                <a:solidFill>
                  <a:prstClr val="black">
                    <a:tint val="75000"/>
                  </a:prstClr>
                </a:solidFill>
              </a:rPr>
              <a:pPr defTabSz="914377">
                <a:defRPr/>
              </a:pPr>
              <a:t>24/11/2024</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914377">
              <a:defRPr/>
            </a:pPr>
            <a:fld id="{9CB03046-9975-4CD1-8163-35C299AA0868}"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167630561"/>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838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6172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Date Placeholder 4"/>
          <p:cNvSpPr>
            <a:spLocks noGrp="1"/>
          </p:cNvSpPr>
          <p:nvPr>
            <p:ph type="dt" sz="half" idx="10"/>
          </p:nvPr>
        </p:nvSpPr>
        <p:spPr/>
        <p:txBody>
          <a:bodyPr/>
          <a:lstStyle/>
          <a:p>
            <a:pPr defTabSz="914377">
              <a:defRPr/>
            </a:pPr>
            <a:fld id="{08ED132D-452A-49E5-B8CD-EA0C46A12A5F}" type="datetimeFigureOut">
              <a:rPr lang="vi-VN" smtClean="0">
                <a:solidFill>
                  <a:prstClr val="black">
                    <a:tint val="75000"/>
                  </a:prstClr>
                </a:solidFill>
              </a:rPr>
              <a:pPr defTabSz="914377">
                <a:defRPr/>
              </a:pPr>
              <a:t>24/11/2024</a:t>
            </a:fld>
            <a:endParaRPr lang="vi-VN">
              <a:solidFill>
                <a:prstClr val="black">
                  <a:tint val="75000"/>
                </a:prstClr>
              </a:solidFill>
            </a:endParaRPr>
          </a:p>
        </p:txBody>
      </p:sp>
      <p:sp>
        <p:nvSpPr>
          <p:cNvPr id="6" name="Footer Placeholder 5"/>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7" name="Slide Number Placeholder 6"/>
          <p:cNvSpPr>
            <a:spLocks noGrp="1"/>
          </p:cNvSpPr>
          <p:nvPr>
            <p:ph type="sldNum" sz="quarter" idx="12"/>
          </p:nvPr>
        </p:nvSpPr>
        <p:spPr/>
        <p:txBody>
          <a:bodyPr/>
          <a:lstStyle/>
          <a:p>
            <a:pPr defTabSz="914377">
              <a:defRPr/>
            </a:pPr>
            <a:fld id="{9CB03046-9975-4CD1-8163-35C299AA0868}"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1295552814"/>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vi-VN"/>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6172201" y="1681163"/>
            <a:ext cx="5183188"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6172201"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Date Placeholder 6"/>
          <p:cNvSpPr>
            <a:spLocks noGrp="1"/>
          </p:cNvSpPr>
          <p:nvPr>
            <p:ph type="dt" sz="half" idx="10"/>
          </p:nvPr>
        </p:nvSpPr>
        <p:spPr/>
        <p:txBody>
          <a:bodyPr/>
          <a:lstStyle/>
          <a:p>
            <a:pPr defTabSz="914377">
              <a:defRPr/>
            </a:pPr>
            <a:fld id="{08ED132D-452A-49E5-B8CD-EA0C46A12A5F}" type="datetimeFigureOut">
              <a:rPr lang="vi-VN" smtClean="0">
                <a:solidFill>
                  <a:prstClr val="black">
                    <a:tint val="75000"/>
                  </a:prstClr>
                </a:solidFill>
              </a:rPr>
              <a:pPr defTabSz="914377">
                <a:defRPr/>
              </a:pPr>
              <a:t>24/11/2024</a:t>
            </a:fld>
            <a:endParaRPr lang="vi-VN">
              <a:solidFill>
                <a:prstClr val="black">
                  <a:tint val="75000"/>
                </a:prstClr>
              </a:solidFill>
            </a:endParaRPr>
          </a:p>
        </p:txBody>
      </p:sp>
      <p:sp>
        <p:nvSpPr>
          <p:cNvPr id="8" name="Footer Placeholder 7"/>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9" name="Slide Number Placeholder 8"/>
          <p:cNvSpPr>
            <a:spLocks noGrp="1"/>
          </p:cNvSpPr>
          <p:nvPr>
            <p:ph type="sldNum" sz="quarter" idx="12"/>
          </p:nvPr>
        </p:nvSpPr>
        <p:spPr/>
        <p:txBody>
          <a:bodyPr/>
          <a:lstStyle/>
          <a:p>
            <a:pPr defTabSz="914377">
              <a:defRPr/>
            </a:pPr>
            <a:fld id="{9CB03046-9975-4CD1-8163-35C299AA0868}"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1621636590"/>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Date Placeholder 2"/>
          <p:cNvSpPr>
            <a:spLocks noGrp="1"/>
          </p:cNvSpPr>
          <p:nvPr>
            <p:ph type="dt" sz="half" idx="10"/>
          </p:nvPr>
        </p:nvSpPr>
        <p:spPr/>
        <p:txBody>
          <a:bodyPr/>
          <a:lstStyle/>
          <a:p>
            <a:pPr defTabSz="914377">
              <a:defRPr/>
            </a:pPr>
            <a:fld id="{08ED132D-452A-49E5-B8CD-EA0C46A12A5F}" type="datetimeFigureOut">
              <a:rPr lang="vi-VN" smtClean="0">
                <a:solidFill>
                  <a:prstClr val="black">
                    <a:tint val="75000"/>
                  </a:prstClr>
                </a:solidFill>
              </a:rPr>
              <a:pPr defTabSz="914377">
                <a:defRPr/>
              </a:pPr>
              <a:t>24/11/2024</a:t>
            </a:fld>
            <a:endParaRPr lang="vi-VN">
              <a:solidFill>
                <a:prstClr val="black">
                  <a:tint val="75000"/>
                </a:prstClr>
              </a:solidFill>
            </a:endParaRPr>
          </a:p>
        </p:txBody>
      </p:sp>
      <p:sp>
        <p:nvSpPr>
          <p:cNvPr id="4" name="Footer Placeholder 3"/>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5" name="Slide Number Placeholder 4"/>
          <p:cNvSpPr>
            <a:spLocks noGrp="1"/>
          </p:cNvSpPr>
          <p:nvPr>
            <p:ph type="sldNum" sz="quarter" idx="12"/>
          </p:nvPr>
        </p:nvSpPr>
        <p:spPr/>
        <p:txBody>
          <a:bodyPr/>
          <a:lstStyle/>
          <a:p>
            <a:pPr defTabSz="914377">
              <a:defRPr/>
            </a:pPr>
            <a:fld id="{9CB03046-9975-4CD1-8163-35C299AA0868}"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629956852"/>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defTabSz="914377">
              <a:defRPr/>
            </a:pPr>
            <a:fld id="{08ED132D-452A-49E5-B8CD-EA0C46A12A5F}" type="datetimeFigureOut">
              <a:rPr lang="vi-VN" smtClean="0">
                <a:solidFill>
                  <a:prstClr val="black">
                    <a:tint val="75000"/>
                  </a:prstClr>
                </a:solidFill>
              </a:rPr>
              <a:pPr defTabSz="914377">
                <a:defRPr/>
              </a:pPr>
              <a:t>24/11/2024</a:t>
            </a:fld>
            <a:endParaRPr lang="vi-VN">
              <a:solidFill>
                <a:prstClr val="black">
                  <a:tint val="75000"/>
                </a:prstClr>
              </a:solidFill>
            </a:endParaRPr>
          </a:p>
        </p:txBody>
      </p:sp>
      <p:sp>
        <p:nvSpPr>
          <p:cNvPr id="3" name="Footer Placeholder 2"/>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4" name="Slide Number Placeholder 3"/>
          <p:cNvSpPr>
            <a:spLocks noGrp="1"/>
          </p:cNvSpPr>
          <p:nvPr>
            <p:ph type="sldNum" sz="quarter" idx="12"/>
          </p:nvPr>
        </p:nvSpPr>
        <p:spPr/>
        <p:txBody>
          <a:bodyPr/>
          <a:lstStyle/>
          <a:p>
            <a:pPr defTabSz="914377">
              <a:defRPr/>
            </a:pPr>
            <a:fld id="{9CB03046-9975-4CD1-8163-35C299AA0868}"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2968696654"/>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Content Placeholder 2"/>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defTabSz="914377">
              <a:defRPr/>
            </a:pPr>
            <a:fld id="{08ED132D-452A-49E5-B8CD-EA0C46A12A5F}" type="datetimeFigureOut">
              <a:rPr lang="vi-VN" smtClean="0">
                <a:solidFill>
                  <a:prstClr val="black">
                    <a:tint val="75000"/>
                  </a:prstClr>
                </a:solidFill>
              </a:rPr>
              <a:pPr defTabSz="914377">
                <a:defRPr/>
              </a:pPr>
              <a:t>24/11/2024</a:t>
            </a:fld>
            <a:endParaRPr lang="vi-VN">
              <a:solidFill>
                <a:prstClr val="black">
                  <a:tint val="75000"/>
                </a:prstClr>
              </a:solidFill>
            </a:endParaRPr>
          </a:p>
        </p:txBody>
      </p:sp>
      <p:sp>
        <p:nvSpPr>
          <p:cNvPr id="6" name="Footer Placeholder 5"/>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7" name="Slide Number Placeholder 6"/>
          <p:cNvSpPr>
            <a:spLocks noGrp="1"/>
          </p:cNvSpPr>
          <p:nvPr>
            <p:ph type="sldNum" sz="quarter" idx="12"/>
          </p:nvPr>
        </p:nvSpPr>
        <p:spPr/>
        <p:txBody>
          <a:bodyPr/>
          <a:lstStyle/>
          <a:p>
            <a:pPr defTabSz="914377">
              <a:defRPr/>
            </a:pPr>
            <a:fld id="{9CB03046-9975-4CD1-8163-35C299AA0868}"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2474759389"/>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Picture Placeholder 2"/>
          <p:cNvSpPr>
            <a:spLocks noGrp="1"/>
          </p:cNvSpPr>
          <p:nvPr>
            <p:ph type="pic" idx="1"/>
          </p:nvPr>
        </p:nvSpPr>
        <p:spPr>
          <a:xfrm>
            <a:off x="5183188" y="987426"/>
            <a:ext cx="6172200" cy="4873625"/>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defTabSz="914377">
              <a:defRPr/>
            </a:pPr>
            <a:fld id="{08ED132D-452A-49E5-B8CD-EA0C46A12A5F}" type="datetimeFigureOut">
              <a:rPr lang="vi-VN" smtClean="0">
                <a:solidFill>
                  <a:prstClr val="black">
                    <a:tint val="75000"/>
                  </a:prstClr>
                </a:solidFill>
              </a:rPr>
              <a:pPr defTabSz="914377">
                <a:defRPr/>
              </a:pPr>
              <a:t>24/11/2024</a:t>
            </a:fld>
            <a:endParaRPr lang="vi-VN">
              <a:solidFill>
                <a:prstClr val="black">
                  <a:tint val="75000"/>
                </a:prstClr>
              </a:solidFill>
            </a:endParaRPr>
          </a:p>
        </p:txBody>
      </p:sp>
      <p:sp>
        <p:nvSpPr>
          <p:cNvPr id="6" name="Footer Placeholder 5"/>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7" name="Slide Number Placeholder 6"/>
          <p:cNvSpPr>
            <a:spLocks noGrp="1"/>
          </p:cNvSpPr>
          <p:nvPr>
            <p:ph type="sldNum" sz="quarter" idx="12"/>
          </p:nvPr>
        </p:nvSpPr>
        <p:spPr/>
        <p:txBody>
          <a:bodyPr/>
          <a:lstStyle/>
          <a:p>
            <a:pPr defTabSz="914377">
              <a:defRPr/>
            </a:pPr>
            <a:fld id="{9CB03046-9975-4CD1-8163-35C299AA0868}"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1704394152"/>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defTabSz="914377">
              <a:defRPr/>
            </a:pPr>
            <a:fld id="{08ED132D-452A-49E5-B8CD-EA0C46A12A5F}" type="datetimeFigureOut">
              <a:rPr lang="vi-VN" smtClean="0">
                <a:solidFill>
                  <a:prstClr val="black">
                    <a:tint val="75000"/>
                  </a:prstClr>
                </a:solidFill>
              </a:rPr>
              <a:pPr defTabSz="914377">
                <a:defRPr/>
              </a:pPr>
              <a:t>24/11/2024</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914377">
              <a:defRPr/>
            </a:pPr>
            <a:fld id="{9CB03046-9975-4CD1-8163-35C299AA0868}"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288070530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3387"/>
        <p:cNvGrpSpPr/>
        <p:nvPr/>
      </p:nvGrpSpPr>
      <p:grpSpPr>
        <a:xfrm>
          <a:off x="0" y="0"/>
          <a:ext cx="0" cy="0"/>
          <a:chOff x="0" y="0"/>
          <a:chExt cx="0" cy="0"/>
        </a:xfrm>
      </p:grpSpPr>
      <p:grpSp>
        <p:nvGrpSpPr>
          <p:cNvPr id="3388" name="Google Shape;3388;p6"/>
          <p:cNvGrpSpPr/>
          <p:nvPr/>
        </p:nvGrpSpPr>
        <p:grpSpPr>
          <a:xfrm>
            <a:off x="0" y="0"/>
            <a:ext cx="12205600" cy="7066400"/>
            <a:chOff x="0" y="0"/>
            <a:chExt cx="9154200" cy="5299800"/>
          </a:xfrm>
        </p:grpSpPr>
        <p:sp>
          <p:nvSpPr>
            <p:cNvPr id="3389" name="Google Shape;3389;p6"/>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0" name="Google Shape;3390;p6"/>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1" name="Google Shape;3391;p6"/>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2" name="Google Shape;3392;p6"/>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3" name="Google Shape;3393;p6"/>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4" name="Google Shape;3394;p6"/>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5" name="Google Shape;3395;p6"/>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6" name="Google Shape;3396;p6"/>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7" name="Google Shape;3397;p6"/>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8" name="Google Shape;3398;p6"/>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9" name="Google Shape;3399;p6"/>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0" name="Google Shape;3400;p6"/>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1" name="Google Shape;3401;p6"/>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2" name="Google Shape;3402;p6"/>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3" name="Google Shape;3403;p6"/>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4" name="Google Shape;3404;p6"/>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5" name="Google Shape;3405;p6"/>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6" name="Google Shape;3406;p6"/>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7" name="Google Shape;3407;p6"/>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8" name="Google Shape;3408;p6"/>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9" name="Google Shape;3409;p6"/>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0" name="Google Shape;3410;p6"/>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1" name="Google Shape;3411;p6"/>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2" name="Google Shape;3412;p6"/>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3" name="Google Shape;3413;p6"/>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4" name="Google Shape;3414;p6"/>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5" name="Google Shape;3415;p6"/>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6" name="Google Shape;3416;p6"/>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7" name="Google Shape;3417;p6"/>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8" name="Google Shape;3418;p6"/>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9" name="Google Shape;3419;p6"/>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0" name="Google Shape;3420;p6"/>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1" name="Google Shape;3421;p6"/>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2" name="Google Shape;3422;p6"/>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3" name="Google Shape;3423;p6"/>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4" name="Google Shape;3424;p6"/>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5" name="Google Shape;3425;p6"/>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6" name="Google Shape;3426;p6"/>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7" name="Google Shape;3427;p6"/>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8" name="Google Shape;3428;p6"/>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9" name="Google Shape;3429;p6"/>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0" name="Google Shape;3430;p6"/>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1" name="Google Shape;3431;p6"/>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2" name="Google Shape;3432;p6"/>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3" name="Google Shape;3433;p6"/>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4" name="Google Shape;3434;p6"/>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5" name="Google Shape;3435;p6"/>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6" name="Google Shape;3436;p6"/>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7" name="Google Shape;3437;p6"/>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8" name="Google Shape;3438;p6"/>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9" name="Google Shape;3439;p6"/>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0" name="Google Shape;3440;p6"/>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1" name="Google Shape;3441;p6"/>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2" name="Google Shape;3442;p6"/>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3" name="Google Shape;3443;p6"/>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4" name="Google Shape;3444;p6"/>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5" name="Google Shape;3445;p6"/>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6" name="Google Shape;3446;p6"/>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7" name="Google Shape;3447;p6"/>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8" name="Google Shape;3448;p6"/>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9" name="Google Shape;3449;p6"/>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0" name="Google Shape;3450;p6"/>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1" name="Google Shape;3451;p6"/>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2" name="Google Shape;3452;p6"/>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3" name="Google Shape;3453;p6"/>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4" name="Google Shape;3454;p6"/>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5" name="Google Shape;3455;p6"/>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6" name="Google Shape;3456;p6"/>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7" name="Google Shape;3457;p6"/>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8" name="Google Shape;3458;p6"/>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9" name="Google Shape;3459;p6"/>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0" name="Google Shape;3460;p6"/>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1" name="Google Shape;3461;p6"/>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2" name="Google Shape;3462;p6"/>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3" name="Google Shape;3463;p6"/>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4" name="Google Shape;3464;p6"/>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5" name="Google Shape;3465;p6"/>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6" name="Google Shape;3466;p6"/>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7" name="Google Shape;3467;p6"/>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8" name="Google Shape;3468;p6"/>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9" name="Google Shape;3469;p6"/>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0" name="Google Shape;3470;p6"/>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1" name="Google Shape;3471;p6"/>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2" name="Google Shape;3472;p6"/>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3" name="Google Shape;3473;p6"/>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4" name="Google Shape;3474;p6"/>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5" name="Google Shape;3475;p6"/>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6" name="Google Shape;3476;p6"/>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7" name="Google Shape;3477;p6"/>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8" name="Google Shape;3478;p6"/>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9" name="Google Shape;3479;p6"/>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0" name="Google Shape;3480;p6"/>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1" name="Google Shape;3481;p6"/>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2" name="Google Shape;3482;p6"/>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3" name="Google Shape;3483;p6"/>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4" name="Google Shape;3484;p6"/>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5" name="Google Shape;3485;p6"/>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6" name="Google Shape;3486;p6"/>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7" name="Google Shape;3487;p6"/>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8" name="Google Shape;3488;p6"/>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9" name="Google Shape;3489;p6"/>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0" name="Google Shape;3490;p6"/>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1" name="Google Shape;3491;p6"/>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2" name="Google Shape;3492;p6"/>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3" name="Google Shape;3493;p6"/>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4" name="Google Shape;3494;p6"/>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5" name="Google Shape;3495;p6"/>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6" name="Google Shape;3496;p6"/>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7" name="Google Shape;3497;p6"/>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8" name="Google Shape;3498;p6"/>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9" name="Google Shape;3499;p6"/>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0" name="Google Shape;3500;p6"/>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1" name="Google Shape;3501;p6"/>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2" name="Google Shape;3502;p6"/>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3" name="Google Shape;3503;p6"/>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4" name="Google Shape;3504;p6"/>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5" name="Google Shape;3505;p6"/>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6" name="Google Shape;3506;p6"/>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7" name="Google Shape;3507;p6"/>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8" name="Google Shape;3508;p6"/>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9" name="Google Shape;3509;p6"/>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0" name="Google Shape;3510;p6"/>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1" name="Google Shape;3511;p6"/>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2" name="Google Shape;3512;p6"/>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3" name="Google Shape;3513;p6"/>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4" name="Google Shape;3514;p6"/>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5" name="Google Shape;3515;p6"/>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6" name="Google Shape;3516;p6"/>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7" name="Google Shape;3517;p6"/>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8" name="Google Shape;3518;p6"/>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9" name="Google Shape;3519;p6"/>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0" name="Google Shape;3520;p6"/>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1" name="Google Shape;3521;p6"/>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2" name="Google Shape;3522;p6"/>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3" name="Google Shape;3523;p6"/>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4" name="Google Shape;3524;p6"/>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5" name="Google Shape;3525;p6"/>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6" name="Google Shape;3526;p6"/>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7" name="Google Shape;3527;p6"/>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8" name="Google Shape;3528;p6"/>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9" name="Google Shape;3529;p6"/>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0" name="Google Shape;3530;p6"/>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1" name="Google Shape;3531;p6"/>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2" name="Google Shape;3532;p6"/>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3" name="Google Shape;3533;p6"/>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4" name="Google Shape;3534;p6"/>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5" name="Google Shape;3535;p6"/>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6" name="Google Shape;3536;p6"/>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7" name="Google Shape;3537;p6"/>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8" name="Google Shape;3538;p6"/>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9" name="Google Shape;3539;p6"/>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0" name="Google Shape;3540;p6"/>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1" name="Google Shape;3541;p6"/>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2" name="Google Shape;3542;p6"/>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3" name="Google Shape;3543;p6"/>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4" name="Google Shape;3544;p6"/>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5" name="Google Shape;3545;p6"/>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6" name="Google Shape;3546;p6"/>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7" name="Google Shape;3547;p6"/>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8" name="Google Shape;3548;p6"/>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9" name="Google Shape;3549;p6"/>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0" name="Google Shape;3550;p6"/>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1" name="Google Shape;3551;p6"/>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2" name="Google Shape;3552;p6"/>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3" name="Google Shape;3553;p6"/>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4" name="Google Shape;3554;p6"/>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5" name="Google Shape;3555;p6"/>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6" name="Google Shape;3556;p6"/>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7" name="Google Shape;3557;p6"/>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8" name="Google Shape;3558;p6"/>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9" name="Google Shape;3559;p6"/>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0" name="Google Shape;3560;p6"/>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1" name="Google Shape;3561;p6"/>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2" name="Google Shape;3562;p6"/>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3" name="Google Shape;3563;p6"/>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4" name="Google Shape;3564;p6"/>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5" name="Google Shape;3565;p6"/>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6" name="Google Shape;3566;p6"/>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7" name="Google Shape;3567;p6"/>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8" name="Google Shape;3568;p6"/>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9" name="Google Shape;3569;p6"/>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0" name="Google Shape;3570;p6"/>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1" name="Google Shape;3571;p6"/>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2" name="Google Shape;3572;p6"/>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3" name="Google Shape;3573;p6"/>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4" name="Google Shape;3574;p6"/>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5" name="Google Shape;3575;p6"/>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6" name="Google Shape;3576;p6"/>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7" name="Google Shape;3577;p6"/>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8" name="Google Shape;3578;p6"/>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9" name="Google Shape;3579;p6"/>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0" name="Google Shape;3580;p6"/>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1" name="Google Shape;3581;p6"/>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2" name="Google Shape;3582;p6"/>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3" name="Google Shape;3583;p6"/>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4" name="Google Shape;3584;p6"/>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5" name="Google Shape;3585;p6"/>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6" name="Google Shape;3586;p6"/>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7" name="Google Shape;3587;p6"/>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8" name="Google Shape;3588;p6"/>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9" name="Google Shape;3589;p6"/>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0" name="Google Shape;3590;p6"/>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1" name="Google Shape;3591;p6"/>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2" name="Google Shape;3592;p6"/>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3" name="Google Shape;3593;p6"/>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4" name="Google Shape;3594;p6"/>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5" name="Google Shape;3595;p6"/>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6" name="Google Shape;3596;p6"/>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7" name="Google Shape;3597;p6"/>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8" name="Google Shape;3598;p6"/>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9" name="Google Shape;3599;p6"/>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0" name="Google Shape;3600;p6"/>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1" name="Google Shape;3601;p6"/>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2" name="Google Shape;3602;p6"/>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3" name="Google Shape;3603;p6"/>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4" name="Google Shape;3604;p6"/>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5" name="Google Shape;3605;p6"/>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6" name="Google Shape;3606;p6"/>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7" name="Google Shape;3607;p6"/>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8" name="Google Shape;3608;p6"/>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9" name="Google Shape;3609;p6"/>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0" name="Google Shape;3610;p6"/>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1" name="Google Shape;3611;p6"/>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2" name="Google Shape;3612;p6"/>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3" name="Google Shape;3613;p6"/>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4" name="Google Shape;3614;p6"/>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5" name="Google Shape;3615;p6"/>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6" name="Google Shape;3616;p6"/>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7" name="Google Shape;3617;p6"/>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8" name="Google Shape;3618;p6"/>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9" name="Google Shape;3619;p6"/>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0" name="Google Shape;3620;p6"/>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1" name="Google Shape;3621;p6"/>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2" name="Google Shape;3622;p6"/>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3" name="Google Shape;3623;p6"/>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4" name="Google Shape;3624;p6"/>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5" name="Google Shape;3625;p6"/>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6" name="Google Shape;3626;p6"/>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7" name="Google Shape;3627;p6"/>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8" name="Google Shape;3628;p6"/>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9" name="Google Shape;3629;p6"/>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0" name="Google Shape;3630;p6"/>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1" name="Google Shape;3631;p6"/>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2" name="Google Shape;3632;p6"/>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3" name="Google Shape;3633;p6"/>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4" name="Google Shape;3634;p6"/>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5" name="Google Shape;3635;p6"/>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6" name="Google Shape;3636;p6"/>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7" name="Google Shape;3637;p6"/>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8" name="Google Shape;3638;p6"/>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9" name="Google Shape;3639;p6"/>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0" name="Google Shape;3640;p6"/>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1" name="Google Shape;3641;p6"/>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2" name="Google Shape;3642;p6"/>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3" name="Google Shape;3643;p6"/>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4" name="Google Shape;3644;p6"/>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5" name="Google Shape;3645;p6"/>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6" name="Google Shape;3646;p6"/>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7" name="Google Shape;3647;p6"/>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8" name="Google Shape;3648;p6"/>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9" name="Google Shape;3649;p6"/>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0" name="Google Shape;3650;p6"/>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1" name="Google Shape;3651;p6"/>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2" name="Google Shape;3652;p6"/>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3" name="Google Shape;3653;p6"/>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4" name="Google Shape;3654;p6"/>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5" name="Google Shape;3655;p6"/>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6" name="Google Shape;3656;p6"/>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7" name="Google Shape;3657;p6"/>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8" name="Google Shape;3658;p6"/>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9" name="Google Shape;3659;p6"/>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0" name="Google Shape;3660;p6"/>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1" name="Google Shape;3661;p6"/>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2" name="Google Shape;3662;p6"/>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3" name="Google Shape;3663;p6"/>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4" name="Google Shape;3664;p6"/>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5" name="Google Shape;3665;p6"/>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6" name="Google Shape;3666;p6"/>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7" name="Google Shape;3667;p6"/>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8" name="Google Shape;3668;p6"/>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9" name="Google Shape;3669;p6"/>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0" name="Google Shape;3670;p6"/>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1" name="Google Shape;3671;p6"/>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2" name="Google Shape;3672;p6"/>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3" name="Google Shape;3673;p6"/>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4" name="Google Shape;3674;p6"/>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5" name="Google Shape;3675;p6"/>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6" name="Google Shape;3676;p6"/>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7" name="Google Shape;3677;p6"/>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8" name="Google Shape;3678;p6"/>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9" name="Google Shape;3679;p6"/>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0" name="Google Shape;3680;p6"/>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1" name="Google Shape;3681;p6"/>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2" name="Google Shape;3682;p6"/>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3" name="Google Shape;3683;p6"/>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4" name="Google Shape;3684;p6"/>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5" name="Google Shape;3685;p6"/>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6" name="Google Shape;3686;p6"/>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7" name="Google Shape;3687;p6"/>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8" name="Google Shape;3688;p6"/>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9" name="Google Shape;3689;p6"/>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0" name="Google Shape;3690;p6"/>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1" name="Google Shape;3691;p6"/>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2" name="Google Shape;3692;p6"/>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3" name="Google Shape;3693;p6"/>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4" name="Google Shape;3694;p6"/>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5" name="Google Shape;3695;p6"/>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6" name="Google Shape;3696;p6"/>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7" name="Google Shape;3697;p6"/>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8" name="Google Shape;3698;p6"/>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9" name="Google Shape;3699;p6"/>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0" name="Google Shape;3700;p6"/>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1" name="Google Shape;3701;p6"/>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2" name="Google Shape;3702;p6"/>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3" name="Google Shape;3703;p6"/>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4" name="Google Shape;3704;p6"/>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5" name="Google Shape;3705;p6"/>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6" name="Google Shape;3706;p6"/>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7" name="Google Shape;3707;p6"/>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8" name="Google Shape;3708;p6"/>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9" name="Google Shape;3709;p6"/>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0" name="Google Shape;3710;p6"/>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1" name="Google Shape;3711;p6"/>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2" name="Google Shape;3712;p6"/>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3" name="Google Shape;3713;p6"/>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4" name="Google Shape;3714;p6"/>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5" name="Google Shape;3715;p6"/>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6" name="Google Shape;3716;p6"/>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7" name="Google Shape;3717;p6"/>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8" name="Google Shape;3718;p6"/>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9" name="Google Shape;3719;p6"/>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0" name="Google Shape;3720;p6"/>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1" name="Google Shape;3721;p6"/>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2" name="Google Shape;3722;p6"/>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3" name="Google Shape;3723;p6"/>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4" name="Google Shape;3724;p6"/>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5" name="Google Shape;3725;p6"/>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6" name="Google Shape;3726;p6"/>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7" name="Google Shape;3727;p6"/>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8" name="Google Shape;3728;p6"/>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9" name="Google Shape;3729;p6"/>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0" name="Google Shape;3730;p6"/>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1" name="Google Shape;3731;p6"/>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2" name="Google Shape;3732;p6"/>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3" name="Google Shape;3733;p6"/>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4" name="Google Shape;3734;p6"/>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5" name="Google Shape;3735;p6"/>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6" name="Google Shape;3736;p6"/>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7" name="Google Shape;3737;p6"/>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8" name="Google Shape;3738;p6"/>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9" name="Google Shape;3739;p6"/>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0" name="Google Shape;3740;p6"/>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1" name="Google Shape;3741;p6"/>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2" name="Google Shape;3742;p6"/>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3" name="Google Shape;3743;p6"/>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4" name="Google Shape;3744;p6"/>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5" name="Google Shape;3745;p6"/>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6" name="Google Shape;3746;p6"/>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7" name="Google Shape;3747;p6"/>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8" name="Google Shape;3748;p6"/>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9" name="Google Shape;3749;p6"/>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0" name="Google Shape;3750;p6"/>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1" name="Google Shape;3751;p6"/>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2" name="Google Shape;3752;p6"/>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3" name="Google Shape;3753;p6"/>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4" name="Google Shape;3754;p6"/>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5" name="Google Shape;3755;p6"/>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6" name="Google Shape;3756;p6"/>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7" name="Google Shape;3757;p6"/>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8" name="Google Shape;3758;p6"/>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9" name="Google Shape;3759;p6"/>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0" name="Google Shape;3760;p6"/>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1" name="Google Shape;3761;p6"/>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2" name="Google Shape;3762;p6"/>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3" name="Google Shape;3763;p6"/>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4" name="Google Shape;3764;p6"/>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5" name="Google Shape;3765;p6"/>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6" name="Google Shape;3766;p6"/>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7" name="Google Shape;3767;p6"/>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8" name="Google Shape;3768;p6"/>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9" name="Google Shape;3769;p6"/>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0" name="Google Shape;3770;p6"/>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1" name="Google Shape;3771;p6"/>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2" name="Google Shape;3772;p6"/>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3" name="Google Shape;3773;p6"/>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4" name="Google Shape;3774;p6"/>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5" name="Google Shape;3775;p6"/>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6" name="Google Shape;3776;p6"/>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7" name="Google Shape;3777;p6"/>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8" name="Google Shape;3778;p6"/>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9" name="Google Shape;3779;p6"/>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0" name="Google Shape;3780;p6"/>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1" name="Google Shape;3781;p6"/>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2" name="Google Shape;3782;p6"/>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3" name="Google Shape;3783;p6"/>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4" name="Google Shape;3784;p6"/>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5" name="Google Shape;3785;p6"/>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6" name="Google Shape;3786;p6"/>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7" name="Google Shape;3787;p6"/>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8" name="Google Shape;3788;p6"/>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9" name="Google Shape;3789;p6"/>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0" name="Google Shape;3790;p6"/>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1" name="Google Shape;3791;p6"/>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2" name="Google Shape;3792;p6"/>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3" name="Google Shape;3793;p6"/>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4" name="Google Shape;3794;p6"/>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5" name="Google Shape;3795;p6"/>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6" name="Google Shape;3796;p6"/>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7" name="Google Shape;3797;p6"/>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8" name="Google Shape;3798;p6"/>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9" name="Google Shape;3799;p6"/>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0" name="Google Shape;3800;p6"/>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1" name="Google Shape;3801;p6"/>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2" name="Google Shape;3802;p6"/>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3" name="Google Shape;3803;p6"/>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4" name="Google Shape;3804;p6"/>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5" name="Google Shape;3805;p6"/>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6" name="Google Shape;3806;p6"/>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7" name="Google Shape;3807;p6"/>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8" name="Google Shape;3808;p6"/>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9" name="Google Shape;3809;p6"/>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0" name="Google Shape;3810;p6"/>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1" name="Google Shape;3811;p6"/>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2" name="Google Shape;3812;p6"/>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3" name="Google Shape;3813;p6"/>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4" name="Google Shape;3814;p6"/>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5" name="Google Shape;3815;p6"/>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6" name="Google Shape;3816;p6"/>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7" name="Google Shape;3817;p6"/>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8" name="Google Shape;3818;p6"/>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9" name="Google Shape;3819;p6"/>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0" name="Google Shape;3820;p6"/>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1" name="Google Shape;3821;p6"/>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2" name="Google Shape;3822;p6"/>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3" name="Google Shape;3823;p6"/>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4" name="Google Shape;3824;p6"/>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5" name="Google Shape;3825;p6"/>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6" name="Google Shape;3826;p6"/>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7" name="Google Shape;3827;p6"/>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8" name="Google Shape;3828;p6"/>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9" name="Google Shape;3829;p6"/>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0" name="Google Shape;3830;p6"/>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1" name="Google Shape;3831;p6"/>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2" name="Google Shape;3832;p6"/>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3" name="Google Shape;3833;p6"/>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4" name="Google Shape;3834;p6"/>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5" name="Google Shape;3835;p6"/>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6" name="Google Shape;3836;p6"/>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7" name="Google Shape;3837;p6"/>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8" name="Google Shape;3838;p6"/>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9" name="Google Shape;3839;p6"/>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0" name="Google Shape;3840;p6"/>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1" name="Google Shape;3841;p6"/>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2" name="Google Shape;3842;p6"/>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3" name="Google Shape;3843;p6"/>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4" name="Google Shape;3844;p6"/>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5" name="Google Shape;3845;p6"/>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6" name="Google Shape;3846;p6"/>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7" name="Google Shape;3847;p6"/>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8" name="Google Shape;3848;p6"/>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9" name="Google Shape;3849;p6"/>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0" name="Google Shape;3850;p6"/>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1" name="Google Shape;3851;p6"/>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2" name="Google Shape;3852;p6"/>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3" name="Google Shape;3853;p6"/>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4" name="Google Shape;3854;p6"/>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5" name="Google Shape;3855;p6"/>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6" name="Google Shape;3856;p6"/>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7" name="Google Shape;3857;p6"/>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8" name="Google Shape;3858;p6"/>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9" name="Google Shape;3859;p6"/>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0" name="Google Shape;3860;p6"/>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1" name="Google Shape;3861;p6"/>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2" name="Google Shape;3862;p6"/>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3" name="Google Shape;3863;p6"/>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4" name="Google Shape;3864;p6"/>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5" name="Google Shape;3865;p6"/>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6" name="Google Shape;3866;p6"/>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7" name="Google Shape;3867;p6"/>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8" name="Google Shape;3868;p6"/>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9" name="Google Shape;3869;p6"/>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0" name="Google Shape;3870;p6"/>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1" name="Google Shape;3871;p6"/>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2" name="Google Shape;3872;p6"/>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3" name="Google Shape;3873;p6"/>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4" name="Google Shape;3874;p6"/>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5" name="Google Shape;3875;p6"/>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6" name="Google Shape;3876;p6"/>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7" name="Google Shape;3877;p6"/>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8" name="Google Shape;3878;p6"/>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9" name="Google Shape;3879;p6"/>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0" name="Google Shape;3880;p6"/>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1" name="Google Shape;3881;p6"/>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2" name="Google Shape;3882;p6"/>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3" name="Google Shape;3883;p6"/>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4" name="Google Shape;3884;p6"/>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5" name="Google Shape;3885;p6"/>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6" name="Google Shape;3886;p6"/>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7" name="Google Shape;3887;p6"/>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8" name="Google Shape;3888;p6"/>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9" name="Google Shape;3889;p6"/>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0" name="Google Shape;3890;p6"/>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1" name="Google Shape;3891;p6"/>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2" name="Google Shape;3892;p6"/>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3" name="Google Shape;3893;p6"/>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4" name="Google Shape;3894;p6"/>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5" name="Google Shape;3895;p6"/>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6" name="Google Shape;3896;p6"/>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7" name="Google Shape;3897;p6"/>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8" name="Google Shape;3898;p6"/>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9" name="Google Shape;3899;p6"/>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0" name="Google Shape;3900;p6"/>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1" name="Google Shape;3901;p6"/>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2" name="Google Shape;3902;p6"/>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3" name="Google Shape;3903;p6"/>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4" name="Google Shape;3904;p6"/>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5" name="Google Shape;3905;p6"/>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6" name="Google Shape;3906;p6"/>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7" name="Google Shape;3907;p6"/>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8" name="Google Shape;3908;p6"/>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9" name="Google Shape;3909;p6"/>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0" name="Google Shape;3910;p6"/>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1" name="Google Shape;3911;p6"/>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2" name="Google Shape;3912;p6"/>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3" name="Google Shape;3913;p6"/>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4" name="Google Shape;3914;p6"/>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5" name="Google Shape;3915;p6"/>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6" name="Google Shape;3916;p6"/>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7" name="Google Shape;3917;p6"/>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8" name="Google Shape;3918;p6"/>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9" name="Google Shape;3919;p6"/>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0" name="Google Shape;3920;p6"/>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1" name="Google Shape;3921;p6"/>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2" name="Google Shape;3922;p6"/>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3" name="Google Shape;3923;p6"/>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4" name="Google Shape;3924;p6"/>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5" name="Google Shape;3925;p6"/>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6" name="Google Shape;3926;p6"/>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7" name="Google Shape;3927;p6"/>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8" name="Google Shape;3928;p6"/>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9" name="Google Shape;3929;p6"/>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0" name="Google Shape;3930;p6"/>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1" name="Google Shape;3931;p6"/>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2" name="Google Shape;3932;p6"/>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3" name="Google Shape;3933;p6"/>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4" name="Google Shape;3934;p6"/>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5" name="Google Shape;3935;p6"/>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6" name="Google Shape;3936;p6"/>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7" name="Google Shape;3937;p6"/>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8" name="Google Shape;3938;p6"/>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9" name="Google Shape;3939;p6"/>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0" name="Google Shape;3940;p6"/>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1" name="Google Shape;3941;p6"/>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2" name="Google Shape;3942;p6"/>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3" name="Google Shape;3943;p6"/>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4" name="Google Shape;3944;p6"/>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5" name="Google Shape;3945;p6"/>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6" name="Google Shape;3946;p6"/>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7" name="Google Shape;3947;p6"/>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8" name="Google Shape;3948;p6"/>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9" name="Google Shape;3949;p6"/>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0" name="Google Shape;3950;p6"/>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1" name="Google Shape;3951;p6"/>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2" name="Google Shape;3952;p6"/>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3" name="Google Shape;3953;p6"/>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4" name="Google Shape;3954;p6"/>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5" name="Google Shape;3955;p6"/>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6" name="Google Shape;3956;p6"/>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7" name="Google Shape;3957;p6"/>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8" name="Google Shape;3958;p6"/>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9" name="Google Shape;3959;p6"/>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0" name="Google Shape;3960;p6"/>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1" name="Google Shape;3961;p6"/>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2" name="Google Shape;3962;p6"/>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3" name="Google Shape;3963;p6"/>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4" name="Google Shape;3964;p6"/>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5" name="Google Shape;3965;p6"/>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6" name="Google Shape;3966;p6"/>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7" name="Google Shape;3967;p6"/>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8" name="Google Shape;3968;p6"/>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9" name="Google Shape;3969;p6"/>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0" name="Google Shape;3970;p6"/>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1" name="Google Shape;3971;p6"/>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2" name="Google Shape;3972;p6"/>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3" name="Google Shape;3973;p6"/>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4" name="Google Shape;3974;p6"/>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5" name="Google Shape;3975;p6"/>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6" name="Google Shape;3976;p6"/>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7" name="Google Shape;3977;p6"/>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8" name="Google Shape;3978;p6"/>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9" name="Google Shape;3979;p6"/>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0" name="Google Shape;3980;p6"/>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1" name="Google Shape;3981;p6"/>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2" name="Google Shape;3982;p6"/>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3" name="Google Shape;3983;p6"/>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4" name="Google Shape;3984;p6"/>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5" name="Google Shape;3985;p6"/>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6" name="Google Shape;3986;p6"/>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7" name="Google Shape;3987;p6"/>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8" name="Google Shape;3988;p6"/>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9" name="Google Shape;3989;p6"/>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0" name="Google Shape;3990;p6"/>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1" name="Google Shape;3991;p6"/>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2" name="Google Shape;3992;p6"/>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3" name="Google Shape;3993;p6"/>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4" name="Google Shape;3994;p6"/>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5" name="Google Shape;3995;p6"/>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6" name="Google Shape;3996;p6"/>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7" name="Google Shape;3997;p6"/>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8" name="Google Shape;3998;p6"/>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9" name="Google Shape;3999;p6"/>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0" name="Google Shape;4000;p6"/>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1" name="Google Shape;4001;p6"/>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2" name="Google Shape;4002;p6"/>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3" name="Google Shape;4003;p6"/>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4" name="Google Shape;4004;p6"/>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5" name="Google Shape;4005;p6"/>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6" name="Google Shape;4006;p6"/>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7" name="Google Shape;4007;p6"/>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8" name="Google Shape;4008;p6"/>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9" name="Google Shape;4009;p6"/>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0" name="Google Shape;4010;p6"/>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1" name="Google Shape;4011;p6"/>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2" name="Google Shape;4012;p6"/>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3" name="Google Shape;4013;p6"/>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4" name="Google Shape;4014;p6"/>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5" name="Google Shape;4015;p6"/>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6" name="Google Shape;4016;p6"/>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7" name="Google Shape;4017;p6"/>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8" name="Google Shape;4018;p6"/>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9" name="Google Shape;4019;p6"/>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0" name="Google Shape;4020;p6"/>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1" name="Google Shape;4021;p6"/>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2" name="Google Shape;4022;p6"/>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3" name="Google Shape;4023;p6"/>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4" name="Google Shape;4024;p6"/>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5" name="Google Shape;4025;p6"/>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6" name="Google Shape;4026;p6"/>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7" name="Google Shape;4027;p6"/>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8" name="Google Shape;4028;p6"/>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9" name="Google Shape;4029;p6"/>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0" name="Google Shape;4030;p6"/>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1" name="Google Shape;4031;p6"/>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2" name="Google Shape;4032;p6"/>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3" name="Google Shape;4033;p6"/>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4" name="Google Shape;4034;p6"/>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5" name="Google Shape;4035;p6"/>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6" name="Google Shape;4036;p6"/>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7" name="Google Shape;4037;p6"/>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8" name="Google Shape;4038;p6"/>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9" name="Google Shape;4039;p6"/>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0" name="Google Shape;4040;p6"/>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1" name="Google Shape;4041;p6"/>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2" name="Google Shape;4042;p6"/>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3" name="Google Shape;4043;p6"/>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4" name="Google Shape;4044;p6"/>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5" name="Google Shape;4045;p6"/>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6" name="Google Shape;4046;p6"/>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7" name="Google Shape;4047;p6"/>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8" name="Google Shape;4048;p6"/>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9" name="Google Shape;4049;p6"/>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0" name="Google Shape;4050;p6"/>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1" name="Google Shape;4051;p6"/>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2" name="Google Shape;4052;p6"/>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3" name="Google Shape;4053;p6"/>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4" name="Google Shape;4054;p6"/>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5" name="Google Shape;4055;p6"/>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6" name="Google Shape;4056;p6"/>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7" name="Google Shape;4057;p6"/>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8" name="Google Shape;4058;p6"/>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9" name="Google Shape;4059;p6"/>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0" name="Google Shape;4060;p6"/>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1" name="Google Shape;4061;p6"/>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2" name="Google Shape;4062;p6"/>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3" name="Google Shape;4063;p6"/>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4" name="Google Shape;4064;p6"/>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5" name="Google Shape;4065;p6"/>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6" name="Google Shape;4066;p6"/>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7" name="Google Shape;4067;p6"/>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8" name="Google Shape;4068;p6"/>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9" name="Google Shape;4069;p6"/>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0" name="Google Shape;4070;p6"/>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1" name="Google Shape;4071;p6"/>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2" name="Google Shape;4072;p6"/>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3" name="Google Shape;4073;p6"/>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4" name="Google Shape;4074;p6"/>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5" name="Google Shape;4075;p6"/>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6" name="Google Shape;4076;p6"/>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7" name="Google Shape;4077;p6"/>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8" name="Google Shape;4078;p6"/>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9" name="Google Shape;4079;p6"/>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0" name="Google Shape;4080;p6"/>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1" name="Google Shape;4081;p6"/>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2" name="Google Shape;4082;p6"/>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3" name="Google Shape;4083;p6"/>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4" name="Google Shape;4084;p6"/>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5" name="Google Shape;4085;p6"/>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6" name="Google Shape;4086;p6"/>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7" name="Google Shape;4087;p6"/>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8" name="Google Shape;4088;p6"/>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9" name="Google Shape;4089;p6"/>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0" name="Google Shape;4090;p6"/>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1" name="Google Shape;4091;p6"/>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2" name="Google Shape;4092;p6"/>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3" name="Google Shape;4093;p6"/>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4" name="Google Shape;4094;p6"/>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5" name="Google Shape;4095;p6"/>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6" name="Google Shape;4096;p6"/>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7" name="Google Shape;4097;p6"/>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8" name="Google Shape;4098;p6"/>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9" name="Google Shape;4099;p6"/>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0" name="Google Shape;4100;p6"/>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1" name="Google Shape;4101;p6"/>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2" name="Google Shape;4102;p6"/>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3" name="Google Shape;4103;p6"/>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4" name="Google Shape;4104;p6"/>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5" name="Google Shape;4105;p6"/>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6" name="Google Shape;4106;p6"/>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7" name="Google Shape;4107;p6"/>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8" name="Google Shape;4108;p6"/>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9" name="Google Shape;4109;p6"/>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0" name="Google Shape;4110;p6"/>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1" name="Google Shape;4111;p6"/>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2" name="Google Shape;4112;p6"/>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3" name="Google Shape;4113;p6"/>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4" name="Google Shape;4114;p6"/>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5" name="Google Shape;4115;p6"/>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6" name="Google Shape;4116;p6"/>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7" name="Google Shape;4117;p6"/>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8" name="Google Shape;4118;p6"/>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9" name="Google Shape;4119;p6"/>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0" name="Google Shape;4120;p6"/>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1" name="Google Shape;4121;p6"/>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2" name="Google Shape;4122;p6"/>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3" name="Google Shape;4123;p6"/>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4" name="Google Shape;4124;p6"/>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5" name="Google Shape;4125;p6"/>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6" name="Google Shape;4126;p6"/>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7" name="Google Shape;4127;p6"/>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8" name="Google Shape;4128;p6"/>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9" name="Google Shape;4129;p6"/>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0" name="Google Shape;4130;p6"/>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1" name="Google Shape;4131;p6"/>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2" name="Google Shape;4132;p6"/>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3" name="Google Shape;4133;p6"/>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4" name="Google Shape;4134;p6"/>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5" name="Google Shape;4135;p6"/>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6" name="Google Shape;4136;p6"/>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7" name="Google Shape;4137;p6"/>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8" name="Google Shape;4138;p6"/>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9" name="Google Shape;4139;p6"/>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0" name="Google Shape;4140;p6"/>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1" name="Google Shape;4141;p6"/>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2" name="Google Shape;4142;p6"/>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3" name="Google Shape;4143;p6"/>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4" name="Google Shape;4144;p6"/>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5" name="Google Shape;4145;p6"/>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6" name="Google Shape;4146;p6"/>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7" name="Google Shape;4147;p6"/>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8" name="Google Shape;4148;p6"/>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9" name="Google Shape;4149;p6"/>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0" name="Google Shape;4150;p6"/>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1" name="Google Shape;4151;p6"/>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2" name="Google Shape;4152;p6"/>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3" name="Google Shape;4153;p6"/>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4" name="Google Shape;4154;p6"/>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5" name="Google Shape;4155;p6"/>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6" name="Google Shape;4156;p6"/>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7" name="Google Shape;4157;p6"/>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8" name="Google Shape;4158;p6"/>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9" name="Google Shape;4159;p6"/>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0" name="Google Shape;4160;p6"/>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1" name="Google Shape;4161;p6"/>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2" name="Google Shape;4162;p6"/>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3" name="Google Shape;4163;p6"/>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4" name="Google Shape;4164;p6"/>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5" name="Google Shape;4165;p6"/>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6" name="Google Shape;4166;p6"/>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7" name="Google Shape;4167;p6"/>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8" name="Google Shape;4168;p6"/>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9" name="Google Shape;4169;p6"/>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0" name="Google Shape;4170;p6"/>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1" name="Google Shape;4171;p6"/>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2" name="Google Shape;4172;p6"/>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3" name="Google Shape;4173;p6"/>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4" name="Google Shape;4174;p6"/>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5" name="Google Shape;4175;p6"/>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6" name="Google Shape;4176;p6"/>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7" name="Google Shape;4177;p6"/>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8" name="Google Shape;4178;p6"/>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9" name="Google Shape;4179;p6"/>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0" name="Google Shape;4180;p6"/>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1" name="Google Shape;4181;p6"/>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2" name="Google Shape;4182;p6"/>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3" name="Google Shape;4183;p6"/>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4" name="Google Shape;4184;p6"/>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5" name="Google Shape;4185;p6"/>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6" name="Google Shape;4186;p6"/>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7" name="Google Shape;4187;p6"/>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8" name="Google Shape;4188;p6"/>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9" name="Google Shape;4189;p6"/>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0" name="Google Shape;4190;p6"/>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1" name="Google Shape;4191;p6"/>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2" name="Google Shape;4192;p6"/>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3" name="Google Shape;4193;p6"/>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4" name="Google Shape;4194;p6"/>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5" name="Google Shape;4195;p6"/>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6" name="Google Shape;4196;p6"/>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7" name="Google Shape;4197;p6"/>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8" name="Google Shape;4198;p6"/>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9" name="Google Shape;4199;p6"/>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0" name="Google Shape;4200;p6"/>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1" name="Google Shape;4201;p6"/>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2" name="Google Shape;4202;p6"/>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3" name="Google Shape;4203;p6"/>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4" name="Google Shape;4204;p6"/>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5" name="Google Shape;4205;p6"/>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6" name="Google Shape;4206;p6"/>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7" name="Google Shape;4207;p6"/>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8" name="Google Shape;4208;p6"/>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9" name="Google Shape;4209;p6"/>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0" name="Google Shape;4210;p6"/>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1" name="Google Shape;4211;p6"/>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2" name="Google Shape;4212;p6"/>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3" name="Google Shape;4213;p6"/>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4" name="Google Shape;4214;p6"/>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5" name="Google Shape;4215;p6"/>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6" name="Google Shape;4216;p6"/>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7" name="Google Shape;4217;p6"/>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8" name="Google Shape;4218;p6"/>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9" name="Google Shape;4219;p6"/>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0" name="Google Shape;4220;p6"/>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1" name="Google Shape;4221;p6"/>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2" name="Google Shape;4222;p6"/>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3" name="Google Shape;4223;p6"/>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4" name="Google Shape;4224;p6"/>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225" name="Google Shape;4225;p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4667"/>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4226" name="Google Shape;4226;p6"/>
          <p:cNvSpPr/>
          <p:nvPr/>
        </p:nvSpPr>
        <p:spPr>
          <a:xfrm rot="1797008">
            <a:off x="1879183" y="658554"/>
            <a:ext cx="96947" cy="194785"/>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27" name="Google Shape;4227;p6"/>
          <p:cNvSpPr/>
          <p:nvPr/>
        </p:nvSpPr>
        <p:spPr>
          <a:xfrm rot="-1797008">
            <a:off x="308033" y="1693302"/>
            <a:ext cx="96947" cy="194785"/>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28" name="Google Shape;4228;p6"/>
          <p:cNvSpPr/>
          <p:nvPr/>
        </p:nvSpPr>
        <p:spPr>
          <a:xfrm rot="3602992">
            <a:off x="661964" y="459350"/>
            <a:ext cx="96947" cy="194785"/>
          </a:xfrm>
          <a:prstGeom prst="roundRect">
            <a:avLst>
              <a:gd name="adj" fmla="val 50000"/>
            </a:avLst>
          </a:prstGeom>
          <a:solidFill>
            <a:schemeClr val="dk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29" name="Google Shape;4229;p6"/>
          <p:cNvSpPr/>
          <p:nvPr/>
        </p:nvSpPr>
        <p:spPr>
          <a:xfrm rot="1797008">
            <a:off x="11491983" y="5251354"/>
            <a:ext cx="96947" cy="194785"/>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30" name="Google Shape;4230;p6"/>
          <p:cNvSpPr/>
          <p:nvPr/>
        </p:nvSpPr>
        <p:spPr>
          <a:xfrm rot="3602992">
            <a:off x="11028697" y="5997950"/>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31" name="Google Shape;4231;p6"/>
          <p:cNvSpPr/>
          <p:nvPr/>
        </p:nvSpPr>
        <p:spPr>
          <a:xfrm rot="-1797008">
            <a:off x="11673200" y="6354702"/>
            <a:ext cx="96947" cy="194785"/>
          </a:xfrm>
          <a:prstGeom prst="roundRect">
            <a:avLst>
              <a:gd name="adj" fmla="val 50000"/>
            </a:avLst>
          </a:prstGeom>
          <a:solidFill>
            <a:schemeClr val="dk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027937989"/>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365126"/>
            <a:ext cx="2628900" cy="5811839"/>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838201" y="365126"/>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defTabSz="914377">
              <a:defRPr/>
            </a:pPr>
            <a:fld id="{08ED132D-452A-49E5-B8CD-EA0C46A12A5F}" type="datetimeFigureOut">
              <a:rPr lang="vi-VN" smtClean="0">
                <a:solidFill>
                  <a:prstClr val="black">
                    <a:tint val="75000"/>
                  </a:prstClr>
                </a:solidFill>
              </a:rPr>
              <a:pPr defTabSz="914377">
                <a:defRPr/>
              </a:pPr>
              <a:t>24/11/2024</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914377">
              <a:defRPr/>
            </a:pPr>
            <a:fld id="{9CB03046-9975-4CD1-8163-35C299AA0868}"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293749324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4232"/>
        <p:cNvGrpSpPr/>
        <p:nvPr/>
      </p:nvGrpSpPr>
      <p:grpSpPr>
        <a:xfrm>
          <a:off x="0" y="0"/>
          <a:ext cx="0" cy="0"/>
          <a:chOff x="0" y="0"/>
          <a:chExt cx="0" cy="0"/>
        </a:xfrm>
      </p:grpSpPr>
      <p:grpSp>
        <p:nvGrpSpPr>
          <p:cNvPr id="4233" name="Google Shape;4233;p7"/>
          <p:cNvGrpSpPr/>
          <p:nvPr/>
        </p:nvGrpSpPr>
        <p:grpSpPr>
          <a:xfrm>
            <a:off x="0" y="0"/>
            <a:ext cx="12205600" cy="7066400"/>
            <a:chOff x="0" y="0"/>
            <a:chExt cx="9154200" cy="5299800"/>
          </a:xfrm>
        </p:grpSpPr>
        <p:sp>
          <p:nvSpPr>
            <p:cNvPr id="4234" name="Google Shape;4234;p7"/>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5" name="Google Shape;4235;p7"/>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6" name="Google Shape;4236;p7"/>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7" name="Google Shape;4237;p7"/>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8" name="Google Shape;4238;p7"/>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9" name="Google Shape;4239;p7"/>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0" name="Google Shape;4240;p7"/>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1" name="Google Shape;4241;p7"/>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2" name="Google Shape;4242;p7"/>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3" name="Google Shape;4243;p7"/>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4" name="Google Shape;4244;p7"/>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5" name="Google Shape;4245;p7"/>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6" name="Google Shape;4246;p7"/>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7" name="Google Shape;4247;p7"/>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8" name="Google Shape;4248;p7"/>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9" name="Google Shape;4249;p7"/>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0" name="Google Shape;4250;p7"/>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1" name="Google Shape;4251;p7"/>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2" name="Google Shape;4252;p7"/>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3" name="Google Shape;4253;p7"/>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4" name="Google Shape;4254;p7"/>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5" name="Google Shape;4255;p7"/>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6" name="Google Shape;4256;p7"/>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7" name="Google Shape;4257;p7"/>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8" name="Google Shape;4258;p7"/>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9" name="Google Shape;4259;p7"/>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0" name="Google Shape;4260;p7"/>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1" name="Google Shape;4261;p7"/>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2" name="Google Shape;4262;p7"/>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3" name="Google Shape;4263;p7"/>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4" name="Google Shape;4264;p7"/>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5" name="Google Shape;4265;p7"/>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6" name="Google Shape;4266;p7"/>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7" name="Google Shape;4267;p7"/>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8" name="Google Shape;4268;p7"/>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9" name="Google Shape;4269;p7"/>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0" name="Google Shape;4270;p7"/>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1" name="Google Shape;4271;p7"/>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2" name="Google Shape;4272;p7"/>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3" name="Google Shape;4273;p7"/>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4" name="Google Shape;4274;p7"/>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5" name="Google Shape;4275;p7"/>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6" name="Google Shape;4276;p7"/>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7" name="Google Shape;4277;p7"/>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8" name="Google Shape;4278;p7"/>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9" name="Google Shape;4279;p7"/>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0" name="Google Shape;4280;p7"/>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1" name="Google Shape;4281;p7"/>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2" name="Google Shape;4282;p7"/>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3" name="Google Shape;4283;p7"/>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4" name="Google Shape;4284;p7"/>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5" name="Google Shape;4285;p7"/>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6" name="Google Shape;4286;p7"/>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7" name="Google Shape;4287;p7"/>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8" name="Google Shape;4288;p7"/>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9" name="Google Shape;4289;p7"/>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0" name="Google Shape;4290;p7"/>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1" name="Google Shape;4291;p7"/>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2" name="Google Shape;4292;p7"/>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3" name="Google Shape;4293;p7"/>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4" name="Google Shape;4294;p7"/>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5" name="Google Shape;4295;p7"/>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6" name="Google Shape;4296;p7"/>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7" name="Google Shape;4297;p7"/>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8" name="Google Shape;4298;p7"/>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9" name="Google Shape;4299;p7"/>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0" name="Google Shape;4300;p7"/>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1" name="Google Shape;4301;p7"/>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2" name="Google Shape;4302;p7"/>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3" name="Google Shape;4303;p7"/>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4" name="Google Shape;4304;p7"/>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5" name="Google Shape;4305;p7"/>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6" name="Google Shape;4306;p7"/>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7" name="Google Shape;4307;p7"/>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8" name="Google Shape;4308;p7"/>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9" name="Google Shape;4309;p7"/>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0" name="Google Shape;4310;p7"/>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1" name="Google Shape;4311;p7"/>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2" name="Google Shape;4312;p7"/>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3" name="Google Shape;4313;p7"/>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4" name="Google Shape;4314;p7"/>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5" name="Google Shape;4315;p7"/>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6" name="Google Shape;4316;p7"/>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7" name="Google Shape;4317;p7"/>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8" name="Google Shape;4318;p7"/>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9" name="Google Shape;4319;p7"/>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0" name="Google Shape;4320;p7"/>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1" name="Google Shape;4321;p7"/>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2" name="Google Shape;4322;p7"/>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3" name="Google Shape;4323;p7"/>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4" name="Google Shape;4324;p7"/>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5" name="Google Shape;4325;p7"/>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6" name="Google Shape;4326;p7"/>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7" name="Google Shape;4327;p7"/>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8" name="Google Shape;4328;p7"/>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9" name="Google Shape;4329;p7"/>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0" name="Google Shape;4330;p7"/>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1" name="Google Shape;4331;p7"/>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2" name="Google Shape;4332;p7"/>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3" name="Google Shape;4333;p7"/>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4" name="Google Shape;4334;p7"/>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5" name="Google Shape;4335;p7"/>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6" name="Google Shape;4336;p7"/>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7" name="Google Shape;4337;p7"/>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8" name="Google Shape;4338;p7"/>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9" name="Google Shape;4339;p7"/>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0" name="Google Shape;4340;p7"/>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1" name="Google Shape;4341;p7"/>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2" name="Google Shape;4342;p7"/>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3" name="Google Shape;4343;p7"/>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4" name="Google Shape;4344;p7"/>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5" name="Google Shape;4345;p7"/>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6" name="Google Shape;4346;p7"/>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7" name="Google Shape;4347;p7"/>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8" name="Google Shape;4348;p7"/>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9" name="Google Shape;4349;p7"/>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0" name="Google Shape;4350;p7"/>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1" name="Google Shape;4351;p7"/>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2" name="Google Shape;4352;p7"/>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3" name="Google Shape;4353;p7"/>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4" name="Google Shape;4354;p7"/>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5" name="Google Shape;4355;p7"/>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6" name="Google Shape;4356;p7"/>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7" name="Google Shape;4357;p7"/>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8" name="Google Shape;4358;p7"/>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9" name="Google Shape;4359;p7"/>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0" name="Google Shape;4360;p7"/>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1" name="Google Shape;4361;p7"/>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2" name="Google Shape;4362;p7"/>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3" name="Google Shape;4363;p7"/>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4" name="Google Shape;4364;p7"/>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5" name="Google Shape;4365;p7"/>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6" name="Google Shape;4366;p7"/>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7" name="Google Shape;4367;p7"/>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8" name="Google Shape;4368;p7"/>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9" name="Google Shape;4369;p7"/>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0" name="Google Shape;4370;p7"/>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1" name="Google Shape;4371;p7"/>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2" name="Google Shape;4372;p7"/>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3" name="Google Shape;4373;p7"/>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4" name="Google Shape;4374;p7"/>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5" name="Google Shape;4375;p7"/>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6" name="Google Shape;4376;p7"/>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7" name="Google Shape;4377;p7"/>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8" name="Google Shape;4378;p7"/>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9" name="Google Shape;4379;p7"/>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0" name="Google Shape;4380;p7"/>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1" name="Google Shape;4381;p7"/>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2" name="Google Shape;4382;p7"/>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3" name="Google Shape;4383;p7"/>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4" name="Google Shape;4384;p7"/>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5" name="Google Shape;4385;p7"/>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6" name="Google Shape;4386;p7"/>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7" name="Google Shape;4387;p7"/>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8" name="Google Shape;4388;p7"/>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9" name="Google Shape;4389;p7"/>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0" name="Google Shape;4390;p7"/>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1" name="Google Shape;4391;p7"/>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2" name="Google Shape;4392;p7"/>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3" name="Google Shape;4393;p7"/>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4" name="Google Shape;4394;p7"/>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5" name="Google Shape;4395;p7"/>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6" name="Google Shape;4396;p7"/>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7" name="Google Shape;4397;p7"/>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8" name="Google Shape;4398;p7"/>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9" name="Google Shape;4399;p7"/>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0" name="Google Shape;4400;p7"/>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1" name="Google Shape;4401;p7"/>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2" name="Google Shape;4402;p7"/>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3" name="Google Shape;4403;p7"/>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4" name="Google Shape;4404;p7"/>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5" name="Google Shape;4405;p7"/>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6" name="Google Shape;4406;p7"/>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7" name="Google Shape;4407;p7"/>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8" name="Google Shape;4408;p7"/>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9" name="Google Shape;4409;p7"/>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0" name="Google Shape;4410;p7"/>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1" name="Google Shape;4411;p7"/>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2" name="Google Shape;4412;p7"/>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3" name="Google Shape;4413;p7"/>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4" name="Google Shape;4414;p7"/>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5" name="Google Shape;4415;p7"/>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6" name="Google Shape;4416;p7"/>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7" name="Google Shape;4417;p7"/>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8" name="Google Shape;4418;p7"/>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9" name="Google Shape;4419;p7"/>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0" name="Google Shape;4420;p7"/>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1" name="Google Shape;4421;p7"/>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2" name="Google Shape;4422;p7"/>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3" name="Google Shape;4423;p7"/>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4" name="Google Shape;4424;p7"/>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5" name="Google Shape;4425;p7"/>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6" name="Google Shape;4426;p7"/>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7" name="Google Shape;4427;p7"/>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8" name="Google Shape;4428;p7"/>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9" name="Google Shape;4429;p7"/>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0" name="Google Shape;4430;p7"/>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1" name="Google Shape;4431;p7"/>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2" name="Google Shape;4432;p7"/>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3" name="Google Shape;4433;p7"/>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4" name="Google Shape;4434;p7"/>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5" name="Google Shape;4435;p7"/>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6" name="Google Shape;4436;p7"/>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7" name="Google Shape;4437;p7"/>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8" name="Google Shape;4438;p7"/>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9" name="Google Shape;4439;p7"/>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0" name="Google Shape;4440;p7"/>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1" name="Google Shape;4441;p7"/>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2" name="Google Shape;4442;p7"/>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3" name="Google Shape;4443;p7"/>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4" name="Google Shape;4444;p7"/>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5" name="Google Shape;4445;p7"/>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6" name="Google Shape;4446;p7"/>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7" name="Google Shape;4447;p7"/>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8" name="Google Shape;4448;p7"/>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9" name="Google Shape;4449;p7"/>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0" name="Google Shape;4450;p7"/>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1" name="Google Shape;4451;p7"/>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2" name="Google Shape;4452;p7"/>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3" name="Google Shape;4453;p7"/>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4" name="Google Shape;4454;p7"/>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5" name="Google Shape;4455;p7"/>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6" name="Google Shape;4456;p7"/>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7" name="Google Shape;4457;p7"/>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8" name="Google Shape;4458;p7"/>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9" name="Google Shape;4459;p7"/>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0" name="Google Shape;4460;p7"/>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1" name="Google Shape;4461;p7"/>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2" name="Google Shape;4462;p7"/>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3" name="Google Shape;4463;p7"/>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4" name="Google Shape;4464;p7"/>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5" name="Google Shape;4465;p7"/>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6" name="Google Shape;4466;p7"/>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7" name="Google Shape;4467;p7"/>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8" name="Google Shape;4468;p7"/>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9" name="Google Shape;4469;p7"/>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0" name="Google Shape;4470;p7"/>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1" name="Google Shape;4471;p7"/>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2" name="Google Shape;4472;p7"/>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3" name="Google Shape;4473;p7"/>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4" name="Google Shape;4474;p7"/>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5" name="Google Shape;4475;p7"/>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6" name="Google Shape;4476;p7"/>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7" name="Google Shape;4477;p7"/>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8" name="Google Shape;4478;p7"/>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9" name="Google Shape;4479;p7"/>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0" name="Google Shape;4480;p7"/>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1" name="Google Shape;4481;p7"/>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2" name="Google Shape;4482;p7"/>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3" name="Google Shape;4483;p7"/>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4" name="Google Shape;4484;p7"/>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5" name="Google Shape;4485;p7"/>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6" name="Google Shape;4486;p7"/>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7" name="Google Shape;4487;p7"/>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8" name="Google Shape;4488;p7"/>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9" name="Google Shape;4489;p7"/>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0" name="Google Shape;4490;p7"/>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1" name="Google Shape;4491;p7"/>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2" name="Google Shape;4492;p7"/>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3" name="Google Shape;4493;p7"/>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4" name="Google Shape;4494;p7"/>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5" name="Google Shape;4495;p7"/>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6" name="Google Shape;4496;p7"/>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7" name="Google Shape;4497;p7"/>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8" name="Google Shape;4498;p7"/>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9" name="Google Shape;4499;p7"/>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0" name="Google Shape;4500;p7"/>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1" name="Google Shape;4501;p7"/>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2" name="Google Shape;4502;p7"/>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3" name="Google Shape;4503;p7"/>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4" name="Google Shape;4504;p7"/>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5" name="Google Shape;4505;p7"/>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6" name="Google Shape;4506;p7"/>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7" name="Google Shape;4507;p7"/>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8" name="Google Shape;4508;p7"/>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9" name="Google Shape;4509;p7"/>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0" name="Google Shape;4510;p7"/>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1" name="Google Shape;4511;p7"/>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2" name="Google Shape;4512;p7"/>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3" name="Google Shape;4513;p7"/>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4" name="Google Shape;4514;p7"/>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5" name="Google Shape;4515;p7"/>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6" name="Google Shape;4516;p7"/>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7" name="Google Shape;4517;p7"/>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8" name="Google Shape;4518;p7"/>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9" name="Google Shape;4519;p7"/>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0" name="Google Shape;4520;p7"/>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1" name="Google Shape;4521;p7"/>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2" name="Google Shape;4522;p7"/>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3" name="Google Shape;4523;p7"/>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4" name="Google Shape;4524;p7"/>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5" name="Google Shape;4525;p7"/>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6" name="Google Shape;4526;p7"/>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7" name="Google Shape;4527;p7"/>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8" name="Google Shape;4528;p7"/>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9" name="Google Shape;4529;p7"/>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0" name="Google Shape;4530;p7"/>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1" name="Google Shape;4531;p7"/>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2" name="Google Shape;4532;p7"/>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3" name="Google Shape;4533;p7"/>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4" name="Google Shape;4534;p7"/>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5" name="Google Shape;4535;p7"/>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6" name="Google Shape;4536;p7"/>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7" name="Google Shape;4537;p7"/>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8" name="Google Shape;4538;p7"/>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9" name="Google Shape;4539;p7"/>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0" name="Google Shape;4540;p7"/>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1" name="Google Shape;4541;p7"/>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2" name="Google Shape;4542;p7"/>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3" name="Google Shape;4543;p7"/>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4" name="Google Shape;4544;p7"/>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5" name="Google Shape;4545;p7"/>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6" name="Google Shape;4546;p7"/>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7" name="Google Shape;4547;p7"/>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8" name="Google Shape;4548;p7"/>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9" name="Google Shape;4549;p7"/>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0" name="Google Shape;4550;p7"/>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1" name="Google Shape;4551;p7"/>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2" name="Google Shape;4552;p7"/>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3" name="Google Shape;4553;p7"/>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4" name="Google Shape;4554;p7"/>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5" name="Google Shape;4555;p7"/>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6" name="Google Shape;4556;p7"/>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7" name="Google Shape;4557;p7"/>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8" name="Google Shape;4558;p7"/>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9" name="Google Shape;4559;p7"/>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0" name="Google Shape;4560;p7"/>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1" name="Google Shape;4561;p7"/>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2" name="Google Shape;4562;p7"/>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3" name="Google Shape;4563;p7"/>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4" name="Google Shape;4564;p7"/>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5" name="Google Shape;4565;p7"/>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6" name="Google Shape;4566;p7"/>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7" name="Google Shape;4567;p7"/>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8" name="Google Shape;4568;p7"/>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9" name="Google Shape;4569;p7"/>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0" name="Google Shape;4570;p7"/>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1" name="Google Shape;4571;p7"/>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2" name="Google Shape;4572;p7"/>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3" name="Google Shape;4573;p7"/>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4" name="Google Shape;4574;p7"/>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5" name="Google Shape;4575;p7"/>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6" name="Google Shape;4576;p7"/>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7" name="Google Shape;4577;p7"/>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8" name="Google Shape;4578;p7"/>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9" name="Google Shape;4579;p7"/>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0" name="Google Shape;4580;p7"/>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1" name="Google Shape;4581;p7"/>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2" name="Google Shape;4582;p7"/>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3" name="Google Shape;4583;p7"/>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4" name="Google Shape;4584;p7"/>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5" name="Google Shape;4585;p7"/>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6" name="Google Shape;4586;p7"/>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7" name="Google Shape;4587;p7"/>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8" name="Google Shape;4588;p7"/>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9" name="Google Shape;4589;p7"/>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0" name="Google Shape;4590;p7"/>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1" name="Google Shape;4591;p7"/>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2" name="Google Shape;4592;p7"/>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3" name="Google Shape;4593;p7"/>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4" name="Google Shape;4594;p7"/>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5" name="Google Shape;4595;p7"/>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6" name="Google Shape;4596;p7"/>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7" name="Google Shape;4597;p7"/>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8" name="Google Shape;4598;p7"/>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9" name="Google Shape;4599;p7"/>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0" name="Google Shape;4600;p7"/>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1" name="Google Shape;4601;p7"/>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2" name="Google Shape;4602;p7"/>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3" name="Google Shape;4603;p7"/>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4" name="Google Shape;4604;p7"/>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5" name="Google Shape;4605;p7"/>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6" name="Google Shape;4606;p7"/>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7" name="Google Shape;4607;p7"/>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8" name="Google Shape;4608;p7"/>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9" name="Google Shape;4609;p7"/>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0" name="Google Shape;4610;p7"/>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1" name="Google Shape;4611;p7"/>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2" name="Google Shape;4612;p7"/>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3" name="Google Shape;4613;p7"/>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4" name="Google Shape;4614;p7"/>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5" name="Google Shape;4615;p7"/>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6" name="Google Shape;4616;p7"/>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7" name="Google Shape;4617;p7"/>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8" name="Google Shape;4618;p7"/>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9" name="Google Shape;4619;p7"/>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0" name="Google Shape;4620;p7"/>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1" name="Google Shape;4621;p7"/>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2" name="Google Shape;4622;p7"/>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3" name="Google Shape;4623;p7"/>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4" name="Google Shape;4624;p7"/>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5" name="Google Shape;4625;p7"/>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6" name="Google Shape;4626;p7"/>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7" name="Google Shape;4627;p7"/>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8" name="Google Shape;4628;p7"/>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9" name="Google Shape;4629;p7"/>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0" name="Google Shape;4630;p7"/>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1" name="Google Shape;4631;p7"/>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2" name="Google Shape;4632;p7"/>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3" name="Google Shape;4633;p7"/>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4" name="Google Shape;4634;p7"/>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5" name="Google Shape;4635;p7"/>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6" name="Google Shape;4636;p7"/>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7" name="Google Shape;4637;p7"/>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8" name="Google Shape;4638;p7"/>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9" name="Google Shape;4639;p7"/>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0" name="Google Shape;4640;p7"/>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1" name="Google Shape;4641;p7"/>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2" name="Google Shape;4642;p7"/>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3" name="Google Shape;4643;p7"/>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4" name="Google Shape;4644;p7"/>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5" name="Google Shape;4645;p7"/>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6" name="Google Shape;4646;p7"/>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7" name="Google Shape;4647;p7"/>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8" name="Google Shape;4648;p7"/>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9" name="Google Shape;4649;p7"/>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0" name="Google Shape;4650;p7"/>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1" name="Google Shape;4651;p7"/>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2" name="Google Shape;4652;p7"/>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3" name="Google Shape;4653;p7"/>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4" name="Google Shape;4654;p7"/>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5" name="Google Shape;4655;p7"/>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6" name="Google Shape;4656;p7"/>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7" name="Google Shape;4657;p7"/>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8" name="Google Shape;4658;p7"/>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9" name="Google Shape;4659;p7"/>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0" name="Google Shape;4660;p7"/>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1" name="Google Shape;4661;p7"/>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2" name="Google Shape;4662;p7"/>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3" name="Google Shape;4663;p7"/>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4" name="Google Shape;4664;p7"/>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5" name="Google Shape;4665;p7"/>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6" name="Google Shape;4666;p7"/>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7" name="Google Shape;4667;p7"/>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8" name="Google Shape;4668;p7"/>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9" name="Google Shape;4669;p7"/>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0" name="Google Shape;4670;p7"/>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1" name="Google Shape;4671;p7"/>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2" name="Google Shape;4672;p7"/>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3" name="Google Shape;4673;p7"/>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4" name="Google Shape;4674;p7"/>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5" name="Google Shape;4675;p7"/>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6" name="Google Shape;4676;p7"/>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7" name="Google Shape;4677;p7"/>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8" name="Google Shape;4678;p7"/>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9" name="Google Shape;4679;p7"/>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0" name="Google Shape;4680;p7"/>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1" name="Google Shape;4681;p7"/>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2" name="Google Shape;4682;p7"/>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3" name="Google Shape;4683;p7"/>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4" name="Google Shape;4684;p7"/>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5" name="Google Shape;4685;p7"/>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6" name="Google Shape;4686;p7"/>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7" name="Google Shape;4687;p7"/>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8" name="Google Shape;4688;p7"/>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9" name="Google Shape;4689;p7"/>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0" name="Google Shape;4690;p7"/>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1" name="Google Shape;4691;p7"/>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2" name="Google Shape;4692;p7"/>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3" name="Google Shape;4693;p7"/>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4" name="Google Shape;4694;p7"/>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5" name="Google Shape;4695;p7"/>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6" name="Google Shape;4696;p7"/>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7" name="Google Shape;4697;p7"/>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8" name="Google Shape;4698;p7"/>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9" name="Google Shape;4699;p7"/>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0" name="Google Shape;4700;p7"/>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1" name="Google Shape;4701;p7"/>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2" name="Google Shape;4702;p7"/>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3" name="Google Shape;4703;p7"/>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4" name="Google Shape;4704;p7"/>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5" name="Google Shape;4705;p7"/>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6" name="Google Shape;4706;p7"/>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7" name="Google Shape;4707;p7"/>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8" name="Google Shape;4708;p7"/>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9" name="Google Shape;4709;p7"/>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0" name="Google Shape;4710;p7"/>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1" name="Google Shape;4711;p7"/>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2" name="Google Shape;4712;p7"/>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3" name="Google Shape;4713;p7"/>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4" name="Google Shape;4714;p7"/>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5" name="Google Shape;4715;p7"/>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6" name="Google Shape;4716;p7"/>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7" name="Google Shape;4717;p7"/>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8" name="Google Shape;4718;p7"/>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9" name="Google Shape;4719;p7"/>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0" name="Google Shape;4720;p7"/>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1" name="Google Shape;4721;p7"/>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2" name="Google Shape;4722;p7"/>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3" name="Google Shape;4723;p7"/>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4" name="Google Shape;4724;p7"/>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5" name="Google Shape;4725;p7"/>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6" name="Google Shape;4726;p7"/>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7" name="Google Shape;4727;p7"/>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8" name="Google Shape;4728;p7"/>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9" name="Google Shape;4729;p7"/>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0" name="Google Shape;4730;p7"/>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1" name="Google Shape;4731;p7"/>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2" name="Google Shape;4732;p7"/>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3" name="Google Shape;4733;p7"/>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4" name="Google Shape;4734;p7"/>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5" name="Google Shape;4735;p7"/>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6" name="Google Shape;4736;p7"/>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7" name="Google Shape;4737;p7"/>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8" name="Google Shape;4738;p7"/>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9" name="Google Shape;4739;p7"/>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0" name="Google Shape;4740;p7"/>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1" name="Google Shape;4741;p7"/>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2" name="Google Shape;4742;p7"/>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3" name="Google Shape;4743;p7"/>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4" name="Google Shape;4744;p7"/>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5" name="Google Shape;4745;p7"/>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6" name="Google Shape;4746;p7"/>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7" name="Google Shape;4747;p7"/>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8" name="Google Shape;4748;p7"/>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9" name="Google Shape;4749;p7"/>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0" name="Google Shape;4750;p7"/>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1" name="Google Shape;4751;p7"/>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2" name="Google Shape;4752;p7"/>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3" name="Google Shape;4753;p7"/>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4" name="Google Shape;4754;p7"/>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5" name="Google Shape;4755;p7"/>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6" name="Google Shape;4756;p7"/>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7" name="Google Shape;4757;p7"/>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8" name="Google Shape;4758;p7"/>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9" name="Google Shape;4759;p7"/>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0" name="Google Shape;4760;p7"/>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1" name="Google Shape;4761;p7"/>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2" name="Google Shape;4762;p7"/>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3" name="Google Shape;4763;p7"/>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4" name="Google Shape;4764;p7"/>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5" name="Google Shape;4765;p7"/>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6" name="Google Shape;4766;p7"/>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7" name="Google Shape;4767;p7"/>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8" name="Google Shape;4768;p7"/>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9" name="Google Shape;4769;p7"/>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0" name="Google Shape;4770;p7"/>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1" name="Google Shape;4771;p7"/>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2" name="Google Shape;4772;p7"/>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3" name="Google Shape;4773;p7"/>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4" name="Google Shape;4774;p7"/>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5" name="Google Shape;4775;p7"/>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6" name="Google Shape;4776;p7"/>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7" name="Google Shape;4777;p7"/>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8" name="Google Shape;4778;p7"/>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9" name="Google Shape;4779;p7"/>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0" name="Google Shape;4780;p7"/>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1" name="Google Shape;4781;p7"/>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2" name="Google Shape;4782;p7"/>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3" name="Google Shape;4783;p7"/>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4" name="Google Shape;4784;p7"/>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5" name="Google Shape;4785;p7"/>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6" name="Google Shape;4786;p7"/>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7" name="Google Shape;4787;p7"/>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8" name="Google Shape;4788;p7"/>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9" name="Google Shape;4789;p7"/>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0" name="Google Shape;4790;p7"/>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1" name="Google Shape;4791;p7"/>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2" name="Google Shape;4792;p7"/>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3" name="Google Shape;4793;p7"/>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4" name="Google Shape;4794;p7"/>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5" name="Google Shape;4795;p7"/>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6" name="Google Shape;4796;p7"/>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7" name="Google Shape;4797;p7"/>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8" name="Google Shape;4798;p7"/>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9" name="Google Shape;4799;p7"/>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0" name="Google Shape;4800;p7"/>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1" name="Google Shape;4801;p7"/>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2" name="Google Shape;4802;p7"/>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3" name="Google Shape;4803;p7"/>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4" name="Google Shape;4804;p7"/>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5" name="Google Shape;4805;p7"/>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6" name="Google Shape;4806;p7"/>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7" name="Google Shape;4807;p7"/>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8" name="Google Shape;4808;p7"/>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9" name="Google Shape;4809;p7"/>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0" name="Google Shape;4810;p7"/>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1" name="Google Shape;4811;p7"/>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2" name="Google Shape;4812;p7"/>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3" name="Google Shape;4813;p7"/>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4" name="Google Shape;4814;p7"/>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5" name="Google Shape;4815;p7"/>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6" name="Google Shape;4816;p7"/>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7" name="Google Shape;4817;p7"/>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8" name="Google Shape;4818;p7"/>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9" name="Google Shape;4819;p7"/>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0" name="Google Shape;4820;p7"/>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1" name="Google Shape;4821;p7"/>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2" name="Google Shape;4822;p7"/>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3" name="Google Shape;4823;p7"/>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4" name="Google Shape;4824;p7"/>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5" name="Google Shape;4825;p7"/>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6" name="Google Shape;4826;p7"/>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7" name="Google Shape;4827;p7"/>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8" name="Google Shape;4828;p7"/>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9" name="Google Shape;4829;p7"/>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0" name="Google Shape;4830;p7"/>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1" name="Google Shape;4831;p7"/>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2" name="Google Shape;4832;p7"/>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3" name="Google Shape;4833;p7"/>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4" name="Google Shape;4834;p7"/>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5" name="Google Shape;4835;p7"/>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6" name="Google Shape;4836;p7"/>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7" name="Google Shape;4837;p7"/>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8" name="Google Shape;4838;p7"/>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9" name="Google Shape;4839;p7"/>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0" name="Google Shape;4840;p7"/>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1" name="Google Shape;4841;p7"/>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2" name="Google Shape;4842;p7"/>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3" name="Google Shape;4843;p7"/>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4" name="Google Shape;4844;p7"/>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5" name="Google Shape;4845;p7"/>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6" name="Google Shape;4846;p7"/>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7" name="Google Shape;4847;p7"/>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8" name="Google Shape;4848;p7"/>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9" name="Google Shape;4849;p7"/>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0" name="Google Shape;4850;p7"/>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1" name="Google Shape;4851;p7"/>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2" name="Google Shape;4852;p7"/>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3" name="Google Shape;4853;p7"/>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4" name="Google Shape;4854;p7"/>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5" name="Google Shape;4855;p7"/>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6" name="Google Shape;4856;p7"/>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7" name="Google Shape;4857;p7"/>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8" name="Google Shape;4858;p7"/>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9" name="Google Shape;4859;p7"/>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0" name="Google Shape;4860;p7"/>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1" name="Google Shape;4861;p7"/>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2" name="Google Shape;4862;p7"/>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3" name="Google Shape;4863;p7"/>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4" name="Google Shape;4864;p7"/>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5" name="Google Shape;4865;p7"/>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6" name="Google Shape;4866;p7"/>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7" name="Google Shape;4867;p7"/>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8" name="Google Shape;4868;p7"/>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9" name="Google Shape;4869;p7"/>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0" name="Google Shape;4870;p7"/>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1" name="Google Shape;4871;p7"/>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2" name="Google Shape;4872;p7"/>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3" name="Google Shape;4873;p7"/>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4" name="Google Shape;4874;p7"/>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5" name="Google Shape;4875;p7"/>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6" name="Google Shape;4876;p7"/>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7" name="Google Shape;4877;p7"/>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8" name="Google Shape;4878;p7"/>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9" name="Google Shape;4879;p7"/>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0" name="Google Shape;4880;p7"/>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1" name="Google Shape;4881;p7"/>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2" name="Google Shape;4882;p7"/>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3" name="Google Shape;4883;p7"/>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4" name="Google Shape;4884;p7"/>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5" name="Google Shape;4885;p7"/>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6" name="Google Shape;4886;p7"/>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7" name="Google Shape;4887;p7"/>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8" name="Google Shape;4888;p7"/>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9" name="Google Shape;4889;p7"/>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0" name="Google Shape;4890;p7"/>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1" name="Google Shape;4891;p7"/>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2" name="Google Shape;4892;p7"/>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3" name="Google Shape;4893;p7"/>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4" name="Google Shape;4894;p7"/>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5" name="Google Shape;4895;p7"/>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6" name="Google Shape;4896;p7"/>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7" name="Google Shape;4897;p7"/>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8" name="Google Shape;4898;p7"/>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9" name="Google Shape;4899;p7"/>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0" name="Google Shape;4900;p7"/>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1" name="Google Shape;4901;p7"/>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2" name="Google Shape;4902;p7"/>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3" name="Google Shape;4903;p7"/>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4" name="Google Shape;4904;p7"/>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5" name="Google Shape;4905;p7"/>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6" name="Google Shape;4906;p7"/>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7" name="Google Shape;4907;p7"/>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8" name="Google Shape;4908;p7"/>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9" name="Google Shape;4909;p7"/>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0" name="Google Shape;4910;p7"/>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1" name="Google Shape;4911;p7"/>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2" name="Google Shape;4912;p7"/>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3" name="Google Shape;4913;p7"/>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4" name="Google Shape;4914;p7"/>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5" name="Google Shape;4915;p7"/>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6" name="Google Shape;4916;p7"/>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7" name="Google Shape;4917;p7"/>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8" name="Google Shape;4918;p7"/>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9" name="Google Shape;4919;p7"/>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0" name="Google Shape;4920;p7"/>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1" name="Google Shape;4921;p7"/>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2" name="Google Shape;4922;p7"/>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3" name="Google Shape;4923;p7"/>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4" name="Google Shape;4924;p7"/>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5" name="Google Shape;4925;p7"/>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6" name="Google Shape;4926;p7"/>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7" name="Google Shape;4927;p7"/>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8" name="Google Shape;4928;p7"/>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9" name="Google Shape;4929;p7"/>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0" name="Google Shape;4930;p7"/>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1" name="Google Shape;4931;p7"/>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2" name="Google Shape;4932;p7"/>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3" name="Google Shape;4933;p7"/>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4" name="Google Shape;4934;p7"/>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5" name="Google Shape;4935;p7"/>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6" name="Google Shape;4936;p7"/>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7" name="Google Shape;4937;p7"/>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8" name="Google Shape;4938;p7"/>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9" name="Google Shape;4939;p7"/>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0" name="Google Shape;4940;p7"/>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1" name="Google Shape;4941;p7"/>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2" name="Google Shape;4942;p7"/>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3" name="Google Shape;4943;p7"/>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4" name="Google Shape;4944;p7"/>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5" name="Google Shape;4945;p7"/>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6" name="Google Shape;4946;p7"/>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7" name="Google Shape;4947;p7"/>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8" name="Google Shape;4948;p7"/>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9" name="Google Shape;4949;p7"/>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0" name="Google Shape;4950;p7"/>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1" name="Google Shape;4951;p7"/>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2" name="Google Shape;4952;p7"/>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3" name="Google Shape;4953;p7"/>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4" name="Google Shape;4954;p7"/>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5" name="Google Shape;4955;p7"/>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6" name="Google Shape;4956;p7"/>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7" name="Google Shape;4957;p7"/>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8" name="Google Shape;4958;p7"/>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9" name="Google Shape;4959;p7"/>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0" name="Google Shape;4960;p7"/>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1" name="Google Shape;4961;p7"/>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2" name="Google Shape;4962;p7"/>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3" name="Google Shape;4963;p7"/>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4" name="Google Shape;4964;p7"/>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5" name="Google Shape;4965;p7"/>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6" name="Google Shape;4966;p7"/>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7" name="Google Shape;4967;p7"/>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8" name="Google Shape;4968;p7"/>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9" name="Google Shape;4969;p7"/>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0" name="Google Shape;4970;p7"/>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1" name="Google Shape;4971;p7"/>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2" name="Google Shape;4972;p7"/>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3" name="Google Shape;4973;p7"/>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4" name="Google Shape;4974;p7"/>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5" name="Google Shape;4975;p7"/>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6" name="Google Shape;4976;p7"/>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7" name="Google Shape;4977;p7"/>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8" name="Google Shape;4978;p7"/>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9" name="Google Shape;4979;p7"/>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0" name="Google Shape;4980;p7"/>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1" name="Google Shape;4981;p7"/>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2" name="Google Shape;4982;p7"/>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3" name="Google Shape;4983;p7"/>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4" name="Google Shape;4984;p7"/>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5" name="Google Shape;4985;p7"/>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6" name="Google Shape;4986;p7"/>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7" name="Google Shape;4987;p7"/>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8" name="Google Shape;4988;p7"/>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9" name="Google Shape;4989;p7"/>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0" name="Google Shape;4990;p7"/>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1" name="Google Shape;4991;p7"/>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2" name="Google Shape;4992;p7"/>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3" name="Google Shape;4993;p7"/>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4" name="Google Shape;4994;p7"/>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5" name="Google Shape;4995;p7"/>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6" name="Google Shape;4996;p7"/>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7" name="Google Shape;4997;p7"/>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8" name="Google Shape;4998;p7"/>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9" name="Google Shape;4999;p7"/>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0" name="Google Shape;5000;p7"/>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1" name="Google Shape;5001;p7"/>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2" name="Google Shape;5002;p7"/>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3" name="Google Shape;5003;p7"/>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4" name="Google Shape;5004;p7"/>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5" name="Google Shape;5005;p7"/>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6" name="Google Shape;5006;p7"/>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7" name="Google Shape;5007;p7"/>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8" name="Google Shape;5008;p7"/>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9" name="Google Shape;5009;p7"/>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0" name="Google Shape;5010;p7"/>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1" name="Google Shape;5011;p7"/>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2" name="Google Shape;5012;p7"/>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3" name="Google Shape;5013;p7"/>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4" name="Google Shape;5014;p7"/>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5" name="Google Shape;5015;p7"/>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6" name="Google Shape;5016;p7"/>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7" name="Google Shape;5017;p7"/>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8" name="Google Shape;5018;p7"/>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9" name="Google Shape;5019;p7"/>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0" name="Google Shape;5020;p7"/>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1" name="Google Shape;5021;p7"/>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2" name="Google Shape;5022;p7"/>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3" name="Google Shape;5023;p7"/>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4" name="Google Shape;5024;p7"/>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5" name="Google Shape;5025;p7"/>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6" name="Google Shape;5026;p7"/>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7" name="Google Shape;5027;p7"/>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8" name="Google Shape;5028;p7"/>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9" name="Google Shape;5029;p7"/>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0" name="Google Shape;5030;p7"/>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1" name="Google Shape;5031;p7"/>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2" name="Google Shape;5032;p7"/>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3" name="Google Shape;5033;p7"/>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4" name="Google Shape;5034;p7"/>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5" name="Google Shape;5035;p7"/>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6" name="Google Shape;5036;p7"/>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7" name="Google Shape;5037;p7"/>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8" name="Google Shape;5038;p7"/>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9" name="Google Shape;5039;p7"/>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0" name="Google Shape;5040;p7"/>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1" name="Google Shape;5041;p7"/>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2" name="Google Shape;5042;p7"/>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3" name="Google Shape;5043;p7"/>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4" name="Google Shape;5044;p7"/>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5" name="Google Shape;5045;p7"/>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6" name="Google Shape;5046;p7"/>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7" name="Google Shape;5047;p7"/>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8" name="Google Shape;5048;p7"/>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9" name="Google Shape;5049;p7"/>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0" name="Google Shape;5050;p7"/>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1" name="Google Shape;5051;p7"/>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2" name="Google Shape;5052;p7"/>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3" name="Google Shape;5053;p7"/>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4" name="Google Shape;5054;p7"/>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5" name="Google Shape;5055;p7"/>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6" name="Google Shape;5056;p7"/>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7" name="Google Shape;5057;p7"/>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8" name="Google Shape;5058;p7"/>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9" name="Google Shape;5059;p7"/>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0" name="Google Shape;5060;p7"/>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1" name="Google Shape;5061;p7"/>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2" name="Google Shape;5062;p7"/>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3" name="Google Shape;5063;p7"/>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4" name="Google Shape;5064;p7"/>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5" name="Google Shape;5065;p7"/>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6" name="Google Shape;5066;p7"/>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7" name="Google Shape;5067;p7"/>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8" name="Google Shape;5068;p7"/>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9" name="Google Shape;5069;p7"/>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070" name="Google Shape;5070;p7"/>
          <p:cNvSpPr txBox="1">
            <a:spLocks noGrp="1"/>
          </p:cNvSpPr>
          <p:nvPr>
            <p:ph type="subTitle" idx="1"/>
          </p:nvPr>
        </p:nvSpPr>
        <p:spPr>
          <a:xfrm rot="786">
            <a:off x="1080968" y="1612467"/>
            <a:ext cx="6997200" cy="1661200"/>
          </a:xfrm>
          <a:prstGeom prst="rect">
            <a:avLst/>
          </a:prstGeom>
          <a:solidFill>
            <a:schemeClr val="lt2"/>
          </a:solidFill>
          <a:effectLst>
            <a:outerShdw dist="76200" dir="2760000" algn="bl" rotWithShape="0">
              <a:schemeClr val="dk1">
                <a:alpha val="19000"/>
              </a:schemeClr>
            </a:outerShdw>
          </a:effectLst>
        </p:spPr>
        <p:txBody>
          <a:bodyPr spcFirstLastPara="1" wrap="square" lIns="91425" tIns="91425" rIns="91425" bIns="91425" anchor="ctr" anchorCtr="0">
            <a:noAutofit/>
          </a:bodyPr>
          <a:lstStyle>
            <a:lvl1pPr lvl="0" algn="ctr" rtl="0">
              <a:lnSpc>
                <a:spcPct val="100000"/>
              </a:lnSpc>
              <a:spcBef>
                <a:spcPts val="0"/>
              </a:spcBef>
              <a:spcAft>
                <a:spcPts val="0"/>
              </a:spcAft>
              <a:buClr>
                <a:srgbClr val="999999"/>
              </a:buClr>
              <a:buSzPts val="800"/>
              <a:buFont typeface="Open Sans"/>
              <a:buChar char="●"/>
              <a:defRPr sz="1867"/>
            </a:lvl1pPr>
            <a:lvl2pPr lvl="1" algn="ctr" rtl="0">
              <a:lnSpc>
                <a:spcPct val="100000"/>
              </a:lnSpc>
              <a:spcBef>
                <a:spcPts val="0"/>
              </a:spcBef>
              <a:spcAft>
                <a:spcPts val="0"/>
              </a:spcAft>
              <a:buClr>
                <a:srgbClr val="999999"/>
              </a:buClr>
              <a:buSzPts val="800"/>
              <a:buFont typeface="Open Sans"/>
              <a:buChar char="○"/>
              <a:defRPr/>
            </a:lvl2pPr>
            <a:lvl3pPr lvl="2" algn="ctr" rtl="0">
              <a:lnSpc>
                <a:spcPct val="100000"/>
              </a:lnSpc>
              <a:spcBef>
                <a:spcPts val="0"/>
              </a:spcBef>
              <a:spcAft>
                <a:spcPts val="0"/>
              </a:spcAft>
              <a:buClr>
                <a:srgbClr val="999999"/>
              </a:buClr>
              <a:buSzPts val="800"/>
              <a:buFont typeface="Open Sans"/>
              <a:buChar char="■"/>
              <a:defRPr/>
            </a:lvl3pPr>
            <a:lvl4pPr lvl="3" algn="ctr" rtl="0">
              <a:lnSpc>
                <a:spcPct val="100000"/>
              </a:lnSpc>
              <a:spcBef>
                <a:spcPts val="0"/>
              </a:spcBef>
              <a:spcAft>
                <a:spcPts val="0"/>
              </a:spcAft>
              <a:buClr>
                <a:srgbClr val="999999"/>
              </a:buClr>
              <a:buSzPts val="800"/>
              <a:buFont typeface="Open Sans"/>
              <a:buChar char="●"/>
              <a:defRPr/>
            </a:lvl4pPr>
            <a:lvl5pPr lvl="4" algn="ctr" rtl="0">
              <a:lnSpc>
                <a:spcPct val="100000"/>
              </a:lnSpc>
              <a:spcBef>
                <a:spcPts val="0"/>
              </a:spcBef>
              <a:spcAft>
                <a:spcPts val="0"/>
              </a:spcAft>
              <a:buClr>
                <a:srgbClr val="999999"/>
              </a:buClr>
              <a:buSzPts val="1200"/>
              <a:buFont typeface="Open Sans"/>
              <a:buChar char="○"/>
              <a:defRPr/>
            </a:lvl5pPr>
            <a:lvl6pPr lvl="5" algn="ctr" rtl="0">
              <a:lnSpc>
                <a:spcPct val="100000"/>
              </a:lnSpc>
              <a:spcBef>
                <a:spcPts val="0"/>
              </a:spcBef>
              <a:spcAft>
                <a:spcPts val="0"/>
              </a:spcAft>
              <a:buClr>
                <a:srgbClr val="999999"/>
              </a:buClr>
              <a:buSzPts val="1200"/>
              <a:buFont typeface="Open Sans"/>
              <a:buChar char="■"/>
              <a:defRPr/>
            </a:lvl6pPr>
            <a:lvl7pPr lvl="6" algn="ctr" rtl="0">
              <a:lnSpc>
                <a:spcPct val="100000"/>
              </a:lnSpc>
              <a:spcBef>
                <a:spcPts val="0"/>
              </a:spcBef>
              <a:spcAft>
                <a:spcPts val="0"/>
              </a:spcAft>
              <a:buClr>
                <a:srgbClr val="999999"/>
              </a:buClr>
              <a:buSzPts val="700"/>
              <a:buFont typeface="Open Sans"/>
              <a:buChar char="●"/>
              <a:defRPr/>
            </a:lvl7pPr>
            <a:lvl8pPr lvl="7" algn="ctr" rtl="0">
              <a:lnSpc>
                <a:spcPct val="100000"/>
              </a:lnSpc>
              <a:spcBef>
                <a:spcPts val="0"/>
              </a:spcBef>
              <a:spcAft>
                <a:spcPts val="0"/>
              </a:spcAft>
              <a:buClr>
                <a:srgbClr val="999999"/>
              </a:buClr>
              <a:buSzPts val="700"/>
              <a:buFont typeface="Open Sans"/>
              <a:buChar char="○"/>
              <a:defRPr/>
            </a:lvl8pPr>
            <a:lvl9pPr lvl="8" algn="ctr" rtl="0">
              <a:lnSpc>
                <a:spcPct val="100000"/>
              </a:lnSpc>
              <a:spcBef>
                <a:spcPts val="0"/>
              </a:spcBef>
              <a:spcAft>
                <a:spcPts val="0"/>
              </a:spcAft>
              <a:buClr>
                <a:srgbClr val="999999"/>
              </a:buClr>
              <a:buSzPts val="600"/>
              <a:buFont typeface="Open Sans"/>
              <a:buChar char="■"/>
              <a:defRPr/>
            </a:lvl9pPr>
          </a:lstStyle>
          <a:p>
            <a:endParaRPr/>
          </a:p>
        </p:txBody>
      </p:sp>
      <p:sp>
        <p:nvSpPr>
          <p:cNvPr id="5071" name="Google Shape;5071;p7"/>
          <p:cNvSpPr txBox="1">
            <a:spLocks noGrp="1"/>
          </p:cNvSpPr>
          <p:nvPr>
            <p:ph type="title"/>
          </p:nvPr>
        </p:nvSpPr>
        <p:spPr>
          <a:xfrm>
            <a:off x="960000" y="593400"/>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5072" name="Google Shape;5072;p7"/>
          <p:cNvSpPr/>
          <p:nvPr/>
        </p:nvSpPr>
        <p:spPr>
          <a:xfrm rot="-4454930">
            <a:off x="513419" y="505162"/>
            <a:ext cx="97252" cy="194612"/>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73" name="Google Shape;5073;p7"/>
          <p:cNvSpPr/>
          <p:nvPr/>
        </p:nvSpPr>
        <p:spPr>
          <a:xfrm rot="4509604">
            <a:off x="1074011" y="1045694"/>
            <a:ext cx="96829" cy="194820"/>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74" name="Google Shape;5074;p7"/>
          <p:cNvSpPr/>
          <p:nvPr/>
        </p:nvSpPr>
        <p:spPr>
          <a:xfrm rot="-7342841">
            <a:off x="11665940" y="504918"/>
            <a:ext cx="97097" cy="1950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75" name="Google Shape;5075;p7"/>
          <p:cNvSpPr/>
          <p:nvPr/>
        </p:nvSpPr>
        <p:spPr>
          <a:xfrm rot="-4454930">
            <a:off x="11665886" y="1333095"/>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76" name="Google Shape;5076;p7"/>
          <p:cNvSpPr/>
          <p:nvPr/>
        </p:nvSpPr>
        <p:spPr>
          <a:xfrm rot="4509604">
            <a:off x="10758444" y="669861"/>
            <a:ext cx="96829" cy="194820"/>
          </a:xfrm>
          <a:prstGeom prst="roundRect">
            <a:avLst>
              <a:gd name="adj" fmla="val 50000"/>
            </a:avLst>
          </a:prstGeom>
          <a:solidFill>
            <a:schemeClr val="accent4"/>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77" name="Google Shape;5077;p7"/>
          <p:cNvSpPr/>
          <p:nvPr/>
        </p:nvSpPr>
        <p:spPr>
          <a:xfrm rot="-10330255">
            <a:off x="416838" y="1592142"/>
            <a:ext cx="96903" cy="194996"/>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36728046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5078"/>
        <p:cNvGrpSpPr/>
        <p:nvPr/>
      </p:nvGrpSpPr>
      <p:grpSpPr>
        <a:xfrm>
          <a:off x="0" y="0"/>
          <a:ext cx="0" cy="0"/>
          <a:chOff x="0" y="0"/>
          <a:chExt cx="0" cy="0"/>
        </a:xfrm>
      </p:grpSpPr>
      <p:grpSp>
        <p:nvGrpSpPr>
          <p:cNvPr id="5079" name="Google Shape;5079;p8"/>
          <p:cNvGrpSpPr/>
          <p:nvPr/>
        </p:nvGrpSpPr>
        <p:grpSpPr>
          <a:xfrm>
            <a:off x="0" y="0"/>
            <a:ext cx="12205600" cy="7066400"/>
            <a:chOff x="0" y="0"/>
            <a:chExt cx="9154200" cy="5299800"/>
          </a:xfrm>
        </p:grpSpPr>
        <p:sp>
          <p:nvSpPr>
            <p:cNvPr id="5080" name="Google Shape;5080;p8"/>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1" name="Google Shape;5081;p8"/>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2" name="Google Shape;5082;p8"/>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3" name="Google Shape;5083;p8"/>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4" name="Google Shape;5084;p8"/>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5" name="Google Shape;5085;p8"/>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6" name="Google Shape;5086;p8"/>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7" name="Google Shape;5087;p8"/>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8" name="Google Shape;5088;p8"/>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9" name="Google Shape;5089;p8"/>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0" name="Google Shape;5090;p8"/>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1" name="Google Shape;5091;p8"/>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2" name="Google Shape;5092;p8"/>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3" name="Google Shape;5093;p8"/>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4" name="Google Shape;5094;p8"/>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5" name="Google Shape;5095;p8"/>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6" name="Google Shape;5096;p8"/>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7" name="Google Shape;5097;p8"/>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8" name="Google Shape;5098;p8"/>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9" name="Google Shape;5099;p8"/>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0" name="Google Shape;5100;p8"/>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1" name="Google Shape;5101;p8"/>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2" name="Google Shape;5102;p8"/>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3" name="Google Shape;5103;p8"/>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4" name="Google Shape;5104;p8"/>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5" name="Google Shape;5105;p8"/>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6" name="Google Shape;5106;p8"/>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7" name="Google Shape;5107;p8"/>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8" name="Google Shape;5108;p8"/>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9" name="Google Shape;5109;p8"/>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0" name="Google Shape;5110;p8"/>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1" name="Google Shape;5111;p8"/>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2" name="Google Shape;5112;p8"/>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3" name="Google Shape;5113;p8"/>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4" name="Google Shape;5114;p8"/>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5" name="Google Shape;5115;p8"/>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6" name="Google Shape;5116;p8"/>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7" name="Google Shape;5117;p8"/>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8" name="Google Shape;5118;p8"/>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9" name="Google Shape;5119;p8"/>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0" name="Google Shape;5120;p8"/>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1" name="Google Shape;5121;p8"/>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2" name="Google Shape;5122;p8"/>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3" name="Google Shape;5123;p8"/>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4" name="Google Shape;5124;p8"/>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5" name="Google Shape;5125;p8"/>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6" name="Google Shape;5126;p8"/>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7" name="Google Shape;5127;p8"/>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8" name="Google Shape;5128;p8"/>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9" name="Google Shape;5129;p8"/>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0" name="Google Shape;5130;p8"/>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1" name="Google Shape;5131;p8"/>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2" name="Google Shape;5132;p8"/>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3" name="Google Shape;5133;p8"/>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4" name="Google Shape;5134;p8"/>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5" name="Google Shape;5135;p8"/>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6" name="Google Shape;5136;p8"/>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7" name="Google Shape;5137;p8"/>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8" name="Google Shape;5138;p8"/>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9" name="Google Shape;5139;p8"/>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0" name="Google Shape;5140;p8"/>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1" name="Google Shape;5141;p8"/>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2" name="Google Shape;5142;p8"/>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3" name="Google Shape;5143;p8"/>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4" name="Google Shape;5144;p8"/>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5" name="Google Shape;5145;p8"/>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6" name="Google Shape;5146;p8"/>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7" name="Google Shape;5147;p8"/>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8" name="Google Shape;5148;p8"/>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9" name="Google Shape;5149;p8"/>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0" name="Google Shape;5150;p8"/>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1" name="Google Shape;5151;p8"/>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2" name="Google Shape;5152;p8"/>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3" name="Google Shape;5153;p8"/>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4" name="Google Shape;5154;p8"/>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5" name="Google Shape;5155;p8"/>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6" name="Google Shape;5156;p8"/>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7" name="Google Shape;5157;p8"/>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8" name="Google Shape;5158;p8"/>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9" name="Google Shape;5159;p8"/>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0" name="Google Shape;5160;p8"/>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1" name="Google Shape;5161;p8"/>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2" name="Google Shape;5162;p8"/>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3" name="Google Shape;5163;p8"/>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4" name="Google Shape;5164;p8"/>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5" name="Google Shape;5165;p8"/>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6" name="Google Shape;5166;p8"/>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7" name="Google Shape;5167;p8"/>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8" name="Google Shape;5168;p8"/>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9" name="Google Shape;5169;p8"/>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0" name="Google Shape;5170;p8"/>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1" name="Google Shape;5171;p8"/>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2" name="Google Shape;5172;p8"/>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3" name="Google Shape;5173;p8"/>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4" name="Google Shape;5174;p8"/>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5" name="Google Shape;5175;p8"/>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6" name="Google Shape;5176;p8"/>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7" name="Google Shape;5177;p8"/>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8" name="Google Shape;5178;p8"/>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9" name="Google Shape;5179;p8"/>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0" name="Google Shape;5180;p8"/>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1" name="Google Shape;5181;p8"/>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2" name="Google Shape;5182;p8"/>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3" name="Google Shape;5183;p8"/>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4" name="Google Shape;5184;p8"/>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5" name="Google Shape;5185;p8"/>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6" name="Google Shape;5186;p8"/>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7" name="Google Shape;5187;p8"/>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8" name="Google Shape;5188;p8"/>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9" name="Google Shape;5189;p8"/>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0" name="Google Shape;5190;p8"/>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1" name="Google Shape;5191;p8"/>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2" name="Google Shape;5192;p8"/>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3" name="Google Shape;5193;p8"/>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4" name="Google Shape;5194;p8"/>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5" name="Google Shape;5195;p8"/>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6" name="Google Shape;5196;p8"/>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7" name="Google Shape;5197;p8"/>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8" name="Google Shape;5198;p8"/>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9" name="Google Shape;5199;p8"/>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0" name="Google Shape;5200;p8"/>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1" name="Google Shape;5201;p8"/>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2" name="Google Shape;5202;p8"/>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3" name="Google Shape;5203;p8"/>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4" name="Google Shape;5204;p8"/>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5" name="Google Shape;5205;p8"/>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6" name="Google Shape;5206;p8"/>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7" name="Google Shape;5207;p8"/>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8" name="Google Shape;5208;p8"/>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9" name="Google Shape;5209;p8"/>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0" name="Google Shape;5210;p8"/>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1" name="Google Shape;5211;p8"/>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2" name="Google Shape;5212;p8"/>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3" name="Google Shape;5213;p8"/>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4" name="Google Shape;5214;p8"/>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5" name="Google Shape;5215;p8"/>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6" name="Google Shape;5216;p8"/>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7" name="Google Shape;5217;p8"/>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8" name="Google Shape;5218;p8"/>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9" name="Google Shape;5219;p8"/>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0" name="Google Shape;5220;p8"/>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1" name="Google Shape;5221;p8"/>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2" name="Google Shape;5222;p8"/>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3" name="Google Shape;5223;p8"/>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4" name="Google Shape;5224;p8"/>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5" name="Google Shape;5225;p8"/>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6" name="Google Shape;5226;p8"/>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7" name="Google Shape;5227;p8"/>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8" name="Google Shape;5228;p8"/>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9" name="Google Shape;5229;p8"/>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0" name="Google Shape;5230;p8"/>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1" name="Google Shape;5231;p8"/>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2" name="Google Shape;5232;p8"/>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3" name="Google Shape;5233;p8"/>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4" name="Google Shape;5234;p8"/>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5" name="Google Shape;5235;p8"/>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6" name="Google Shape;5236;p8"/>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7" name="Google Shape;5237;p8"/>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8" name="Google Shape;5238;p8"/>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9" name="Google Shape;5239;p8"/>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0" name="Google Shape;5240;p8"/>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1" name="Google Shape;5241;p8"/>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2" name="Google Shape;5242;p8"/>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3" name="Google Shape;5243;p8"/>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4" name="Google Shape;5244;p8"/>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5" name="Google Shape;5245;p8"/>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6" name="Google Shape;5246;p8"/>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7" name="Google Shape;5247;p8"/>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8" name="Google Shape;5248;p8"/>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9" name="Google Shape;5249;p8"/>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0" name="Google Shape;5250;p8"/>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1" name="Google Shape;5251;p8"/>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2" name="Google Shape;5252;p8"/>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3" name="Google Shape;5253;p8"/>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4" name="Google Shape;5254;p8"/>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5" name="Google Shape;5255;p8"/>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6" name="Google Shape;5256;p8"/>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7" name="Google Shape;5257;p8"/>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8" name="Google Shape;5258;p8"/>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9" name="Google Shape;5259;p8"/>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0" name="Google Shape;5260;p8"/>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1" name="Google Shape;5261;p8"/>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2" name="Google Shape;5262;p8"/>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3" name="Google Shape;5263;p8"/>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4" name="Google Shape;5264;p8"/>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5" name="Google Shape;5265;p8"/>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6" name="Google Shape;5266;p8"/>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7" name="Google Shape;5267;p8"/>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8" name="Google Shape;5268;p8"/>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9" name="Google Shape;5269;p8"/>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0" name="Google Shape;5270;p8"/>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1" name="Google Shape;5271;p8"/>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2" name="Google Shape;5272;p8"/>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3" name="Google Shape;5273;p8"/>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4" name="Google Shape;5274;p8"/>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5" name="Google Shape;5275;p8"/>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6" name="Google Shape;5276;p8"/>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7" name="Google Shape;5277;p8"/>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8" name="Google Shape;5278;p8"/>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9" name="Google Shape;5279;p8"/>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0" name="Google Shape;5280;p8"/>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1" name="Google Shape;5281;p8"/>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2" name="Google Shape;5282;p8"/>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3" name="Google Shape;5283;p8"/>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4" name="Google Shape;5284;p8"/>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5" name="Google Shape;5285;p8"/>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6" name="Google Shape;5286;p8"/>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7" name="Google Shape;5287;p8"/>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8" name="Google Shape;5288;p8"/>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9" name="Google Shape;5289;p8"/>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0" name="Google Shape;5290;p8"/>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1" name="Google Shape;5291;p8"/>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2" name="Google Shape;5292;p8"/>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3" name="Google Shape;5293;p8"/>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4" name="Google Shape;5294;p8"/>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5" name="Google Shape;5295;p8"/>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6" name="Google Shape;5296;p8"/>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7" name="Google Shape;5297;p8"/>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8" name="Google Shape;5298;p8"/>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9" name="Google Shape;5299;p8"/>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0" name="Google Shape;5300;p8"/>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1" name="Google Shape;5301;p8"/>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2" name="Google Shape;5302;p8"/>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3" name="Google Shape;5303;p8"/>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4" name="Google Shape;5304;p8"/>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5" name="Google Shape;5305;p8"/>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6" name="Google Shape;5306;p8"/>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7" name="Google Shape;5307;p8"/>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8" name="Google Shape;5308;p8"/>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9" name="Google Shape;5309;p8"/>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0" name="Google Shape;5310;p8"/>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1" name="Google Shape;5311;p8"/>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2" name="Google Shape;5312;p8"/>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3" name="Google Shape;5313;p8"/>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4" name="Google Shape;5314;p8"/>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5" name="Google Shape;5315;p8"/>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6" name="Google Shape;5316;p8"/>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7" name="Google Shape;5317;p8"/>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8" name="Google Shape;5318;p8"/>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9" name="Google Shape;5319;p8"/>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0" name="Google Shape;5320;p8"/>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1" name="Google Shape;5321;p8"/>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2" name="Google Shape;5322;p8"/>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3" name="Google Shape;5323;p8"/>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4" name="Google Shape;5324;p8"/>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5" name="Google Shape;5325;p8"/>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6" name="Google Shape;5326;p8"/>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7" name="Google Shape;5327;p8"/>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8" name="Google Shape;5328;p8"/>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9" name="Google Shape;5329;p8"/>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0" name="Google Shape;5330;p8"/>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1" name="Google Shape;5331;p8"/>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2" name="Google Shape;5332;p8"/>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3" name="Google Shape;5333;p8"/>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4" name="Google Shape;5334;p8"/>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5" name="Google Shape;5335;p8"/>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6" name="Google Shape;5336;p8"/>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7" name="Google Shape;5337;p8"/>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8" name="Google Shape;5338;p8"/>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9" name="Google Shape;5339;p8"/>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0" name="Google Shape;5340;p8"/>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1" name="Google Shape;5341;p8"/>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2" name="Google Shape;5342;p8"/>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3" name="Google Shape;5343;p8"/>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4" name="Google Shape;5344;p8"/>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5" name="Google Shape;5345;p8"/>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6" name="Google Shape;5346;p8"/>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7" name="Google Shape;5347;p8"/>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8" name="Google Shape;5348;p8"/>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9" name="Google Shape;5349;p8"/>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0" name="Google Shape;5350;p8"/>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1" name="Google Shape;5351;p8"/>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2" name="Google Shape;5352;p8"/>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3" name="Google Shape;5353;p8"/>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4" name="Google Shape;5354;p8"/>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5" name="Google Shape;5355;p8"/>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6" name="Google Shape;5356;p8"/>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7" name="Google Shape;5357;p8"/>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8" name="Google Shape;5358;p8"/>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9" name="Google Shape;5359;p8"/>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0" name="Google Shape;5360;p8"/>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1" name="Google Shape;5361;p8"/>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2" name="Google Shape;5362;p8"/>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3" name="Google Shape;5363;p8"/>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4" name="Google Shape;5364;p8"/>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5" name="Google Shape;5365;p8"/>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6" name="Google Shape;5366;p8"/>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7" name="Google Shape;5367;p8"/>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8" name="Google Shape;5368;p8"/>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9" name="Google Shape;5369;p8"/>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0" name="Google Shape;5370;p8"/>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1" name="Google Shape;5371;p8"/>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2" name="Google Shape;5372;p8"/>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3" name="Google Shape;5373;p8"/>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4" name="Google Shape;5374;p8"/>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5" name="Google Shape;5375;p8"/>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6" name="Google Shape;5376;p8"/>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7" name="Google Shape;5377;p8"/>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8" name="Google Shape;5378;p8"/>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9" name="Google Shape;5379;p8"/>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0" name="Google Shape;5380;p8"/>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1" name="Google Shape;5381;p8"/>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2" name="Google Shape;5382;p8"/>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3" name="Google Shape;5383;p8"/>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4" name="Google Shape;5384;p8"/>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5" name="Google Shape;5385;p8"/>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6" name="Google Shape;5386;p8"/>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7" name="Google Shape;5387;p8"/>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8" name="Google Shape;5388;p8"/>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9" name="Google Shape;5389;p8"/>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0" name="Google Shape;5390;p8"/>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1" name="Google Shape;5391;p8"/>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2" name="Google Shape;5392;p8"/>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3" name="Google Shape;5393;p8"/>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4" name="Google Shape;5394;p8"/>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5" name="Google Shape;5395;p8"/>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6" name="Google Shape;5396;p8"/>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7" name="Google Shape;5397;p8"/>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8" name="Google Shape;5398;p8"/>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9" name="Google Shape;5399;p8"/>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0" name="Google Shape;5400;p8"/>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1" name="Google Shape;5401;p8"/>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2" name="Google Shape;5402;p8"/>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3" name="Google Shape;5403;p8"/>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4" name="Google Shape;5404;p8"/>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5" name="Google Shape;5405;p8"/>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6" name="Google Shape;5406;p8"/>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7" name="Google Shape;5407;p8"/>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8" name="Google Shape;5408;p8"/>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9" name="Google Shape;5409;p8"/>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0" name="Google Shape;5410;p8"/>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1" name="Google Shape;5411;p8"/>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2" name="Google Shape;5412;p8"/>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3" name="Google Shape;5413;p8"/>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4" name="Google Shape;5414;p8"/>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5" name="Google Shape;5415;p8"/>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6" name="Google Shape;5416;p8"/>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7" name="Google Shape;5417;p8"/>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8" name="Google Shape;5418;p8"/>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9" name="Google Shape;5419;p8"/>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0" name="Google Shape;5420;p8"/>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1" name="Google Shape;5421;p8"/>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2" name="Google Shape;5422;p8"/>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3" name="Google Shape;5423;p8"/>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4" name="Google Shape;5424;p8"/>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5" name="Google Shape;5425;p8"/>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6" name="Google Shape;5426;p8"/>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7" name="Google Shape;5427;p8"/>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8" name="Google Shape;5428;p8"/>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9" name="Google Shape;5429;p8"/>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0" name="Google Shape;5430;p8"/>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1" name="Google Shape;5431;p8"/>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2" name="Google Shape;5432;p8"/>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3" name="Google Shape;5433;p8"/>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4" name="Google Shape;5434;p8"/>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5" name="Google Shape;5435;p8"/>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6" name="Google Shape;5436;p8"/>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7" name="Google Shape;5437;p8"/>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8" name="Google Shape;5438;p8"/>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9" name="Google Shape;5439;p8"/>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0" name="Google Shape;5440;p8"/>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1" name="Google Shape;5441;p8"/>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2" name="Google Shape;5442;p8"/>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3" name="Google Shape;5443;p8"/>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4" name="Google Shape;5444;p8"/>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5" name="Google Shape;5445;p8"/>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6" name="Google Shape;5446;p8"/>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7" name="Google Shape;5447;p8"/>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8" name="Google Shape;5448;p8"/>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9" name="Google Shape;5449;p8"/>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0" name="Google Shape;5450;p8"/>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1" name="Google Shape;5451;p8"/>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2" name="Google Shape;5452;p8"/>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3" name="Google Shape;5453;p8"/>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4" name="Google Shape;5454;p8"/>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5" name="Google Shape;5455;p8"/>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6" name="Google Shape;5456;p8"/>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7" name="Google Shape;5457;p8"/>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8" name="Google Shape;5458;p8"/>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9" name="Google Shape;5459;p8"/>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0" name="Google Shape;5460;p8"/>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1" name="Google Shape;5461;p8"/>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2" name="Google Shape;5462;p8"/>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3" name="Google Shape;5463;p8"/>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4" name="Google Shape;5464;p8"/>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5" name="Google Shape;5465;p8"/>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6" name="Google Shape;5466;p8"/>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7" name="Google Shape;5467;p8"/>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8" name="Google Shape;5468;p8"/>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9" name="Google Shape;5469;p8"/>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0" name="Google Shape;5470;p8"/>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1" name="Google Shape;5471;p8"/>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2" name="Google Shape;5472;p8"/>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3" name="Google Shape;5473;p8"/>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4" name="Google Shape;5474;p8"/>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5" name="Google Shape;5475;p8"/>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6" name="Google Shape;5476;p8"/>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7" name="Google Shape;5477;p8"/>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8" name="Google Shape;5478;p8"/>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9" name="Google Shape;5479;p8"/>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0" name="Google Shape;5480;p8"/>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1" name="Google Shape;5481;p8"/>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2" name="Google Shape;5482;p8"/>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3" name="Google Shape;5483;p8"/>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4" name="Google Shape;5484;p8"/>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5" name="Google Shape;5485;p8"/>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6" name="Google Shape;5486;p8"/>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7" name="Google Shape;5487;p8"/>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8" name="Google Shape;5488;p8"/>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9" name="Google Shape;5489;p8"/>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0" name="Google Shape;5490;p8"/>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1" name="Google Shape;5491;p8"/>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2" name="Google Shape;5492;p8"/>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3" name="Google Shape;5493;p8"/>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4" name="Google Shape;5494;p8"/>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5" name="Google Shape;5495;p8"/>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6" name="Google Shape;5496;p8"/>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7" name="Google Shape;5497;p8"/>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8" name="Google Shape;5498;p8"/>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9" name="Google Shape;5499;p8"/>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0" name="Google Shape;5500;p8"/>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1" name="Google Shape;5501;p8"/>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2" name="Google Shape;5502;p8"/>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3" name="Google Shape;5503;p8"/>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4" name="Google Shape;5504;p8"/>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5" name="Google Shape;5505;p8"/>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6" name="Google Shape;5506;p8"/>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7" name="Google Shape;5507;p8"/>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8" name="Google Shape;5508;p8"/>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9" name="Google Shape;5509;p8"/>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0" name="Google Shape;5510;p8"/>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1" name="Google Shape;5511;p8"/>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2" name="Google Shape;5512;p8"/>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3" name="Google Shape;5513;p8"/>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4" name="Google Shape;5514;p8"/>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5" name="Google Shape;5515;p8"/>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6" name="Google Shape;5516;p8"/>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7" name="Google Shape;5517;p8"/>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8" name="Google Shape;5518;p8"/>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9" name="Google Shape;5519;p8"/>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0" name="Google Shape;5520;p8"/>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1" name="Google Shape;5521;p8"/>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2" name="Google Shape;5522;p8"/>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3" name="Google Shape;5523;p8"/>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4" name="Google Shape;5524;p8"/>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5" name="Google Shape;5525;p8"/>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6" name="Google Shape;5526;p8"/>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7" name="Google Shape;5527;p8"/>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8" name="Google Shape;5528;p8"/>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9" name="Google Shape;5529;p8"/>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0" name="Google Shape;5530;p8"/>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1" name="Google Shape;5531;p8"/>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2" name="Google Shape;5532;p8"/>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3" name="Google Shape;5533;p8"/>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4" name="Google Shape;5534;p8"/>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5" name="Google Shape;5535;p8"/>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6" name="Google Shape;5536;p8"/>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7" name="Google Shape;5537;p8"/>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8" name="Google Shape;5538;p8"/>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9" name="Google Shape;5539;p8"/>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0" name="Google Shape;5540;p8"/>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1" name="Google Shape;5541;p8"/>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2" name="Google Shape;5542;p8"/>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3" name="Google Shape;5543;p8"/>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4" name="Google Shape;5544;p8"/>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5" name="Google Shape;5545;p8"/>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6" name="Google Shape;5546;p8"/>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7" name="Google Shape;5547;p8"/>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8" name="Google Shape;5548;p8"/>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9" name="Google Shape;5549;p8"/>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0" name="Google Shape;5550;p8"/>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1" name="Google Shape;5551;p8"/>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2" name="Google Shape;5552;p8"/>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3" name="Google Shape;5553;p8"/>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4" name="Google Shape;5554;p8"/>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5" name="Google Shape;5555;p8"/>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6" name="Google Shape;5556;p8"/>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7" name="Google Shape;5557;p8"/>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8" name="Google Shape;5558;p8"/>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9" name="Google Shape;5559;p8"/>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0" name="Google Shape;5560;p8"/>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1" name="Google Shape;5561;p8"/>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2" name="Google Shape;5562;p8"/>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3" name="Google Shape;5563;p8"/>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4" name="Google Shape;5564;p8"/>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5" name="Google Shape;5565;p8"/>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6" name="Google Shape;5566;p8"/>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7" name="Google Shape;5567;p8"/>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8" name="Google Shape;5568;p8"/>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9" name="Google Shape;5569;p8"/>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0" name="Google Shape;5570;p8"/>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1" name="Google Shape;5571;p8"/>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2" name="Google Shape;5572;p8"/>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3" name="Google Shape;5573;p8"/>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4" name="Google Shape;5574;p8"/>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5" name="Google Shape;5575;p8"/>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6" name="Google Shape;5576;p8"/>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7" name="Google Shape;5577;p8"/>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8" name="Google Shape;5578;p8"/>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9" name="Google Shape;5579;p8"/>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0" name="Google Shape;5580;p8"/>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1" name="Google Shape;5581;p8"/>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2" name="Google Shape;5582;p8"/>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3" name="Google Shape;5583;p8"/>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4" name="Google Shape;5584;p8"/>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5" name="Google Shape;5585;p8"/>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6" name="Google Shape;5586;p8"/>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7" name="Google Shape;5587;p8"/>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8" name="Google Shape;5588;p8"/>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9" name="Google Shape;5589;p8"/>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0" name="Google Shape;5590;p8"/>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1" name="Google Shape;5591;p8"/>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2" name="Google Shape;5592;p8"/>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3" name="Google Shape;5593;p8"/>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4" name="Google Shape;5594;p8"/>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5" name="Google Shape;5595;p8"/>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6" name="Google Shape;5596;p8"/>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7" name="Google Shape;5597;p8"/>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8" name="Google Shape;5598;p8"/>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9" name="Google Shape;5599;p8"/>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0" name="Google Shape;5600;p8"/>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1" name="Google Shape;5601;p8"/>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2" name="Google Shape;5602;p8"/>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3" name="Google Shape;5603;p8"/>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4" name="Google Shape;5604;p8"/>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5" name="Google Shape;5605;p8"/>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6" name="Google Shape;5606;p8"/>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7" name="Google Shape;5607;p8"/>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8" name="Google Shape;5608;p8"/>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9" name="Google Shape;5609;p8"/>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0" name="Google Shape;5610;p8"/>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1" name="Google Shape;5611;p8"/>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2" name="Google Shape;5612;p8"/>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3" name="Google Shape;5613;p8"/>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4" name="Google Shape;5614;p8"/>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5" name="Google Shape;5615;p8"/>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6" name="Google Shape;5616;p8"/>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7" name="Google Shape;5617;p8"/>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8" name="Google Shape;5618;p8"/>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9" name="Google Shape;5619;p8"/>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0" name="Google Shape;5620;p8"/>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1" name="Google Shape;5621;p8"/>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2" name="Google Shape;5622;p8"/>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3" name="Google Shape;5623;p8"/>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4" name="Google Shape;5624;p8"/>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5" name="Google Shape;5625;p8"/>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6" name="Google Shape;5626;p8"/>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7" name="Google Shape;5627;p8"/>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8" name="Google Shape;5628;p8"/>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9" name="Google Shape;5629;p8"/>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0" name="Google Shape;5630;p8"/>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1" name="Google Shape;5631;p8"/>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2" name="Google Shape;5632;p8"/>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3" name="Google Shape;5633;p8"/>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4" name="Google Shape;5634;p8"/>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5" name="Google Shape;5635;p8"/>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6" name="Google Shape;5636;p8"/>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7" name="Google Shape;5637;p8"/>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8" name="Google Shape;5638;p8"/>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9" name="Google Shape;5639;p8"/>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0" name="Google Shape;5640;p8"/>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1" name="Google Shape;5641;p8"/>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2" name="Google Shape;5642;p8"/>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3" name="Google Shape;5643;p8"/>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4" name="Google Shape;5644;p8"/>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5" name="Google Shape;5645;p8"/>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6" name="Google Shape;5646;p8"/>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7" name="Google Shape;5647;p8"/>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8" name="Google Shape;5648;p8"/>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9" name="Google Shape;5649;p8"/>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0" name="Google Shape;5650;p8"/>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1" name="Google Shape;5651;p8"/>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2" name="Google Shape;5652;p8"/>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3" name="Google Shape;5653;p8"/>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4" name="Google Shape;5654;p8"/>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5" name="Google Shape;5655;p8"/>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6" name="Google Shape;5656;p8"/>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7" name="Google Shape;5657;p8"/>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8" name="Google Shape;5658;p8"/>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9" name="Google Shape;5659;p8"/>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0" name="Google Shape;5660;p8"/>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1" name="Google Shape;5661;p8"/>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2" name="Google Shape;5662;p8"/>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3" name="Google Shape;5663;p8"/>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4" name="Google Shape;5664;p8"/>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5" name="Google Shape;5665;p8"/>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6" name="Google Shape;5666;p8"/>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7" name="Google Shape;5667;p8"/>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8" name="Google Shape;5668;p8"/>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9" name="Google Shape;5669;p8"/>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0" name="Google Shape;5670;p8"/>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1" name="Google Shape;5671;p8"/>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2" name="Google Shape;5672;p8"/>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3" name="Google Shape;5673;p8"/>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4" name="Google Shape;5674;p8"/>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5" name="Google Shape;5675;p8"/>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6" name="Google Shape;5676;p8"/>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7" name="Google Shape;5677;p8"/>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8" name="Google Shape;5678;p8"/>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9" name="Google Shape;5679;p8"/>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0" name="Google Shape;5680;p8"/>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1" name="Google Shape;5681;p8"/>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2" name="Google Shape;5682;p8"/>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3" name="Google Shape;5683;p8"/>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4" name="Google Shape;5684;p8"/>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5" name="Google Shape;5685;p8"/>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6" name="Google Shape;5686;p8"/>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7" name="Google Shape;5687;p8"/>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8" name="Google Shape;5688;p8"/>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9" name="Google Shape;5689;p8"/>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0" name="Google Shape;5690;p8"/>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1" name="Google Shape;5691;p8"/>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2" name="Google Shape;5692;p8"/>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3" name="Google Shape;5693;p8"/>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4" name="Google Shape;5694;p8"/>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5" name="Google Shape;5695;p8"/>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6" name="Google Shape;5696;p8"/>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7" name="Google Shape;5697;p8"/>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8" name="Google Shape;5698;p8"/>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9" name="Google Shape;5699;p8"/>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0" name="Google Shape;5700;p8"/>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1" name="Google Shape;5701;p8"/>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2" name="Google Shape;5702;p8"/>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3" name="Google Shape;5703;p8"/>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4" name="Google Shape;5704;p8"/>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5" name="Google Shape;5705;p8"/>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6" name="Google Shape;5706;p8"/>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7" name="Google Shape;5707;p8"/>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8" name="Google Shape;5708;p8"/>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9" name="Google Shape;5709;p8"/>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0" name="Google Shape;5710;p8"/>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1" name="Google Shape;5711;p8"/>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2" name="Google Shape;5712;p8"/>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3" name="Google Shape;5713;p8"/>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4" name="Google Shape;5714;p8"/>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5" name="Google Shape;5715;p8"/>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6" name="Google Shape;5716;p8"/>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7" name="Google Shape;5717;p8"/>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8" name="Google Shape;5718;p8"/>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9" name="Google Shape;5719;p8"/>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0" name="Google Shape;5720;p8"/>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1" name="Google Shape;5721;p8"/>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2" name="Google Shape;5722;p8"/>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3" name="Google Shape;5723;p8"/>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4" name="Google Shape;5724;p8"/>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5" name="Google Shape;5725;p8"/>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6" name="Google Shape;5726;p8"/>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7" name="Google Shape;5727;p8"/>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8" name="Google Shape;5728;p8"/>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9" name="Google Shape;5729;p8"/>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0" name="Google Shape;5730;p8"/>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1" name="Google Shape;5731;p8"/>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2" name="Google Shape;5732;p8"/>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3" name="Google Shape;5733;p8"/>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4" name="Google Shape;5734;p8"/>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5" name="Google Shape;5735;p8"/>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6" name="Google Shape;5736;p8"/>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7" name="Google Shape;5737;p8"/>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8" name="Google Shape;5738;p8"/>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9" name="Google Shape;5739;p8"/>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0" name="Google Shape;5740;p8"/>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1" name="Google Shape;5741;p8"/>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2" name="Google Shape;5742;p8"/>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3" name="Google Shape;5743;p8"/>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4" name="Google Shape;5744;p8"/>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5" name="Google Shape;5745;p8"/>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6" name="Google Shape;5746;p8"/>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7" name="Google Shape;5747;p8"/>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8" name="Google Shape;5748;p8"/>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9" name="Google Shape;5749;p8"/>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0" name="Google Shape;5750;p8"/>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1" name="Google Shape;5751;p8"/>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2" name="Google Shape;5752;p8"/>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3" name="Google Shape;5753;p8"/>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4" name="Google Shape;5754;p8"/>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5" name="Google Shape;5755;p8"/>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6" name="Google Shape;5756;p8"/>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7" name="Google Shape;5757;p8"/>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8" name="Google Shape;5758;p8"/>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9" name="Google Shape;5759;p8"/>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0" name="Google Shape;5760;p8"/>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1" name="Google Shape;5761;p8"/>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2" name="Google Shape;5762;p8"/>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3" name="Google Shape;5763;p8"/>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4" name="Google Shape;5764;p8"/>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5" name="Google Shape;5765;p8"/>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6" name="Google Shape;5766;p8"/>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7" name="Google Shape;5767;p8"/>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8" name="Google Shape;5768;p8"/>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9" name="Google Shape;5769;p8"/>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0" name="Google Shape;5770;p8"/>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1" name="Google Shape;5771;p8"/>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2" name="Google Shape;5772;p8"/>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3" name="Google Shape;5773;p8"/>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4" name="Google Shape;5774;p8"/>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5" name="Google Shape;5775;p8"/>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6" name="Google Shape;5776;p8"/>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7" name="Google Shape;5777;p8"/>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8" name="Google Shape;5778;p8"/>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9" name="Google Shape;5779;p8"/>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0" name="Google Shape;5780;p8"/>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1" name="Google Shape;5781;p8"/>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2" name="Google Shape;5782;p8"/>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3" name="Google Shape;5783;p8"/>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4" name="Google Shape;5784;p8"/>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5" name="Google Shape;5785;p8"/>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6" name="Google Shape;5786;p8"/>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7" name="Google Shape;5787;p8"/>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8" name="Google Shape;5788;p8"/>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9" name="Google Shape;5789;p8"/>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0" name="Google Shape;5790;p8"/>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1" name="Google Shape;5791;p8"/>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2" name="Google Shape;5792;p8"/>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3" name="Google Shape;5793;p8"/>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4" name="Google Shape;5794;p8"/>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5" name="Google Shape;5795;p8"/>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6" name="Google Shape;5796;p8"/>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7" name="Google Shape;5797;p8"/>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8" name="Google Shape;5798;p8"/>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9" name="Google Shape;5799;p8"/>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0" name="Google Shape;5800;p8"/>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1" name="Google Shape;5801;p8"/>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2" name="Google Shape;5802;p8"/>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3" name="Google Shape;5803;p8"/>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4" name="Google Shape;5804;p8"/>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5" name="Google Shape;5805;p8"/>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6" name="Google Shape;5806;p8"/>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7" name="Google Shape;5807;p8"/>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8" name="Google Shape;5808;p8"/>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9" name="Google Shape;5809;p8"/>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0" name="Google Shape;5810;p8"/>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1" name="Google Shape;5811;p8"/>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2" name="Google Shape;5812;p8"/>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3" name="Google Shape;5813;p8"/>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4" name="Google Shape;5814;p8"/>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5" name="Google Shape;5815;p8"/>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6" name="Google Shape;5816;p8"/>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7" name="Google Shape;5817;p8"/>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8" name="Google Shape;5818;p8"/>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9" name="Google Shape;5819;p8"/>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0" name="Google Shape;5820;p8"/>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1" name="Google Shape;5821;p8"/>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2" name="Google Shape;5822;p8"/>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3" name="Google Shape;5823;p8"/>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4" name="Google Shape;5824;p8"/>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5" name="Google Shape;5825;p8"/>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6" name="Google Shape;5826;p8"/>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7" name="Google Shape;5827;p8"/>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8" name="Google Shape;5828;p8"/>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9" name="Google Shape;5829;p8"/>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0" name="Google Shape;5830;p8"/>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1" name="Google Shape;5831;p8"/>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2" name="Google Shape;5832;p8"/>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3" name="Google Shape;5833;p8"/>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4" name="Google Shape;5834;p8"/>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5" name="Google Shape;5835;p8"/>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6" name="Google Shape;5836;p8"/>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7" name="Google Shape;5837;p8"/>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8" name="Google Shape;5838;p8"/>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9" name="Google Shape;5839;p8"/>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0" name="Google Shape;5840;p8"/>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1" name="Google Shape;5841;p8"/>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2" name="Google Shape;5842;p8"/>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3" name="Google Shape;5843;p8"/>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4" name="Google Shape;5844;p8"/>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5" name="Google Shape;5845;p8"/>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6" name="Google Shape;5846;p8"/>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7" name="Google Shape;5847;p8"/>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8" name="Google Shape;5848;p8"/>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9" name="Google Shape;5849;p8"/>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0" name="Google Shape;5850;p8"/>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1" name="Google Shape;5851;p8"/>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2" name="Google Shape;5852;p8"/>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3" name="Google Shape;5853;p8"/>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4" name="Google Shape;5854;p8"/>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5" name="Google Shape;5855;p8"/>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6" name="Google Shape;5856;p8"/>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7" name="Google Shape;5857;p8"/>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8" name="Google Shape;5858;p8"/>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9" name="Google Shape;5859;p8"/>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0" name="Google Shape;5860;p8"/>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1" name="Google Shape;5861;p8"/>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2" name="Google Shape;5862;p8"/>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3" name="Google Shape;5863;p8"/>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4" name="Google Shape;5864;p8"/>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5" name="Google Shape;5865;p8"/>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6" name="Google Shape;5866;p8"/>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7" name="Google Shape;5867;p8"/>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8" name="Google Shape;5868;p8"/>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9" name="Google Shape;5869;p8"/>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0" name="Google Shape;5870;p8"/>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1" name="Google Shape;5871;p8"/>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2" name="Google Shape;5872;p8"/>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3" name="Google Shape;5873;p8"/>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4" name="Google Shape;5874;p8"/>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5" name="Google Shape;5875;p8"/>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6" name="Google Shape;5876;p8"/>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7" name="Google Shape;5877;p8"/>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8" name="Google Shape;5878;p8"/>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9" name="Google Shape;5879;p8"/>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0" name="Google Shape;5880;p8"/>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1" name="Google Shape;5881;p8"/>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2" name="Google Shape;5882;p8"/>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3" name="Google Shape;5883;p8"/>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4" name="Google Shape;5884;p8"/>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5" name="Google Shape;5885;p8"/>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6" name="Google Shape;5886;p8"/>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7" name="Google Shape;5887;p8"/>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8" name="Google Shape;5888;p8"/>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9" name="Google Shape;5889;p8"/>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0" name="Google Shape;5890;p8"/>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1" name="Google Shape;5891;p8"/>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2" name="Google Shape;5892;p8"/>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3" name="Google Shape;5893;p8"/>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4" name="Google Shape;5894;p8"/>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5" name="Google Shape;5895;p8"/>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6" name="Google Shape;5896;p8"/>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7" name="Google Shape;5897;p8"/>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8" name="Google Shape;5898;p8"/>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9" name="Google Shape;5899;p8"/>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0" name="Google Shape;5900;p8"/>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1" name="Google Shape;5901;p8"/>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2" name="Google Shape;5902;p8"/>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3" name="Google Shape;5903;p8"/>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4" name="Google Shape;5904;p8"/>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5" name="Google Shape;5905;p8"/>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6" name="Google Shape;5906;p8"/>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7" name="Google Shape;5907;p8"/>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8" name="Google Shape;5908;p8"/>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9" name="Google Shape;5909;p8"/>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0" name="Google Shape;5910;p8"/>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1" name="Google Shape;5911;p8"/>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2" name="Google Shape;5912;p8"/>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3" name="Google Shape;5913;p8"/>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4" name="Google Shape;5914;p8"/>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5" name="Google Shape;5915;p8"/>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916" name="Google Shape;5916;p8"/>
          <p:cNvSpPr txBox="1">
            <a:spLocks noGrp="1"/>
          </p:cNvSpPr>
          <p:nvPr>
            <p:ph type="title"/>
          </p:nvPr>
        </p:nvSpPr>
        <p:spPr>
          <a:xfrm>
            <a:off x="1817733" y="1742800"/>
            <a:ext cx="8556400" cy="33724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4800"/>
              <a:buNone/>
              <a:defRPr sz="13333"/>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5917" name="Google Shape;5917;p8"/>
          <p:cNvSpPr/>
          <p:nvPr/>
        </p:nvSpPr>
        <p:spPr>
          <a:xfrm rot="1797008">
            <a:off x="1748749" y="2015521"/>
            <a:ext cx="96947" cy="194785"/>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18" name="Google Shape;5918;p8"/>
          <p:cNvSpPr/>
          <p:nvPr/>
        </p:nvSpPr>
        <p:spPr>
          <a:xfrm rot="-1797008">
            <a:off x="768300" y="2015502"/>
            <a:ext cx="96947" cy="194785"/>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19" name="Google Shape;5919;p8"/>
          <p:cNvSpPr/>
          <p:nvPr/>
        </p:nvSpPr>
        <p:spPr>
          <a:xfrm rot="3602992">
            <a:off x="1122231" y="781550"/>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20" name="Google Shape;5920;p8"/>
          <p:cNvSpPr/>
          <p:nvPr/>
        </p:nvSpPr>
        <p:spPr>
          <a:xfrm rot="686960">
            <a:off x="499863" y="2998410"/>
            <a:ext cx="96725" cy="194705"/>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21" name="Google Shape;5921;p8"/>
          <p:cNvSpPr/>
          <p:nvPr/>
        </p:nvSpPr>
        <p:spPr>
          <a:xfrm rot="686960">
            <a:off x="2386963" y="934877"/>
            <a:ext cx="96725" cy="194705"/>
          </a:xfrm>
          <a:prstGeom prst="roundRect">
            <a:avLst>
              <a:gd name="adj" fmla="val 50000"/>
            </a:avLst>
          </a:prstGeom>
          <a:solidFill>
            <a:schemeClr val="accent4"/>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22" name="Google Shape;5922;p8"/>
          <p:cNvSpPr/>
          <p:nvPr/>
        </p:nvSpPr>
        <p:spPr>
          <a:xfrm rot="1574840">
            <a:off x="11393912" y="5322751"/>
            <a:ext cx="96779" cy="194629"/>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23" name="Google Shape;5923;p8"/>
          <p:cNvSpPr/>
          <p:nvPr/>
        </p:nvSpPr>
        <p:spPr>
          <a:xfrm rot="5014873">
            <a:off x="10503123" y="6047256"/>
            <a:ext cx="96605" cy="194757"/>
          </a:xfrm>
          <a:prstGeom prst="roundRect">
            <a:avLst>
              <a:gd name="adj" fmla="val 50000"/>
            </a:avLst>
          </a:prstGeom>
          <a:solidFill>
            <a:schemeClr val="accent4"/>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24" name="Google Shape;5924;p8"/>
          <p:cNvSpPr/>
          <p:nvPr/>
        </p:nvSpPr>
        <p:spPr>
          <a:xfrm rot="1797008">
            <a:off x="11644549" y="6155988"/>
            <a:ext cx="96947" cy="194785"/>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25" name="Google Shape;5925;p8"/>
          <p:cNvSpPr/>
          <p:nvPr/>
        </p:nvSpPr>
        <p:spPr>
          <a:xfrm rot="4194938">
            <a:off x="11393997" y="4471138"/>
            <a:ext cx="96679" cy="194863"/>
          </a:xfrm>
          <a:prstGeom prst="roundRect">
            <a:avLst>
              <a:gd name="adj" fmla="val 50000"/>
            </a:avLst>
          </a:prstGeom>
          <a:solidFill>
            <a:schemeClr val="dk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06381460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6768"/>
        <p:cNvGrpSpPr/>
        <p:nvPr/>
      </p:nvGrpSpPr>
      <p:grpSpPr>
        <a:xfrm>
          <a:off x="0" y="0"/>
          <a:ext cx="0" cy="0"/>
          <a:chOff x="0" y="0"/>
          <a:chExt cx="0" cy="0"/>
        </a:xfrm>
      </p:grpSpPr>
      <p:sp>
        <p:nvSpPr>
          <p:cNvPr id="6769" name="Google Shape;6769;p10"/>
          <p:cNvSpPr txBox="1">
            <a:spLocks noGrp="1"/>
          </p:cNvSpPr>
          <p:nvPr>
            <p:ph type="title"/>
          </p:nvPr>
        </p:nvSpPr>
        <p:spPr>
          <a:xfrm rot="-147833">
            <a:off x="5393576" y="4390865"/>
            <a:ext cx="5312912" cy="1900952"/>
          </a:xfrm>
          <a:prstGeom prst="rect">
            <a:avLst/>
          </a:prstGeom>
          <a:solidFill>
            <a:schemeClr val="dk1"/>
          </a:solidFill>
        </p:spPr>
        <p:txBody>
          <a:bodyPr spcFirstLastPara="1" wrap="square" lIns="91425" tIns="91425" rIns="91425" bIns="91425" anchor="t" anchorCtr="0">
            <a:noAutofit/>
          </a:bodyPr>
          <a:lstStyle>
            <a:lvl1pPr lvl="0" algn="ctr" rtl="0">
              <a:spcBef>
                <a:spcPts val="0"/>
              </a:spcBef>
              <a:spcAft>
                <a:spcPts val="0"/>
              </a:spcAft>
              <a:buSzPts val="3500"/>
              <a:buNone/>
              <a:defRPr>
                <a:solidFill>
                  <a:schemeClr val="dk2"/>
                </a:solidFill>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6770" name="Google Shape;6770;p10"/>
          <p:cNvSpPr/>
          <p:nvPr/>
        </p:nvSpPr>
        <p:spPr>
          <a:xfrm rot="-4454930">
            <a:off x="1373637" y="5939462"/>
            <a:ext cx="97252" cy="194612"/>
          </a:xfrm>
          <a:prstGeom prst="roundRect">
            <a:avLst>
              <a:gd name="adj" fmla="val 50000"/>
            </a:avLst>
          </a:prstGeom>
          <a:solidFill>
            <a:schemeClr val="accent4"/>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771" name="Google Shape;6771;p10"/>
          <p:cNvSpPr/>
          <p:nvPr/>
        </p:nvSpPr>
        <p:spPr>
          <a:xfrm rot="-1797008">
            <a:off x="517255" y="5379160"/>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772" name="Google Shape;6772;p10"/>
          <p:cNvSpPr/>
          <p:nvPr/>
        </p:nvSpPr>
        <p:spPr>
          <a:xfrm rot="-10330255">
            <a:off x="587854" y="6291275"/>
            <a:ext cx="96903" cy="1949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2541030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6773"/>
        <p:cNvGrpSpPr/>
        <p:nvPr/>
      </p:nvGrpSpPr>
      <p:grpSpPr>
        <a:xfrm>
          <a:off x="0" y="0"/>
          <a:ext cx="0" cy="0"/>
          <a:chOff x="0" y="0"/>
          <a:chExt cx="0" cy="0"/>
        </a:xfrm>
      </p:grpSpPr>
      <p:grpSp>
        <p:nvGrpSpPr>
          <p:cNvPr id="6774" name="Google Shape;6774;p11"/>
          <p:cNvGrpSpPr/>
          <p:nvPr/>
        </p:nvGrpSpPr>
        <p:grpSpPr>
          <a:xfrm>
            <a:off x="0" y="0"/>
            <a:ext cx="12205600" cy="7066400"/>
            <a:chOff x="0" y="0"/>
            <a:chExt cx="9154200" cy="5299800"/>
          </a:xfrm>
        </p:grpSpPr>
        <p:sp>
          <p:nvSpPr>
            <p:cNvPr id="6775" name="Google Shape;6775;p11"/>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6" name="Google Shape;6776;p11"/>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7" name="Google Shape;6777;p11"/>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8" name="Google Shape;6778;p11"/>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9" name="Google Shape;6779;p11"/>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0" name="Google Shape;6780;p11"/>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1" name="Google Shape;6781;p11"/>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2" name="Google Shape;6782;p11"/>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3" name="Google Shape;6783;p11"/>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4" name="Google Shape;6784;p11"/>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5" name="Google Shape;6785;p11"/>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6" name="Google Shape;6786;p11"/>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7" name="Google Shape;6787;p11"/>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8" name="Google Shape;6788;p11"/>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9" name="Google Shape;6789;p11"/>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0" name="Google Shape;6790;p11"/>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1" name="Google Shape;6791;p11"/>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2" name="Google Shape;6792;p11"/>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3" name="Google Shape;6793;p11"/>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4" name="Google Shape;6794;p11"/>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5" name="Google Shape;6795;p11"/>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6" name="Google Shape;6796;p11"/>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7" name="Google Shape;6797;p11"/>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8" name="Google Shape;6798;p11"/>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9" name="Google Shape;6799;p11"/>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0" name="Google Shape;6800;p11"/>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1" name="Google Shape;6801;p11"/>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2" name="Google Shape;6802;p11"/>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3" name="Google Shape;6803;p11"/>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4" name="Google Shape;6804;p11"/>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5" name="Google Shape;6805;p11"/>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6" name="Google Shape;6806;p11"/>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7" name="Google Shape;6807;p11"/>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8" name="Google Shape;6808;p11"/>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9" name="Google Shape;6809;p11"/>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0" name="Google Shape;6810;p11"/>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1" name="Google Shape;6811;p11"/>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2" name="Google Shape;6812;p11"/>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3" name="Google Shape;6813;p11"/>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4" name="Google Shape;6814;p11"/>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5" name="Google Shape;6815;p11"/>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6" name="Google Shape;6816;p11"/>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7" name="Google Shape;6817;p11"/>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8" name="Google Shape;6818;p11"/>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9" name="Google Shape;6819;p11"/>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0" name="Google Shape;6820;p11"/>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1" name="Google Shape;6821;p11"/>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2" name="Google Shape;6822;p11"/>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3" name="Google Shape;6823;p11"/>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4" name="Google Shape;6824;p11"/>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5" name="Google Shape;6825;p11"/>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6" name="Google Shape;6826;p11"/>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7" name="Google Shape;6827;p11"/>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8" name="Google Shape;6828;p11"/>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9" name="Google Shape;6829;p11"/>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0" name="Google Shape;6830;p11"/>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1" name="Google Shape;6831;p11"/>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2" name="Google Shape;6832;p11"/>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3" name="Google Shape;6833;p11"/>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4" name="Google Shape;6834;p11"/>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5" name="Google Shape;6835;p11"/>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6" name="Google Shape;6836;p11"/>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7" name="Google Shape;6837;p11"/>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8" name="Google Shape;6838;p11"/>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9" name="Google Shape;6839;p11"/>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0" name="Google Shape;6840;p11"/>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1" name="Google Shape;6841;p11"/>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2" name="Google Shape;6842;p11"/>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3" name="Google Shape;6843;p11"/>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4" name="Google Shape;6844;p11"/>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5" name="Google Shape;6845;p11"/>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6" name="Google Shape;6846;p11"/>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7" name="Google Shape;6847;p11"/>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8" name="Google Shape;6848;p11"/>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9" name="Google Shape;6849;p11"/>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0" name="Google Shape;6850;p11"/>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1" name="Google Shape;6851;p11"/>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2" name="Google Shape;6852;p11"/>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3" name="Google Shape;6853;p11"/>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4" name="Google Shape;6854;p11"/>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5" name="Google Shape;6855;p11"/>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6" name="Google Shape;6856;p11"/>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7" name="Google Shape;6857;p11"/>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8" name="Google Shape;6858;p11"/>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9" name="Google Shape;6859;p11"/>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0" name="Google Shape;6860;p11"/>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1" name="Google Shape;6861;p11"/>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2" name="Google Shape;6862;p11"/>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3" name="Google Shape;6863;p11"/>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4" name="Google Shape;6864;p11"/>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5" name="Google Shape;6865;p11"/>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6" name="Google Shape;6866;p11"/>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7" name="Google Shape;6867;p11"/>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8" name="Google Shape;6868;p11"/>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9" name="Google Shape;6869;p11"/>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0" name="Google Shape;6870;p11"/>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1" name="Google Shape;6871;p11"/>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2" name="Google Shape;6872;p11"/>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3" name="Google Shape;6873;p11"/>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4" name="Google Shape;6874;p11"/>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5" name="Google Shape;6875;p11"/>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6" name="Google Shape;6876;p11"/>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7" name="Google Shape;6877;p11"/>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8" name="Google Shape;6878;p11"/>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9" name="Google Shape;6879;p11"/>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0" name="Google Shape;6880;p11"/>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1" name="Google Shape;6881;p11"/>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2" name="Google Shape;6882;p11"/>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3" name="Google Shape;6883;p11"/>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4" name="Google Shape;6884;p11"/>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5" name="Google Shape;6885;p11"/>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6" name="Google Shape;6886;p11"/>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7" name="Google Shape;6887;p11"/>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8" name="Google Shape;6888;p11"/>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9" name="Google Shape;6889;p11"/>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0" name="Google Shape;6890;p11"/>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1" name="Google Shape;6891;p11"/>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2" name="Google Shape;6892;p11"/>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3" name="Google Shape;6893;p11"/>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4" name="Google Shape;6894;p11"/>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5" name="Google Shape;6895;p11"/>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6" name="Google Shape;6896;p11"/>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7" name="Google Shape;6897;p11"/>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8" name="Google Shape;6898;p11"/>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9" name="Google Shape;6899;p11"/>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0" name="Google Shape;6900;p11"/>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1" name="Google Shape;6901;p11"/>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2" name="Google Shape;6902;p11"/>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3" name="Google Shape;6903;p11"/>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4" name="Google Shape;6904;p11"/>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5" name="Google Shape;6905;p11"/>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6" name="Google Shape;6906;p11"/>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7" name="Google Shape;6907;p11"/>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8" name="Google Shape;6908;p11"/>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9" name="Google Shape;6909;p11"/>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0" name="Google Shape;6910;p11"/>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1" name="Google Shape;6911;p11"/>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2" name="Google Shape;6912;p11"/>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3" name="Google Shape;6913;p11"/>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4" name="Google Shape;6914;p11"/>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5" name="Google Shape;6915;p11"/>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6" name="Google Shape;6916;p11"/>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7" name="Google Shape;6917;p11"/>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8" name="Google Shape;6918;p11"/>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9" name="Google Shape;6919;p11"/>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0" name="Google Shape;6920;p11"/>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1" name="Google Shape;6921;p11"/>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2" name="Google Shape;6922;p11"/>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3" name="Google Shape;6923;p11"/>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4" name="Google Shape;6924;p11"/>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5" name="Google Shape;6925;p11"/>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6" name="Google Shape;6926;p11"/>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7" name="Google Shape;6927;p11"/>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8" name="Google Shape;6928;p11"/>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9" name="Google Shape;6929;p11"/>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0" name="Google Shape;6930;p11"/>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1" name="Google Shape;6931;p11"/>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2" name="Google Shape;6932;p11"/>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3" name="Google Shape;6933;p11"/>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4" name="Google Shape;6934;p11"/>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5" name="Google Shape;6935;p11"/>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6" name="Google Shape;6936;p11"/>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7" name="Google Shape;6937;p11"/>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8" name="Google Shape;6938;p11"/>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9" name="Google Shape;6939;p11"/>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0" name="Google Shape;6940;p11"/>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1" name="Google Shape;6941;p11"/>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2" name="Google Shape;6942;p11"/>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3" name="Google Shape;6943;p11"/>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4" name="Google Shape;6944;p11"/>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5" name="Google Shape;6945;p11"/>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6" name="Google Shape;6946;p11"/>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7" name="Google Shape;6947;p11"/>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8" name="Google Shape;6948;p11"/>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9" name="Google Shape;6949;p11"/>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0" name="Google Shape;6950;p11"/>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1" name="Google Shape;6951;p11"/>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2" name="Google Shape;6952;p11"/>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3" name="Google Shape;6953;p11"/>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4" name="Google Shape;6954;p11"/>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5" name="Google Shape;6955;p11"/>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6" name="Google Shape;6956;p11"/>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7" name="Google Shape;6957;p11"/>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8" name="Google Shape;6958;p11"/>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9" name="Google Shape;6959;p11"/>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0" name="Google Shape;6960;p11"/>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1" name="Google Shape;6961;p11"/>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2" name="Google Shape;6962;p11"/>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3" name="Google Shape;6963;p11"/>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4" name="Google Shape;6964;p11"/>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5" name="Google Shape;6965;p11"/>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6" name="Google Shape;6966;p11"/>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7" name="Google Shape;6967;p11"/>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8" name="Google Shape;6968;p11"/>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9" name="Google Shape;6969;p11"/>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0" name="Google Shape;6970;p11"/>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1" name="Google Shape;6971;p11"/>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2" name="Google Shape;6972;p11"/>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3" name="Google Shape;6973;p11"/>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4" name="Google Shape;6974;p11"/>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5" name="Google Shape;6975;p11"/>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6" name="Google Shape;6976;p11"/>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7" name="Google Shape;6977;p11"/>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8" name="Google Shape;6978;p11"/>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9" name="Google Shape;6979;p11"/>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0" name="Google Shape;6980;p11"/>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1" name="Google Shape;6981;p11"/>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2" name="Google Shape;6982;p11"/>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3" name="Google Shape;6983;p11"/>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4" name="Google Shape;6984;p11"/>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5" name="Google Shape;6985;p11"/>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6" name="Google Shape;6986;p11"/>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7" name="Google Shape;6987;p11"/>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8" name="Google Shape;6988;p11"/>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9" name="Google Shape;6989;p11"/>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0" name="Google Shape;6990;p11"/>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1" name="Google Shape;6991;p11"/>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2" name="Google Shape;6992;p11"/>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3" name="Google Shape;6993;p11"/>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4" name="Google Shape;6994;p11"/>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5" name="Google Shape;6995;p11"/>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6" name="Google Shape;6996;p11"/>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7" name="Google Shape;6997;p11"/>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8" name="Google Shape;6998;p11"/>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9" name="Google Shape;6999;p11"/>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0" name="Google Shape;7000;p11"/>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1" name="Google Shape;7001;p11"/>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2" name="Google Shape;7002;p11"/>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3" name="Google Shape;7003;p11"/>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4" name="Google Shape;7004;p11"/>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5" name="Google Shape;7005;p11"/>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6" name="Google Shape;7006;p11"/>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7" name="Google Shape;7007;p11"/>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8" name="Google Shape;7008;p11"/>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9" name="Google Shape;7009;p11"/>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0" name="Google Shape;7010;p11"/>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1" name="Google Shape;7011;p11"/>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2" name="Google Shape;7012;p11"/>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3" name="Google Shape;7013;p11"/>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4" name="Google Shape;7014;p11"/>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5" name="Google Shape;7015;p11"/>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6" name="Google Shape;7016;p11"/>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7" name="Google Shape;7017;p11"/>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8" name="Google Shape;7018;p11"/>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9" name="Google Shape;7019;p11"/>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0" name="Google Shape;7020;p11"/>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1" name="Google Shape;7021;p11"/>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2" name="Google Shape;7022;p11"/>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3" name="Google Shape;7023;p11"/>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4" name="Google Shape;7024;p11"/>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5" name="Google Shape;7025;p11"/>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6" name="Google Shape;7026;p11"/>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7" name="Google Shape;7027;p11"/>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8" name="Google Shape;7028;p11"/>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9" name="Google Shape;7029;p11"/>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0" name="Google Shape;7030;p11"/>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1" name="Google Shape;7031;p11"/>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2" name="Google Shape;7032;p11"/>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3" name="Google Shape;7033;p11"/>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4" name="Google Shape;7034;p11"/>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5" name="Google Shape;7035;p11"/>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6" name="Google Shape;7036;p11"/>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7" name="Google Shape;7037;p11"/>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8" name="Google Shape;7038;p11"/>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9" name="Google Shape;7039;p11"/>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0" name="Google Shape;7040;p11"/>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1" name="Google Shape;7041;p11"/>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2" name="Google Shape;7042;p11"/>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3" name="Google Shape;7043;p11"/>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4" name="Google Shape;7044;p11"/>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5" name="Google Shape;7045;p11"/>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6" name="Google Shape;7046;p11"/>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7" name="Google Shape;7047;p11"/>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8" name="Google Shape;7048;p11"/>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9" name="Google Shape;7049;p11"/>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0" name="Google Shape;7050;p11"/>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1" name="Google Shape;7051;p11"/>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2" name="Google Shape;7052;p11"/>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3" name="Google Shape;7053;p11"/>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4" name="Google Shape;7054;p11"/>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5" name="Google Shape;7055;p11"/>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6" name="Google Shape;7056;p11"/>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7" name="Google Shape;7057;p11"/>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8" name="Google Shape;7058;p11"/>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9" name="Google Shape;7059;p11"/>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0" name="Google Shape;7060;p11"/>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1" name="Google Shape;7061;p11"/>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2" name="Google Shape;7062;p11"/>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3" name="Google Shape;7063;p11"/>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4" name="Google Shape;7064;p11"/>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5" name="Google Shape;7065;p11"/>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6" name="Google Shape;7066;p11"/>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7" name="Google Shape;7067;p11"/>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8" name="Google Shape;7068;p11"/>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9" name="Google Shape;7069;p11"/>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0" name="Google Shape;7070;p11"/>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1" name="Google Shape;7071;p11"/>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2" name="Google Shape;7072;p11"/>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3" name="Google Shape;7073;p11"/>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4" name="Google Shape;7074;p11"/>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5" name="Google Shape;7075;p11"/>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6" name="Google Shape;7076;p11"/>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7" name="Google Shape;7077;p11"/>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8" name="Google Shape;7078;p11"/>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9" name="Google Shape;7079;p11"/>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0" name="Google Shape;7080;p11"/>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1" name="Google Shape;7081;p11"/>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2" name="Google Shape;7082;p11"/>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3" name="Google Shape;7083;p11"/>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4" name="Google Shape;7084;p11"/>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5" name="Google Shape;7085;p11"/>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6" name="Google Shape;7086;p11"/>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7" name="Google Shape;7087;p11"/>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8" name="Google Shape;7088;p11"/>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9" name="Google Shape;7089;p11"/>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0" name="Google Shape;7090;p11"/>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1" name="Google Shape;7091;p11"/>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2" name="Google Shape;7092;p11"/>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3" name="Google Shape;7093;p11"/>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4" name="Google Shape;7094;p11"/>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5" name="Google Shape;7095;p11"/>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6" name="Google Shape;7096;p11"/>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7" name="Google Shape;7097;p11"/>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8" name="Google Shape;7098;p11"/>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9" name="Google Shape;7099;p11"/>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0" name="Google Shape;7100;p11"/>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1" name="Google Shape;7101;p11"/>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2" name="Google Shape;7102;p11"/>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3" name="Google Shape;7103;p11"/>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4" name="Google Shape;7104;p11"/>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5" name="Google Shape;7105;p11"/>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6" name="Google Shape;7106;p11"/>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7" name="Google Shape;7107;p11"/>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8" name="Google Shape;7108;p11"/>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9" name="Google Shape;7109;p11"/>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0" name="Google Shape;7110;p11"/>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1" name="Google Shape;7111;p11"/>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2" name="Google Shape;7112;p11"/>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3" name="Google Shape;7113;p11"/>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4" name="Google Shape;7114;p11"/>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5" name="Google Shape;7115;p11"/>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6" name="Google Shape;7116;p11"/>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7" name="Google Shape;7117;p11"/>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8" name="Google Shape;7118;p11"/>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9" name="Google Shape;7119;p11"/>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0" name="Google Shape;7120;p11"/>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1" name="Google Shape;7121;p11"/>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2" name="Google Shape;7122;p11"/>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3" name="Google Shape;7123;p11"/>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4" name="Google Shape;7124;p11"/>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5" name="Google Shape;7125;p11"/>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6" name="Google Shape;7126;p11"/>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7" name="Google Shape;7127;p11"/>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8" name="Google Shape;7128;p11"/>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9" name="Google Shape;7129;p11"/>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0" name="Google Shape;7130;p11"/>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1" name="Google Shape;7131;p11"/>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2" name="Google Shape;7132;p11"/>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3" name="Google Shape;7133;p11"/>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4" name="Google Shape;7134;p11"/>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5" name="Google Shape;7135;p11"/>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6" name="Google Shape;7136;p11"/>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7" name="Google Shape;7137;p11"/>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8" name="Google Shape;7138;p11"/>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9" name="Google Shape;7139;p11"/>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0" name="Google Shape;7140;p11"/>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1" name="Google Shape;7141;p11"/>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2" name="Google Shape;7142;p11"/>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3" name="Google Shape;7143;p11"/>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4" name="Google Shape;7144;p11"/>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5" name="Google Shape;7145;p11"/>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6" name="Google Shape;7146;p11"/>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7" name="Google Shape;7147;p11"/>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8" name="Google Shape;7148;p11"/>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9" name="Google Shape;7149;p11"/>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0" name="Google Shape;7150;p11"/>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1" name="Google Shape;7151;p11"/>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2" name="Google Shape;7152;p11"/>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3" name="Google Shape;7153;p11"/>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4" name="Google Shape;7154;p11"/>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5" name="Google Shape;7155;p11"/>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6" name="Google Shape;7156;p11"/>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7" name="Google Shape;7157;p11"/>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8" name="Google Shape;7158;p11"/>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9" name="Google Shape;7159;p11"/>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0" name="Google Shape;7160;p11"/>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1" name="Google Shape;7161;p11"/>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2" name="Google Shape;7162;p11"/>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3" name="Google Shape;7163;p11"/>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4" name="Google Shape;7164;p11"/>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5" name="Google Shape;7165;p11"/>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6" name="Google Shape;7166;p11"/>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7" name="Google Shape;7167;p11"/>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8" name="Google Shape;7168;p11"/>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9" name="Google Shape;7169;p11"/>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0" name="Google Shape;7170;p11"/>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1" name="Google Shape;7171;p11"/>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2" name="Google Shape;7172;p11"/>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3" name="Google Shape;7173;p11"/>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4" name="Google Shape;7174;p11"/>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5" name="Google Shape;7175;p11"/>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6" name="Google Shape;7176;p11"/>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7" name="Google Shape;7177;p11"/>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8" name="Google Shape;7178;p11"/>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9" name="Google Shape;7179;p11"/>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0" name="Google Shape;7180;p11"/>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1" name="Google Shape;7181;p11"/>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2" name="Google Shape;7182;p11"/>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3" name="Google Shape;7183;p11"/>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4" name="Google Shape;7184;p11"/>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5" name="Google Shape;7185;p11"/>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6" name="Google Shape;7186;p11"/>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7" name="Google Shape;7187;p11"/>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8" name="Google Shape;7188;p11"/>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9" name="Google Shape;7189;p11"/>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0" name="Google Shape;7190;p11"/>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1" name="Google Shape;7191;p11"/>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2" name="Google Shape;7192;p11"/>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3" name="Google Shape;7193;p11"/>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4" name="Google Shape;7194;p11"/>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5" name="Google Shape;7195;p11"/>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6" name="Google Shape;7196;p11"/>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7" name="Google Shape;7197;p11"/>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8" name="Google Shape;7198;p11"/>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9" name="Google Shape;7199;p11"/>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0" name="Google Shape;7200;p11"/>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1" name="Google Shape;7201;p11"/>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2" name="Google Shape;7202;p11"/>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3" name="Google Shape;7203;p11"/>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4" name="Google Shape;7204;p11"/>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5" name="Google Shape;7205;p11"/>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6" name="Google Shape;7206;p11"/>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7" name="Google Shape;7207;p11"/>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8" name="Google Shape;7208;p11"/>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9" name="Google Shape;7209;p11"/>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0" name="Google Shape;7210;p11"/>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1" name="Google Shape;7211;p11"/>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2" name="Google Shape;7212;p11"/>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3" name="Google Shape;7213;p11"/>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4" name="Google Shape;7214;p11"/>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5" name="Google Shape;7215;p11"/>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6" name="Google Shape;7216;p11"/>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7" name="Google Shape;7217;p11"/>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8" name="Google Shape;7218;p11"/>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9" name="Google Shape;7219;p11"/>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0" name="Google Shape;7220;p11"/>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1" name="Google Shape;7221;p11"/>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2" name="Google Shape;7222;p11"/>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3" name="Google Shape;7223;p11"/>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4" name="Google Shape;7224;p11"/>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5" name="Google Shape;7225;p11"/>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6" name="Google Shape;7226;p11"/>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7" name="Google Shape;7227;p11"/>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8" name="Google Shape;7228;p11"/>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9" name="Google Shape;7229;p11"/>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0" name="Google Shape;7230;p11"/>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1" name="Google Shape;7231;p11"/>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2" name="Google Shape;7232;p11"/>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3" name="Google Shape;7233;p11"/>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4" name="Google Shape;7234;p11"/>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5" name="Google Shape;7235;p11"/>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6" name="Google Shape;7236;p11"/>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7" name="Google Shape;7237;p11"/>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8" name="Google Shape;7238;p11"/>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9" name="Google Shape;7239;p11"/>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0" name="Google Shape;7240;p11"/>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1" name="Google Shape;7241;p11"/>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2" name="Google Shape;7242;p11"/>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3" name="Google Shape;7243;p11"/>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4" name="Google Shape;7244;p11"/>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5" name="Google Shape;7245;p11"/>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6" name="Google Shape;7246;p11"/>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7" name="Google Shape;7247;p11"/>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8" name="Google Shape;7248;p11"/>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9" name="Google Shape;7249;p11"/>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0" name="Google Shape;7250;p11"/>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1" name="Google Shape;7251;p11"/>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2" name="Google Shape;7252;p11"/>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3" name="Google Shape;7253;p11"/>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4" name="Google Shape;7254;p11"/>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5" name="Google Shape;7255;p11"/>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6" name="Google Shape;7256;p11"/>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7" name="Google Shape;7257;p11"/>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8" name="Google Shape;7258;p11"/>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9" name="Google Shape;7259;p11"/>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0" name="Google Shape;7260;p11"/>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1" name="Google Shape;7261;p11"/>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2" name="Google Shape;7262;p11"/>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3" name="Google Shape;7263;p11"/>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4" name="Google Shape;7264;p11"/>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5" name="Google Shape;7265;p11"/>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6" name="Google Shape;7266;p11"/>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7" name="Google Shape;7267;p11"/>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8" name="Google Shape;7268;p11"/>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9" name="Google Shape;7269;p11"/>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0" name="Google Shape;7270;p11"/>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1" name="Google Shape;7271;p11"/>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2" name="Google Shape;7272;p11"/>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3" name="Google Shape;7273;p11"/>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4" name="Google Shape;7274;p11"/>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5" name="Google Shape;7275;p11"/>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6" name="Google Shape;7276;p11"/>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7" name="Google Shape;7277;p11"/>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8" name="Google Shape;7278;p11"/>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9" name="Google Shape;7279;p11"/>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0" name="Google Shape;7280;p11"/>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1" name="Google Shape;7281;p11"/>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2" name="Google Shape;7282;p11"/>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3" name="Google Shape;7283;p11"/>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4" name="Google Shape;7284;p11"/>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5" name="Google Shape;7285;p11"/>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6" name="Google Shape;7286;p11"/>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7" name="Google Shape;7287;p11"/>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8" name="Google Shape;7288;p11"/>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9" name="Google Shape;7289;p11"/>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0" name="Google Shape;7290;p11"/>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1" name="Google Shape;7291;p11"/>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2" name="Google Shape;7292;p11"/>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3" name="Google Shape;7293;p11"/>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4" name="Google Shape;7294;p11"/>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5" name="Google Shape;7295;p11"/>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6" name="Google Shape;7296;p11"/>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7" name="Google Shape;7297;p11"/>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8" name="Google Shape;7298;p11"/>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9" name="Google Shape;7299;p11"/>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0" name="Google Shape;7300;p11"/>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1" name="Google Shape;7301;p11"/>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2" name="Google Shape;7302;p11"/>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3" name="Google Shape;7303;p11"/>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4" name="Google Shape;7304;p11"/>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5" name="Google Shape;7305;p11"/>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6" name="Google Shape;7306;p11"/>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7" name="Google Shape;7307;p11"/>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8" name="Google Shape;7308;p11"/>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9" name="Google Shape;7309;p11"/>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0" name="Google Shape;7310;p11"/>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1" name="Google Shape;7311;p11"/>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2" name="Google Shape;7312;p11"/>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3" name="Google Shape;7313;p11"/>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4" name="Google Shape;7314;p11"/>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5" name="Google Shape;7315;p11"/>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6" name="Google Shape;7316;p11"/>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7" name="Google Shape;7317;p11"/>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8" name="Google Shape;7318;p11"/>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9" name="Google Shape;7319;p11"/>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0" name="Google Shape;7320;p11"/>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1" name="Google Shape;7321;p11"/>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2" name="Google Shape;7322;p11"/>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3" name="Google Shape;7323;p11"/>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4" name="Google Shape;7324;p11"/>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5" name="Google Shape;7325;p11"/>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6" name="Google Shape;7326;p11"/>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7" name="Google Shape;7327;p11"/>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8" name="Google Shape;7328;p11"/>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9" name="Google Shape;7329;p11"/>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0" name="Google Shape;7330;p11"/>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1" name="Google Shape;7331;p11"/>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2" name="Google Shape;7332;p11"/>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3" name="Google Shape;7333;p11"/>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4" name="Google Shape;7334;p11"/>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5" name="Google Shape;7335;p11"/>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6" name="Google Shape;7336;p11"/>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7" name="Google Shape;7337;p11"/>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8" name="Google Shape;7338;p11"/>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9" name="Google Shape;7339;p11"/>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0" name="Google Shape;7340;p11"/>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1" name="Google Shape;7341;p11"/>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2" name="Google Shape;7342;p11"/>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3" name="Google Shape;7343;p11"/>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4" name="Google Shape;7344;p11"/>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5" name="Google Shape;7345;p11"/>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6" name="Google Shape;7346;p11"/>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7" name="Google Shape;7347;p11"/>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8" name="Google Shape;7348;p11"/>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9" name="Google Shape;7349;p11"/>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0" name="Google Shape;7350;p11"/>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1" name="Google Shape;7351;p11"/>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2" name="Google Shape;7352;p11"/>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3" name="Google Shape;7353;p11"/>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4" name="Google Shape;7354;p11"/>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5" name="Google Shape;7355;p11"/>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6" name="Google Shape;7356;p11"/>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7" name="Google Shape;7357;p11"/>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8" name="Google Shape;7358;p11"/>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9" name="Google Shape;7359;p11"/>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0" name="Google Shape;7360;p11"/>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1" name="Google Shape;7361;p11"/>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2" name="Google Shape;7362;p11"/>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3" name="Google Shape;7363;p11"/>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4" name="Google Shape;7364;p11"/>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5" name="Google Shape;7365;p11"/>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6" name="Google Shape;7366;p11"/>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7" name="Google Shape;7367;p11"/>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8" name="Google Shape;7368;p11"/>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9" name="Google Shape;7369;p11"/>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0" name="Google Shape;7370;p11"/>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1" name="Google Shape;7371;p11"/>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2" name="Google Shape;7372;p11"/>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3" name="Google Shape;7373;p11"/>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4" name="Google Shape;7374;p11"/>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5" name="Google Shape;7375;p11"/>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6" name="Google Shape;7376;p11"/>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7" name="Google Shape;7377;p11"/>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8" name="Google Shape;7378;p11"/>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9" name="Google Shape;7379;p11"/>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0" name="Google Shape;7380;p11"/>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1" name="Google Shape;7381;p11"/>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2" name="Google Shape;7382;p11"/>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3" name="Google Shape;7383;p11"/>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4" name="Google Shape;7384;p11"/>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5" name="Google Shape;7385;p11"/>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6" name="Google Shape;7386;p11"/>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7" name="Google Shape;7387;p11"/>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8" name="Google Shape;7388;p11"/>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9" name="Google Shape;7389;p11"/>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0" name="Google Shape;7390;p11"/>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1" name="Google Shape;7391;p11"/>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2" name="Google Shape;7392;p11"/>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3" name="Google Shape;7393;p11"/>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4" name="Google Shape;7394;p11"/>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5" name="Google Shape;7395;p11"/>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6" name="Google Shape;7396;p11"/>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7" name="Google Shape;7397;p11"/>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8" name="Google Shape;7398;p11"/>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9" name="Google Shape;7399;p11"/>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0" name="Google Shape;7400;p11"/>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1" name="Google Shape;7401;p11"/>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2" name="Google Shape;7402;p11"/>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3" name="Google Shape;7403;p11"/>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4" name="Google Shape;7404;p11"/>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5" name="Google Shape;7405;p11"/>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6" name="Google Shape;7406;p11"/>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7" name="Google Shape;7407;p11"/>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8" name="Google Shape;7408;p11"/>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9" name="Google Shape;7409;p11"/>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0" name="Google Shape;7410;p11"/>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1" name="Google Shape;7411;p11"/>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2" name="Google Shape;7412;p11"/>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3" name="Google Shape;7413;p11"/>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4" name="Google Shape;7414;p11"/>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5" name="Google Shape;7415;p11"/>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6" name="Google Shape;7416;p11"/>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7" name="Google Shape;7417;p11"/>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8" name="Google Shape;7418;p11"/>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9" name="Google Shape;7419;p11"/>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0" name="Google Shape;7420;p11"/>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1" name="Google Shape;7421;p11"/>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2" name="Google Shape;7422;p11"/>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3" name="Google Shape;7423;p11"/>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4" name="Google Shape;7424;p11"/>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5" name="Google Shape;7425;p11"/>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6" name="Google Shape;7426;p11"/>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7" name="Google Shape;7427;p11"/>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8" name="Google Shape;7428;p11"/>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9" name="Google Shape;7429;p11"/>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0" name="Google Shape;7430;p11"/>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1" name="Google Shape;7431;p11"/>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2" name="Google Shape;7432;p11"/>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3" name="Google Shape;7433;p11"/>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4" name="Google Shape;7434;p11"/>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5" name="Google Shape;7435;p11"/>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6" name="Google Shape;7436;p11"/>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7" name="Google Shape;7437;p11"/>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8" name="Google Shape;7438;p11"/>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9" name="Google Shape;7439;p11"/>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0" name="Google Shape;7440;p11"/>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1" name="Google Shape;7441;p11"/>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2" name="Google Shape;7442;p11"/>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3" name="Google Shape;7443;p11"/>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4" name="Google Shape;7444;p11"/>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5" name="Google Shape;7445;p11"/>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6" name="Google Shape;7446;p11"/>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7" name="Google Shape;7447;p11"/>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8" name="Google Shape;7448;p11"/>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9" name="Google Shape;7449;p11"/>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0" name="Google Shape;7450;p11"/>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1" name="Google Shape;7451;p11"/>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2" name="Google Shape;7452;p11"/>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3" name="Google Shape;7453;p11"/>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4" name="Google Shape;7454;p11"/>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5" name="Google Shape;7455;p11"/>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6" name="Google Shape;7456;p11"/>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7" name="Google Shape;7457;p11"/>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8" name="Google Shape;7458;p11"/>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9" name="Google Shape;7459;p11"/>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0" name="Google Shape;7460;p11"/>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1" name="Google Shape;7461;p11"/>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2" name="Google Shape;7462;p11"/>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3" name="Google Shape;7463;p11"/>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4" name="Google Shape;7464;p11"/>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5" name="Google Shape;7465;p11"/>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6" name="Google Shape;7466;p11"/>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7" name="Google Shape;7467;p11"/>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8" name="Google Shape;7468;p11"/>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9" name="Google Shape;7469;p11"/>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0" name="Google Shape;7470;p11"/>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1" name="Google Shape;7471;p11"/>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2" name="Google Shape;7472;p11"/>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3" name="Google Shape;7473;p11"/>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4" name="Google Shape;7474;p11"/>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5" name="Google Shape;7475;p11"/>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6" name="Google Shape;7476;p11"/>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7" name="Google Shape;7477;p11"/>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8" name="Google Shape;7478;p11"/>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9" name="Google Shape;7479;p11"/>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0" name="Google Shape;7480;p11"/>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1" name="Google Shape;7481;p11"/>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2" name="Google Shape;7482;p11"/>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3" name="Google Shape;7483;p11"/>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4" name="Google Shape;7484;p11"/>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5" name="Google Shape;7485;p11"/>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6" name="Google Shape;7486;p11"/>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7" name="Google Shape;7487;p11"/>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8" name="Google Shape;7488;p11"/>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9" name="Google Shape;7489;p11"/>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0" name="Google Shape;7490;p11"/>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1" name="Google Shape;7491;p11"/>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2" name="Google Shape;7492;p11"/>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3" name="Google Shape;7493;p11"/>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4" name="Google Shape;7494;p11"/>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5" name="Google Shape;7495;p11"/>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6" name="Google Shape;7496;p11"/>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7" name="Google Shape;7497;p11"/>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8" name="Google Shape;7498;p11"/>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9" name="Google Shape;7499;p11"/>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0" name="Google Shape;7500;p11"/>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1" name="Google Shape;7501;p11"/>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2" name="Google Shape;7502;p11"/>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3" name="Google Shape;7503;p11"/>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4" name="Google Shape;7504;p11"/>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5" name="Google Shape;7505;p11"/>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6" name="Google Shape;7506;p11"/>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7" name="Google Shape;7507;p11"/>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8" name="Google Shape;7508;p11"/>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9" name="Google Shape;7509;p11"/>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0" name="Google Shape;7510;p11"/>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1" name="Google Shape;7511;p11"/>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2" name="Google Shape;7512;p11"/>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3" name="Google Shape;7513;p11"/>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4" name="Google Shape;7514;p11"/>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5" name="Google Shape;7515;p11"/>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6" name="Google Shape;7516;p11"/>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7" name="Google Shape;7517;p11"/>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8" name="Google Shape;7518;p11"/>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9" name="Google Shape;7519;p11"/>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0" name="Google Shape;7520;p11"/>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1" name="Google Shape;7521;p11"/>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2" name="Google Shape;7522;p11"/>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3" name="Google Shape;7523;p11"/>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4" name="Google Shape;7524;p11"/>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5" name="Google Shape;7525;p11"/>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6" name="Google Shape;7526;p11"/>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7" name="Google Shape;7527;p11"/>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8" name="Google Shape;7528;p11"/>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9" name="Google Shape;7529;p11"/>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0" name="Google Shape;7530;p11"/>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1" name="Google Shape;7531;p11"/>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2" name="Google Shape;7532;p11"/>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3" name="Google Shape;7533;p11"/>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4" name="Google Shape;7534;p11"/>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5" name="Google Shape;7535;p11"/>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6" name="Google Shape;7536;p11"/>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7" name="Google Shape;7537;p11"/>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8" name="Google Shape;7538;p11"/>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9" name="Google Shape;7539;p11"/>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0" name="Google Shape;7540;p11"/>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1" name="Google Shape;7541;p11"/>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2" name="Google Shape;7542;p11"/>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3" name="Google Shape;7543;p11"/>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4" name="Google Shape;7544;p11"/>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5" name="Google Shape;7545;p11"/>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6" name="Google Shape;7546;p11"/>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7" name="Google Shape;7547;p11"/>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8" name="Google Shape;7548;p11"/>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9" name="Google Shape;7549;p11"/>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0" name="Google Shape;7550;p11"/>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1" name="Google Shape;7551;p11"/>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2" name="Google Shape;7552;p11"/>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3" name="Google Shape;7553;p11"/>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4" name="Google Shape;7554;p11"/>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5" name="Google Shape;7555;p11"/>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6" name="Google Shape;7556;p11"/>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7" name="Google Shape;7557;p11"/>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8" name="Google Shape;7558;p11"/>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9" name="Google Shape;7559;p11"/>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0" name="Google Shape;7560;p11"/>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1" name="Google Shape;7561;p11"/>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2" name="Google Shape;7562;p11"/>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3" name="Google Shape;7563;p11"/>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4" name="Google Shape;7564;p11"/>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5" name="Google Shape;7565;p11"/>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6" name="Google Shape;7566;p11"/>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7" name="Google Shape;7567;p11"/>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8" name="Google Shape;7568;p11"/>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9" name="Google Shape;7569;p11"/>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0" name="Google Shape;7570;p11"/>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1" name="Google Shape;7571;p11"/>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2" name="Google Shape;7572;p11"/>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3" name="Google Shape;7573;p11"/>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4" name="Google Shape;7574;p11"/>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5" name="Google Shape;7575;p11"/>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6" name="Google Shape;7576;p11"/>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7" name="Google Shape;7577;p11"/>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8" name="Google Shape;7578;p11"/>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9" name="Google Shape;7579;p11"/>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0" name="Google Shape;7580;p11"/>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1" name="Google Shape;7581;p11"/>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2" name="Google Shape;7582;p11"/>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3" name="Google Shape;7583;p11"/>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4" name="Google Shape;7584;p11"/>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5" name="Google Shape;7585;p11"/>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6" name="Google Shape;7586;p11"/>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7" name="Google Shape;7587;p11"/>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8" name="Google Shape;7588;p11"/>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9" name="Google Shape;7589;p11"/>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0" name="Google Shape;7590;p11"/>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1" name="Google Shape;7591;p11"/>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2" name="Google Shape;7592;p11"/>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3" name="Google Shape;7593;p11"/>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4" name="Google Shape;7594;p11"/>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5" name="Google Shape;7595;p11"/>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6" name="Google Shape;7596;p11"/>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7" name="Google Shape;7597;p11"/>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8" name="Google Shape;7598;p11"/>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9" name="Google Shape;7599;p11"/>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0" name="Google Shape;7600;p11"/>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1" name="Google Shape;7601;p11"/>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2" name="Google Shape;7602;p11"/>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3" name="Google Shape;7603;p11"/>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4" name="Google Shape;7604;p11"/>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5" name="Google Shape;7605;p11"/>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6" name="Google Shape;7606;p11"/>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7" name="Google Shape;7607;p11"/>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8" name="Google Shape;7608;p11"/>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9" name="Google Shape;7609;p11"/>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0" name="Google Shape;7610;p11"/>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611" name="Google Shape;7611;p11"/>
          <p:cNvSpPr txBox="1">
            <a:spLocks noGrp="1"/>
          </p:cNvSpPr>
          <p:nvPr>
            <p:ph type="title" hasCustomPrompt="1"/>
          </p:nvPr>
        </p:nvSpPr>
        <p:spPr>
          <a:xfrm rot="-273939">
            <a:off x="2924565" y="2021367"/>
            <a:ext cx="6296380" cy="2172084"/>
          </a:xfrm>
          <a:prstGeom prst="rect">
            <a:avLst/>
          </a:prstGeom>
        </p:spPr>
        <p:txBody>
          <a:bodyPr spcFirstLastPara="1" wrap="square" lIns="91425" tIns="91425" rIns="91425" bIns="91425" anchor="b" anchorCtr="0">
            <a:noAutofit/>
          </a:bodyPr>
          <a:lstStyle>
            <a:lvl1pPr lvl="0" algn="ctr">
              <a:spcBef>
                <a:spcPts val="0"/>
              </a:spcBef>
              <a:spcAft>
                <a:spcPts val="0"/>
              </a:spcAft>
              <a:buSzPts val="9600"/>
              <a:buNone/>
              <a:defRPr sz="13333"/>
            </a:lvl1pPr>
            <a:lvl2pPr lvl="1" algn="ctr">
              <a:spcBef>
                <a:spcPts val="0"/>
              </a:spcBef>
              <a:spcAft>
                <a:spcPts val="0"/>
              </a:spcAft>
              <a:buSzPts val="9600"/>
              <a:buNone/>
              <a:defRPr sz="12800"/>
            </a:lvl2pPr>
            <a:lvl3pPr lvl="2" algn="ctr">
              <a:spcBef>
                <a:spcPts val="0"/>
              </a:spcBef>
              <a:spcAft>
                <a:spcPts val="0"/>
              </a:spcAft>
              <a:buSzPts val="9600"/>
              <a:buNone/>
              <a:defRPr sz="12800"/>
            </a:lvl3pPr>
            <a:lvl4pPr lvl="3" algn="ctr">
              <a:spcBef>
                <a:spcPts val="0"/>
              </a:spcBef>
              <a:spcAft>
                <a:spcPts val="0"/>
              </a:spcAft>
              <a:buSzPts val="9600"/>
              <a:buNone/>
              <a:defRPr sz="12800"/>
            </a:lvl4pPr>
            <a:lvl5pPr lvl="4" algn="ctr">
              <a:spcBef>
                <a:spcPts val="0"/>
              </a:spcBef>
              <a:spcAft>
                <a:spcPts val="0"/>
              </a:spcAft>
              <a:buSzPts val="9600"/>
              <a:buNone/>
              <a:defRPr sz="12800"/>
            </a:lvl5pPr>
            <a:lvl6pPr lvl="5" algn="ctr">
              <a:spcBef>
                <a:spcPts val="0"/>
              </a:spcBef>
              <a:spcAft>
                <a:spcPts val="0"/>
              </a:spcAft>
              <a:buSzPts val="9600"/>
              <a:buNone/>
              <a:defRPr sz="12800"/>
            </a:lvl6pPr>
            <a:lvl7pPr lvl="6" algn="ctr">
              <a:spcBef>
                <a:spcPts val="0"/>
              </a:spcBef>
              <a:spcAft>
                <a:spcPts val="0"/>
              </a:spcAft>
              <a:buSzPts val="9600"/>
              <a:buNone/>
              <a:defRPr sz="12800"/>
            </a:lvl7pPr>
            <a:lvl8pPr lvl="7" algn="ctr">
              <a:spcBef>
                <a:spcPts val="0"/>
              </a:spcBef>
              <a:spcAft>
                <a:spcPts val="0"/>
              </a:spcAft>
              <a:buSzPts val="9600"/>
              <a:buNone/>
              <a:defRPr sz="12800"/>
            </a:lvl8pPr>
            <a:lvl9pPr lvl="8" algn="ctr">
              <a:spcBef>
                <a:spcPts val="0"/>
              </a:spcBef>
              <a:spcAft>
                <a:spcPts val="0"/>
              </a:spcAft>
              <a:buSzPts val="9600"/>
              <a:buNone/>
              <a:defRPr sz="12800"/>
            </a:lvl9pPr>
          </a:lstStyle>
          <a:p>
            <a:r>
              <a:t>xx%</a:t>
            </a:r>
          </a:p>
        </p:txBody>
      </p:sp>
      <p:sp>
        <p:nvSpPr>
          <p:cNvPr id="7612" name="Google Shape;7612;p11"/>
          <p:cNvSpPr txBox="1">
            <a:spLocks noGrp="1"/>
          </p:cNvSpPr>
          <p:nvPr>
            <p:ph type="subTitle" idx="1"/>
          </p:nvPr>
        </p:nvSpPr>
        <p:spPr>
          <a:xfrm rot="-273939">
            <a:off x="3037617" y="4189019"/>
            <a:ext cx="6296380" cy="662907"/>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7613" name="Google Shape;7613;p11"/>
          <p:cNvSpPr/>
          <p:nvPr/>
        </p:nvSpPr>
        <p:spPr>
          <a:xfrm rot="-6345070" flipH="1">
            <a:off x="1680470" y="1042950"/>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14" name="Google Shape;7614;p11"/>
          <p:cNvSpPr/>
          <p:nvPr/>
        </p:nvSpPr>
        <p:spPr>
          <a:xfrm rot="-9002992" flipH="1">
            <a:off x="824088" y="1603081"/>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15" name="Google Shape;7615;p11"/>
          <p:cNvSpPr/>
          <p:nvPr/>
        </p:nvSpPr>
        <p:spPr>
          <a:xfrm rot="-469745" flipH="1">
            <a:off x="894687" y="690754"/>
            <a:ext cx="96903" cy="1949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16" name="Google Shape;7616;p11"/>
          <p:cNvSpPr/>
          <p:nvPr/>
        </p:nvSpPr>
        <p:spPr>
          <a:xfrm rot="-4801983" flipH="1">
            <a:off x="824021" y="2520738"/>
            <a:ext cx="97065" cy="194917"/>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17" name="Google Shape;7617;p11"/>
          <p:cNvSpPr/>
          <p:nvPr/>
        </p:nvSpPr>
        <p:spPr>
          <a:xfrm rot="-4801983" flipH="1">
            <a:off x="2596054" y="858604"/>
            <a:ext cx="97065" cy="194917"/>
          </a:xfrm>
          <a:prstGeom prst="roundRect">
            <a:avLst>
              <a:gd name="adj" fmla="val 50000"/>
            </a:avLst>
          </a:prstGeom>
          <a:solidFill>
            <a:schemeClr val="dk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18" name="Google Shape;7618;p11"/>
          <p:cNvSpPr/>
          <p:nvPr/>
        </p:nvSpPr>
        <p:spPr>
          <a:xfrm rot="-6345070" flipH="1">
            <a:off x="9658437" y="5590117"/>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19" name="Google Shape;7619;p11"/>
          <p:cNvSpPr/>
          <p:nvPr/>
        </p:nvSpPr>
        <p:spPr>
          <a:xfrm rot="-9002992" flipH="1">
            <a:off x="11448621" y="6047381"/>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20" name="Google Shape;7620;p11"/>
          <p:cNvSpPr/>
          <p:nvPr/>
        </p:nvSpPr>
        <p:spPr>
          <a:xfrm rot="2700000" flipH="1">
            <a:off x="10756403" y="5505662"/>
            <a:ext cx="96732" cy="195161"/>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21" name="Google Shape;7621;p11"/>
          <p:cNvSpPr/>
          <p:nvPr/>
        </p:nvSpPr>
        <p:spPr>
          <a:xfrm rot="-4801983" flipH="1">
            <a:off x="11448554" y="4582671"/>
            <a:ext cx="97065" cy="194917"/>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44217843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5.xml"/><Relationship Id="rId13" Type="http://schemas.openxmlformats.org/officeDocument/2006/relationships/theme" Target="../theme/theme2.xml"/><Relationship Id="rId3" Type="http://schemas.openxmlformats.org/officeDocument/2006/relationships/slideLayout" Target="../slideLayouts/slideLayout30.xml"/><Relationship Id="rId7" Type="http://schemas.openxmlformats.org/officeDocument/2006/relationships/slideLayout" Target="../slideLayouts/slideLayout34.xml"/><Relationship Id="rId12" Type="http://schemas.openxmlformats.org/officeDocument/2006/relationships/slideLayout" Target="../slideLayouts/slideLayout39.xml"/><Relationship Id="rId2" Type="http://schemas.openxmlformats.org/officeDocument/2006/relationships/slideLayout" Target="../slideLayouts/slideLayout29.xml"/><Relationship Id="rId1" Type="http://schemas.openxmlformats.org/officeDocument/2006/relationships/slideLayout" Target="../slideLayouts/slideLayout28.xml"/><Relationship Id="rId6" Type="http://schemas.openxmlformats.org/officeDocument/2006/relationships/slideLayout" Target="../slideLayouts/slideLayout33.xml"/><Relationship Id="rId11" Type="http://schemas.openxmlformats.org/officeDocument/2006/relationships/slideLayout" Target="../slideLayouts/slideLayout38.xml"/><Relationship Id="rId5" Type="http://schemas.openxmlformats.org/officeDocument/2006/relationships/slideLayout" Target="../slideLayouts/slideLayout32.xml"/><Relationship Id="rId10" Type="http://schemas.openxmlformats.org/officeDocument/2006/relationships/slideLayout" Target="../slideLayouts/slideLayout37.xml"/><Relationship Id="rId4" Type="http://schemas.openxmlformats.org/officeDocument/2006/relationships/slideLayout" Target="../slideLayouts/slideLayout31.xml"/><Relationship Id="rId9" Type="http://schemas.openxmlformats.org/officeDocument/2006/relationships/slideLayout" Target="../slideLayouts/slideLayout36.xml"/><Relationship Id="rId14" Type="http://schemas.openxmlformats.org/officeDocument/2006/relationships/image" Target="../media/image1.jp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7.xml"/><Relationship Id="rId13" Type="http://schemas.openxmlformats.org/officeDocument/2006/relationships/image" Target="../media/image2.JPG"/><Relationship Id="rId3" Type="http://schemas.openxmlformats.org/officeDocument/2006/relationships/slideLayout" Target="../slideLayouts/slideLayout42.xml"/><Relationship Id="rId7" Type="http://schemas.openxmlformats.org/officeDocument/2006/relationships/slideLayout" Target="../slideLayouts/slideLayout46.xml"/><Relationship Id="rId12" Type="http://schemas.openxmlformats.org/officeDocument/2006/relationships/theme" Target="../theme/theme3.xml"/><Relationship Id="rId2" Type="http://schemas.openxmlformats.org/officeDocument/2006/relationships/slideLayout" Target="../slideLayouts/slideLayout41.xml"/><Relationship Id="rId1" Type="http://schemas.openxmlformats.org/officeDocument/2006/relationships/slideLayout" Target="../slideLayouts/slideLayout40.xml"/><Relationship Id="rId6" Type="http://schemas.openxmlformats.org/officeDocument/2006/relationships/slideLayout" Target="../slideLayouts/slideLayout45.xml"/><Relationship Id="rId11" Type="http://schemas.openxmlformats.org/officeDocument/2006/relationships/slideLayout" Target="../slideLayouts/slideLayout50.xml"/><Relationship Id="rId5" Type="http://schemas.openxmlformats.org/officeDocument/2006/relationships/slideLayout" Target="../slideLayouts/slideLayout44.xml"/><Relationship Id="rId10" Type="http://schemas.openxmlformats.org/officeDocument/2006/relationships/slideLayout" Target="../slideLayouts/slideLayout49.xml"/><Relationship Id="rId4" Type="http://schemas.openxmlformats.org/officeDocument/2006/relationships/slideLayout" Target="../slideLayouts/slideLayout43.xml"/><Relationship Id="rId9" Type="http://schemas.openxmlformats.org/officeDocument/2006/relationships/slideLayout" Target="../slideLayouts/slideLayout4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50967" y="593367"/>
            <a:ext cx="10290000" cy="7636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500"/>
              <a:buFont typeface="Rum Raisin"/>
              <a:buNone/>
              <a:defRPr sz="3500">
                <a:solidFill>
                  <a:schemeClr val="dk1"/>
                </a:solidFill>
                <a:latin typeface="Rum Raisin"/>
                <a:ea typeface="Rum Raisin"/>
                <a:cs typeface="Rum Raisin"/>
                <a:sym typeface="Rum Raisin"/>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950967" y="1536633"/>
            <a:ext cx="10242400" cy="4555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Anaheim"/>
              <a:buChar char="●"/>
              <a:defRPr>
                <a:solidFill>
                  <a:schemeClr val="dk1"/>
                </a:solidFill>
                <a:latin typeface="Anaheim"/>
                <a:ea typeface="Anaheim"/>
                <a:cs typeface="Anaheim"/>
                <a:sym typeface="Anaheim"/>
              </a:defRPr>
            </a:lvl1pPr>
            <a:lvl2pPr marL="914400" lvl="1" indent="-317500">
              <a:lnSpc>
                <a:spcPct val="100000"/>
              </a:lnSpc>
              <a:spcBef>
                <a:spcPts val="0"/>
              </a:spcBef>
              <a:spcAft>
                <a:spcPts val="0"/>
              </a:spcAft>
              <a:buClr>
                <a:schemeClr val="dk1"/>
              </a:buClr>
              <a:buSzPts val="1400"/>
              <a:buFont typeface="Anaheim"/>
              <a:buChar char="○"/>
              <a:defRPr>
                <a:solidFill>
                  <a:schemeClr val="dk1"/>
                </a:solidFill>
                <a:latin typeface="Anaheim"/>
                <a:ea typeface="Anaheim"/>
                <a:cs typeface="Anaheim"/>
                <a:sym typeface="Anaheim"/>
              </a:defRPr>
            </a:lvl2pPr>
            <a:lvl3pPr marL="1371600" lvl="2" indent="-317500">
              <a:lnSpc>
                <a:spcPct val="100000"/>
              </a:lnSpc>
              <a:spcBef>
                <a:spcPts val="0"/>
              </a:spcBef>
              <a:spcAft>
                <a:spcPts val="0"/>
              </a:spcAft>
              <a:buClr>
                <a:schemeClr val="dk1"/>
              </a:buClr>
              <a:buSzPts val="1400"/>
              <a:buFont typeface="Anaheim"/>
              <a:buChar char="■"/>
              <a:defRPr>
                <a:solidFill>
                  <a:schemeClr val="dk1"/>
                </a:solidFill>
                <a:latin typeface="Anaheim"/>
                <a:ea typeface="Anaheim"/>
                <a:cs typeface="Anaheim"/>
                <a:sym typeface="Anaheim"/>
              </a:defRPr>
            </a:lvl3pPr>
            <a:lvl4pPr marL="1828800" lvl="3" indent="-317500">
              <a:lnSpc>
                <a:spcPct val="100000"/>
              </a:lnSpc>
              <a:spcBef>
                <a:spcPts val="0"/>
              </a:spcBef>
              <a:spcAft>
                <a:spcPts val="0"/>
              </a:spcAft>
              <a:buClr>
                <a:schemeClr val="dk1"/>
              </a:buClr>
              <a:buSzPts val="1400"/>
              <a:buFont typeface="Anaheim"/>
              <a:buChar char="●"/>
              <a:defRPr>
                <a:solidFill>
                  <a:schemeClr val="dk1"/>
                </a:solidFill>
                <a:latin typeface="Anaheim"/>
                <a:ea typeface="Anaheim"/>
                <a:cs typeface="Anaheim"/>
                <a:sym typeface="Anaheim"/>
              </a:defRPr>
            </a:lvl4pPr>
            <a:lvl5pPr marL="2286000" lvl="4" indent="-317500">
              <a:lnSpc>
                <a:spcPct val="100000"/>
              </a:lnSpc>
              <a:spcBef>
                <a:spcPts val="0"/>
              </a:spcBef>
              <a:spcAft>
                <a:spcPts val="0"/>
              </a:spcAft>
              <a:buClr>
                <a:schemeClr val="dk1"/>
              </a:buClr>
              <a:buSzPts val="1400"/>
              <a:buFont typeface="Anaheim"/>
              <a:buChar char="○"/>
              <a:defRPr>
                <a:solidFill>
                  <a:schemeClr val="dk1"/>
                </a:solidFill>
                <a:latin typeface="Anaheim"/>
                <a:ea typeface="Anaheim"/>
                <a:cs typeface="Anaheim"/>
                <a:sym typeface="Anaheim"/>
              </a:defRPr>
            </a:lvl5pPr>
            <a:lvl6pPr marL="2743200" lvl="5" indent="-317500">
              <a:lnSpc>
                <a:spcPct val="100000"/>
              </a:lnSpc>
              <a:spcBef>
                <a:spcPts val="0"/>
              </a:spcBef>
              <a:spcAft>
                <a:spcPts val="0"/>
              </a:spcAft>
              <a:buClr>
                <a:schemeClr val="dk1"/>
              </a:buClr>
              <a:buSzPts val="1400"/>
              <a:buFont typeface="Anaheim"/>
              <a:buChar char="■"/>
              <a:defRPr>
                <a:solidFill>
                  <a:schemeClr val="dk1"/>
                </a:solidFill>
                <a:latin typeface="Anaheim"/>
                <a:ea typeface="Anaheim"/>
                <a:cs typeface="Anaheim"/>
                <a:sym typeface="Anaheim"/>
              </a:defRPr>
            </a:lvl6pPr>
            <a:lvl7pPr marL="3200400" lvl="6" indent="-317500">
              <a:lnSpc>
                <a:spcPct val="100000"/>
              </a:lnSpc>
              <a:spcBef>
                <a:spcPts val="0"/>
              </a:spcBef>
              <a:spcAft>
                <a:spcPts val="0"/>
              </a:spcAft>
              <a:buClr>
                <a:schemeClr val="dk1"/>
              </a:buClr>
              <a:buSzPts val="1400"/>
              <a:buFont typeface="Anaheim"/>
              <a:buChar char="●"/>
              <a:defRPr>
                <a:solidFill>
                  <a:schemeClr val="dk1"/>
                </a:solidFill>
                <a:latin typeface="Anaheim"/>
                <a:ea typeface="Anaheim"/>
                <a:cs typeface="Anaheim"/>
                <a:sym typeface="Anaheim"/>
              </a:defRPr>
            </a:lvl7pPr>
            <a:lvl8pPr marL="3657600" lvl="7" indent="-317500">
              <a:lnSpc>
                <a:spcPct val="100000"/>
              </a:lnSpc>
              <a:spcBef>
                <a:spcPts val="0"/>
              </a:spcBef>
              <a:spcAft>
                <a:spcPts val="0"/>
              </a:spcAft>
              <a:buClr>
                <a:schemeClr val="dk1"/>
              </a:buClr>
              <a:buSzPts val="1400"/>
              <a:buFont typeface="Anaheim"/>
              <a:buChar char="○"/>
              <a:defRPr>
                <a:solidFill>
                  <a:schemeClr val="dk1"/>
                </a:solidFill>
                <a:latin typeface="Anaheim"/>
                <a:ea typeface="Anaheim"/>
                <a:cs typeface="Anaheim"/>
                <a:sym typeface="Anaheim"/>
              </a:defRPr>
            </a:lvl8pPr>
            <a:lvl9pPr marL="4114800" lvl="8" indent="-317500">
              <a:lnSpc>
                <a:spcPct val="100000"/>
              </a:lnSpc>
              <a:spcBef>
                <a:spcPts val="0"/>
              </a:spcBef>
              <a:spcAft>
                <a:spcPts val="0"/>
              </a:spcAft>
              <a:buClr>
                <a:schemeClr val="dk1"/>
              </a:buClr>
              <a:buSzPts val="1400"/>
              <a:buFont typeface="Anaheim"/>
              <a:buChar char="■"/>
              <a:defRPr>
                <a:solidFill>
                  <a:schemeClr val="dk1"/>
                </a:solidFill>
                <a:latin typeface="Anaheim"/>
                <a:ea typeface="Anaheim"/>
                <a:cs typeface="Anaheim"/>
                <a:sym typeface="Anaheim"/>
              </a:defRPr>
            </a:lvl9pPr>
          </a:lstStyle>
          <a:p>
            <a:endParaRPr/>
          </a:p>
        </p:txBody>
      </p:sp>
    </p:spTree>
    <p:extLst>
      <p:ext uri="{BB962C8B-B14F-4D97-AF65-F5344CB8AC3E}">
        <p14:creationId xmlns:p14="http://schemas.microsoft.com/office/powerpoint/2010/main" val="90683591"/>
      </p:ext>
    </p:extLst>
  </p:cSld>
  <p:clrMap bg1="lt1" tx1="dk1" bg2="dk2" tx2="lt2" accent1="accent1" accent2="accent2" accent3="accent3" accent4="accent4" accent5="accent5" accent6="accent6" hlink="hlink" folHlink="folHlink"/>
  <p:sldLayoutIdLst>
    <p:sldLayoutId id="2147483747" r:id="rId1"/>
    <p:sldLayoutId id="2147483748" r:id="rId2"/>
    <p:sldLayoutId id="2147483749" r:id="rId3"/>
    <p:sldLayoutId id="2147483750" r:id="rId4"/>
    <p:sldLayoutId id="2147483751" r:id="rId5"/>
    <p:sldLayoutId id="2147483752" r:id="rId6"/>
    <p:sldLayoutId id="2147483753" r:id="rId7"/>
    <p:sldLayoutId id="2147483755" r:id="rId8"/>
    <p:sldLayoutId id="2147483756" r:id="rId9"/>
    <p:sldLayoutId id="2147483758" r:id="rId10"/>
    <p:sldLayoutId id="2147483759" r:id="rId11"/>
    <p:sldLayoutId id="2147483760" r:id="rId12"/>
    <p:sldLayoutId id="2147483761" r:id="rId13"/>
    <p:sldLayoutId id="2147483762" r:id="rId14"/>
    <p:sldLayoutId id="2147483764" r:id="rId15"/>
    <p:sldLayoutId id="2147483765" r:id="rId16"/>
    <p:sldLayoutId id="2147483766" r:id="rId17"/>
    <p:sldLayoutId id="2147483767" r:id="rId18"/>
    <p:sldLayoutId id="2147483768" r:id="rId19"/>
    <p:sldLayoutId id="2147483769" r:id="rId20"/>
    <p:sldLayoutId id="2147483770" r:id="rId21"/>
    <p:sldLayoutId id="2147483771" r:id="rId22"/>
    <p:sldLayoutId id="2147483772" r:id="rId23"/>
    <p:sldLayoutId id="2147483773" r:id="rId24"/>
    <p:sldLayoutId id="2147483774" r:id="rId25"/>
    <p:sldLayoutId id="2147483775" r:id="rId26"/>
    <p:sldLayoutId id="2147483779" r:id="rId2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1">
          <a:blip r:embed="rId14">
            <a:alphaModFix amt="62000"/>
            <a:lum/>
          </a:blip>
          <a:srcRect/>
          <a:stretch>
            <a:fillRect l="-5000" r="-5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vi-VN"/>
          </a:p>
        </p:txBody>
      </p:sp>
      <p:sp>
        <p:nvSpPr>
          <p:cNvPr id="3" name="Text Placeholder 2"/>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914377">
              <a:defRPr/>
            </a:pPr>
            <a:fld id="{DBA32C21-FD13-4697-ADCD-F9E33DDFF06F}" type="datetimeFigureOut">
              <a:rPr lang="vi-VN" smtClean="0">
                <a:solidFill>
                  <a:prstClr val="black">
                    <a:tint val="75000"/>
                  </a:prstClr>
                </a:solidFill>
              </a:rPr>
              <a:pPr defTabSz="914377">
                <a:defRPr/>
              </a:pPr>
              <a:t>24/11/2024</a:t>
            </a:fld>
            <a:endParaRPr lang="vi-VN">
              <a:solidFill>
                <a:prstClr val="black">
                  <a:tint val="75000"/>
                </a:prstClr>
              </a:solidFill>
            </a:endParaRPr>
          </a:p>
        </p:txBody>
      </p:sp>
      <p:sp>
        <p:nvSpPr>
          <p:cNvPr id="5" name="Footer Placeholder 4"/>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914377">
              <a:defRPr/>
            </a:pPr>
            <a:endParaRPr lang="vi-VN">
              <a:solidFill>
                <a:prstClr val="black">
                  <a:tint val="75000"/>
                </a:prstClr>
              </a:solidFill>
            </a:endParaRPr>
          </a:p>
        </p:txBody>
      </p:sp>
      <p:sp>
        <p:nvSpPr>
          <p:cNvPr id="6" name="Slide Number Placeholder 5"/>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914377">
              <a:defRPr/>
            </a:pPr>
            <a:fld id="{2885D699-091F-4322-9983-565B97A178FD}"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2078722313"/>
      </p:ext>
    </p:extLst>
  </p:cSld>
  <p:clrMap bg1="lt1" tx1="dk1" bg2="lt2" tx2="dk2" accent1="accent1" accent2="accent2" accent3="accent3" accent4="accent4" accent5="accent5" accent6="accent6" hlink="hlink" folHlink="folHlink"/>
  <p:sldLayoutIdLst>
    <p:sldLayoutId id="2147483781" r:id="rId1"/>
    <p:sldLayoutId id="2147483782" r:id="rId2"/>
    <p:sldLayoutId id="2147483783" r:id="rId3"/>
    <p:sldLayoutId id="2147483784" r:id="rId4"/>
    <p:sldLayoutId id="2147483785" r:id="rId5"/>
    <p:sldLayoutId id="2147483786" r:id="rId6"/>
    <p:sldLayoutId id="2147483787" r:id="rId7"/>
    <p:sldLayoutId id="2147483788" r:id="rId8"/>
    <p:sldLayoutId id="2147483789" r:id="rId9"/>
    <p:sldLayoutId id="2147483790" r:id="rId10"/>
    <p:sldLayoutId id="2147483791" r:id="rId11"/>
    <p:sldLayoutId id="2147483804" r:id="rId12"/>
  </p:sldLayoutIdLs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vi-VN"/>
          </a:p>
        </p:txBody>
      </p:sp>
      <p:sp>
        <p:nvSpPr>
          <p:cNvPr id="3" name="Text Placeholder 2"/>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914377">
              <a:defRPr/>
            </a:pPr>
            <a:fld id="{08ED132D-452A-49E5-B8CD-EA0C46A12A5F}" type="datetimeFigureOut">
              <a:rPr lang="vi-VN" smtClean="0">
                <a:solidFill>
                  <a:prstClr val="black">
                    <a:tint val="75000"/>
                  </a:prstClr>
                </a:solidFill>
              </a:rPr>
              <a:pPr defTabSz="914377">
                <a:defRPr/>
              </a:pPr>
              <a:t>24/11/2024</a:t>
            </a:fld>
            <a:endParaRPr lang="vi-VN">
              <a:solidFill>
                <a:prstClr val="black">
                  <a:tint val="75000"/>
                </a:prstClr>
              </a:solidFill>
            </a:endParaRPr>
          </a:p>
        </p:txBody>
      </p:sp>
      <p:sp>
        <p:nvSpPr>
          <p:cNvPr id="5" name="Footer Placeholder 4"/>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914377">
              <a:defRPr/>
            </a:pPr>
            <a:endParaRPr lang="vi-VN">
              <a:solidFill>
                <a:prstClr val="black">
                  <a:tint val="75000"/>
                </a:prstClr>
              </a:solidFill>
            </a:endParaRPr>
          </a:p>
        </p:txBody>
      </p:sp>
      <p:sp>
        <p:nvSpPr>
          <p:cNvPr id="6" name="Slide Number Placeholder 5"/>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914377">
              <a:defRPr/>
            </a:pPr>
            <a:fld id="{9CB03046-9975-4CD1-8163-35C299AA0868}"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2496733119"/>
      </p:ext>
    </p:extLst>
  </p:cSld>
  <p:clrMap bg1="lt1" tx1="dk1" bg2="lt2" tx2="dk2" accent1="accent1" accent2="accent2" accent3="accent3" accent4="accent4" accent5="accent5" accent6="accent6" hlink="hlink" folHlink="folHlink"/>
  <p:sldLayoutIdLst>
    <p:sldLayoutId id="2147483793" r:id="rId1"/>
    <p:sldLayoutId id="2147483794" r:id="rId2"/>
    <p:sldLayoutId id="2147483795" r:id="rId3"/>
    <p:sldLayoutId id="2147483796" r:id="rId4"/>
    <p:sldLayoutId id="2147483797" r:id="rId5"/>
    <p:sldLayoutId id="2147483798" r:id="rId6"/>
    <p:sldLayoutId id="2147483799" r:id="rId7"/>
    <p:sldLayoutId id="2147483800" r:id="rId8"/>
    <p:sldLayoutId id="2147483801" r:id="rId9"/>
    <p:sldLayoutId id="2147483802" r:id="rId10"/>
    <p:sldLayoutId id="2147483803" r:id="rId11"/>
  </p:sldLayoutIdLs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10.xml.rels><?xml version="1.0" encoding="UTF-8" standalone="yes"?>
<Relationships xmlns="http://schemas.openxmlformats.org/package/2006/relationships"><Relationship Id="rId3" Type="http://schemas.openxmlformats.org/officeDocument/2006/relationships/image" Target="../media/image23.png"/><Relationship Id="rId7" Type="http://schemas.openxmlformats.org/officeDocument/2006/relationships/image" Target="../media/image26.png"/><Relationship Id="rId2" Type="http://schemas.openxmlformats.org/officeDocument/2006/relationships/notesSlide" Target="../notesSlides/notesSlide6.xml"/><Relationship Id="rId1" Type="http://schemas.openxmlformats.org/officeDocument/2006/relationships/slideLayout" Target="../slideLayouts/slideLayout2.xml"/><Relationship Id="rId6" Type="http://schemas.openxmlformats.org/officeDocument/2006/relationships/image" Target="../media/image25.png"/><Relationship Id="rId5" Type="http://schemas.openxmlformats.org/officeDocument/2006/relationships/image" Target="../media/image24.png"/><Relationship Id="rId4" Type="http://schemas.microsoft.com/office/2007/relationships/hdphoto" Target="../media/hdphoto10.wdp"/></Relationships>
</file>

<file path=ppt/slides/_rels/slide11.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7.xml"/><Relationship Id="rId1" Type="http://schemas.openxmlformats.org/officeDocument/2006/relationships/slideLayout" Target="../slideLayouts/slideLayout7.xml"/><Relationship Id="rId5" Type="http://schemas.microsoft.com/office/2007/relationships/hdphoto" Target="../media/hdphoto11.wdp"/><Relationship Id="rId4" Type="http://schemas.openxmlformats.org/officeDocument/2006/relationships/image" Target="../media/image28.png"/></Relationships>
</file>

<file path=ppt/slides/_rels/slide1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8.xml"/><Relationship Id="rId1" Type="http://schemas.openxmlformats.org/officeDocument/2006/relationships/slideLayout" Target="../slideLayouts/slideLayout5.xml"/></Relationships>
</file>

<file path=ppt/slides/_rels/slide14.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9.xml"/><Relationship Id="rId1" Type="http://schemas.openxmlformats.org/officeDocument/2006/relationships/slideLayout" Target="../slideLayouts/slideLayout5.xml"/></Relationships>
</file>

<file path=ppt/slides/_rels/slide15.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video" Target="../media/media2.mp4"/><Relationship Id="rId1" Type="http://schemas.microsoft.com/office/2007/relationships/media" Target="../media/media2.mp4"/><Relationship Id="rId4" Type="http://schemas.openxmlformats.org/officeDocument/2006/relationships/image" Target="../media/image31.png"/></Relationships>
</file>

<file path=ppt/slides/_rels/slide16.xml.rels><?xml version="1.0" encoding="UTF-8" standalone="yes"?>
<Relationships xmlns="http://schemas.openxmlformats.org/package/2006/relationships"><Relationship Id="rId8" Type="http://schemas.microsoft.com/office/2007/relationships/hdphoto" Target="../media/hdphoto14.wdp"/><Relationship Id="rId3" Type="http://schemas.openxmlformats.org/officeDocument/2006/relationships/image" Target="../media/image32.png"/><Relationship Id="rId7" Type="http://schemas.openxmlformats.org/officeDocument/2006/relationships/image" Target="../media/image34.png"/><Relationship Id="rId2" Type="http://schemas.openxmlformats.org/officeDocument/2006/relationships/notesSlide" Target="../notesSlides/notesSlide10.xml"/><Relationship Id="rId1" Type="http://schemas.openxmlformats.org/officeDocument/2006/relationships/slideLayout" Target="../slideLayouts/slideLayout5.xml"/><Relationship Id="rId6" Type="http://schemas.microsoft.com/office/2007/relationships/hdphoto" Target="../media/hdphoto13.wdp"/><Relationship Id="rId5" Type="http://schemas.openxmlformats.org/officeDocument/2006/relationships/image" Target="../media/image33.png"/><Relationship Id="rId4" Type="http://schemas.microsoft.com/office/2007/relationships/hdphoto" Target="../media/hdphoto12.wdp"/></Relationships>
</file>

<file path=ppt/slides/_rels/slide17.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Layout" Target="../slideLayouts/slideLayout5.xml"/><Relationship Id="rId4" Type="http://schemas.openxmlformats.org/officeDocument/2006/relationships/image" Target="../media/image37.png"/></Relationships>
</file>

<file path=ppt/slides/_rels/slide1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8.png"/><Relationship Id="rId1" Type="http://schemas.openxmlformats.org/officeDocument/2006/relationships/slideLayout" Target="../slideLayouts/slideLayout5.xml"/><Relationship Id="rId6" Type="http://schemas.microsoft.com/office/2007/relationships/hdphoto" Target="../media/hdphoto15.wdp"/><Relationship Id="rId5" Type="http://schemas.openxmlformats.org/officeDocument/2006/relationships/image" Target="../media/image41.png"/><Relationship Id="rId4" Type="http://schemas.openxmlformats.org/officeDocument/2006/relationships/image" Target="../media/image40.png"/></Relationships>
</file>

<file path=ppt/slides/_rels/slide19.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1.xml"/><Relationship Id="rId1" Type="http://schemas.openxmlformats.org/officeDocument/2006/relationships/slideLayout" Target="../slideLayouts/slideLayout5.xml"/><Relationship Id="rId6" Type="http://schemas.microsoft.com/office/2007/relationships/hdphoto" Target="../media/hdphoto17.wdp"/><Relationship Id="rId5" Type="http://schemas.openxmlformats.org/officeDocument/2006/relationships/image" Target="../media/image43.png"/><Relationship Id="rId4" Type="http://schemas.microsoft.com/office/2007/relationships/hdphoto" Target="../media/hdphoto16.wdp"/></Relationships>
</file>

<file path=ppt/slides/_rels/slide2.xml.rels><?xml version="1.0" encoding="UTF-8" standalone="yes"?>
<Relationships xmlns="http://schemas.openxmlformats.org/package/2006/relationships"><Relationship Id="rId3" Type="http://schemas.openxmlformats.org/officeDocument/2006/relationships/slideLayout" Target="../slideLayouts/slideLayout39.xml"/><Relationship Id="rId2" Type="http://schemas.openxmlformats.org/officeDocument/2006/relationships/audio" Target="../media/media1.m4a"/><Relationship Id="rId1" Type="http://schemas.microsoft.com/office/2007/relationships/media" Target="../media/media1.m4a"/><Relationship Id="rId4" Type="http://schemas.openxmlformats.org/officeDocument/2006/relationships/image" Target="../media/image3.png"/></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image" Target="../media/image44.pn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image" Target="../media/image46.jpeg"/><Relationship Id="rId1" Type="http://schemas.openxmlformats.org/officeDocument/2006/relationships/slideLayout" Target="../slideLayouts/slideLayout14.xml"/><Relationship Id="rId4" Type="http://schemas.openxmlformats.org/officeDocument/2006/relationships/image" Target="../media/image48.jpeg"/></Relationships>
</file>

<file path=ppt/slides/_rels/slide23.xml.rels><?xml version="1.0" encoding="UTF-8" standalone="yes"?>
<Relationships xmlns="http://schemas.openxmlformats.org/package/2006/relationships"><Relationship Id="rId3" Type="http://schemas.microsoft.com/office/2007/relationships/hdphoto" Target="../media/hdphoto18.wdp"/><Relationship Id="rId2" Type="http://schemas.openxmlformats.org/officeDocument/2006/relationships/image" Target="../media/image49.png"/><Relationship Id="rId1" Type="http://schemas.openxmlformats.org/officeDocument/2006/relationships/slideLayout" Target="../slideLayouts/slideLayout14.xml"/><Relationship Id="rId5" Type="http://schemas.microsoft.com/office/2007/relationships/hdphoto" Target="../media/hdphoto19.wdp"/><Relationship Id="rId4" Type="http://schemas.openxmlformats.org/officeDocument/2006/relationships/image" Target="../media/image50.png"/></Relationships>
</file>

<file path=ppt/slides/_rels/slide24.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image" Target="../media/image51.jpeg"/><Relationship Id="rId1" Type="http://schemas.openxmlformats.org/officeDocument/2006/relationships/slideLayout" Target="../slideLayouts/slideLayout14.xml"/><Relationship Id="rId4" Type="http://schemas.openxmlformats.org/officeDocument/2006/relationships/image" Target="../media/image53.jpeg"/></Relationships>
</file>

<file path=ppt/slides/_rels/slide25.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13.xml"/><Relationship Id="rId1" Type="http://schemas.openxmlformats.org/officeDocument/2006/relationships/slideLayout" Target="../slideLayouts/slideLayout29.xml"/><Relationship Id="rId6" Type="http://schemas.openxmlformats.org/officeDocument/2006/relationships/image" Target="../media/image57.jpg"/><Relationship Id="rId5" Type="http://schemas.openxmlformats.org/officeDocument/2006/relationships/image" Target="../media/image56.jpg"/><Relationship Id="rId4" Type="http://schemas.openxmlformats.org/officeDocument/2006/relationships/image" Target="../media/image55.jpg"/></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3.xml"/></Relationships>
</file>

<file path=ppt/slides/_rels/slide27.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5.xml"/><Relationship Id="rId1" Type="http://schemas.openxmlformats.org/officeDocument/2006/relationships/slideLayout" Target="../slideLayouts/slideLayout23.xml"/><Relationship Id="rId4" Type="http://schemas.openxmlformats.org/officeDocument/2006/relationships/image" Target="../media/image21.png"/></Relationships>
</file>

<file path=ppt/slides/_rels/slide28.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16.xml"/><Relationship Id="rId1" Type="http://schemas.openxmlformats.org/officeDocument/2006/relationships/slideLayout" Target="../slideLayouts/slideLayout13.xml"/></Relationships>
</file>

<file path=ppt/slides/_rels/slide29.xml.rels><?xml version="1.0" encoding="UTF-8" standalone="yes"?>
<Relationships xmlns="http://schemas.openxmlformats.org/package/2006/relationships"><Relationship Id="rId8" Type="http://schemas.openxmlformats.org/officeDocument/2006/relationships/image" Target="../media/image62.png"/><Relationship Id="rId3" Type="http://schemas.microsoft.com/office/2007/relationships/hdphoto" Target="../media/hdphoto20.wdp"/><Relationship Id="rId7" Type="http://schemas.microsoft.com/office/2007/relationships/hdphoto" Target="../media/hdphoto22.wdp"/><Relationship Id="rId2" Type="http://schemas.openxmlformats.org/officeDocument/2006/relationships/image" Target="../media/image59.png"/><Relationship Id="rId1" Type="http://schemas.openxmlformats.org/officeDocument/2006/relationships/slideLayout" Target="../slideLayouts/slideLayout13.xml"/><Relationship Id="rId6" Type="http://schemas.openxmlformats.org/officeDocument/2006/relationships/image" Target="../media/image61.png"/><Relationship Id="rId5" Type="http://schemas.microsoft.com/office/2007/relationships/hdphoto" Target="../media/hdphoto21.wdp"/><Relationship Id="rId4" Type="http://schemas.openxmlformats.org/officeDocument/2006/relationships/image" Target="../media/image60.png"/></Relationships>
</file>

<file path=ppt/slides/_rels/slide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xml"/><Relationship Id="rId1" Type="http://schemas.openxmlformats.org/officeDocument/2006/relationships/slideLayout" Target="../slideLayouts/slideLayout10.xml"/><Relationship Id="rId4" Type="http://schemas.microsoft.com/office/2007/relationships/hdphoto" Target="../media/hdphoto1.wdp"/></Relationships>
</file>

<file path=ppt/slides/_rels/slide30.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17.xml"/><Relationship Id="rId1" Type="http://schemas.openxmlformats.org/officeDocument/2006/relationships/slideLayout" Target="../slideLayouts/slideLayout6.xml"/><Relationship Id="rId6" Type="http://schemas.microsoft.com/office/2007/relationships/hdphoto" Target="../media/hdphoto24.wdp"/><Relationship Id="rId5" Type="http://schemas.openxmlformats.org/officeDocument/2006/relationships/image" Target="../media/image64.png"/><Relationship Id="rId4" Type="http://schemas.microsoft.com/office/2007/relationships/hdphoto" Target="../media/hdphoto23.wdp"/></Relationships>
</file>

<file path=ppt/slides/_rels/slide31.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18.xml"/><Relationship Id="rId1" Type="http://schemas.openxmlformats.org/officeDocument/2006/relationships/slideLayout" Target="../slideLayouts/slideLayout6.xml"/><Relationship Id="rId4" Type="http://schemas.openxmlformats.org/officeDocument/2006/relationships/image" Target="../media/image66.jpeg"/></Relationships>
</file>

<file path=ppt/slides/_rels/slide32.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image" Target="../media/image67.jpeg"/><Relationship Id="rId1" Type="http://schemas.openxmlformats.org/officeDocument/2006/relationships/slideLayout" Target="../slideLayouts/slideLayout6.xml"/><Relationship Id="rId6" Type="http://schemas.openxmlformats.org/officeDocument/2006/relationships/image" Target="../media/image71.png"/><Relationship Id="rId5" Type="http://schemas.openxmlformats.org/officeDocument/2006/relationships/image" Target="../media/image70.jpeg"/><Relationship Id="rId4" Type="http://schemas.openxmlformats.org/officeDocument/2006/relationships/image" Target="../media/image69.jpeg"/></Relationships>
</file>

<file path=ppt/slides/_rels/slide33.xml.rels><?xml version="1.0" encoding="UTF-8" standalone="yes"?>
<Relationships xmlns="http://schemas.openxmlformats.org/package/2006/relationships"><Relationship Id="rId8" Type="http://schemas.openxmlformats.org/officeDocument/2006/relationships/image" Target="../media/image78.png"/><Relationship Id="rId3" Type="http://schemas.openxmlformats.org/officeDocument/2006/relationships/image" Target="../media/image73.png"/><Relationship Id="rId7" Type="http://schemas.openxmlformats.org/officeDocument/2006/relationships/image" Target="../media/image77.png"/><Relationship Id="rId2" Type="http://schemas.openxmlformats.org/officeDocument/2006/relationships/image" Target="../media/image72.png"/><Relationship Id="rId1" Type="http://schemas.openxmlformats.org/officeDocument/2006/relationships/slideLayout" Target="../slideLayouts/slideLayout6.xml"/><Relationship Id="rId6" Type="http://schemas.openxmlformats.org/officeDocument/2006/relationships/image" Target="../media/image76.png"/><Relationship Id="rId5" Type="http://schemas.openxmlformats.org/officeDocument/2006/relationships/image" Target="../media/image75.png"/><Relationship Id="rId10" Type="http://schemas.openxmlformats.org/officeDocument/2006/relationships/image" Target="../media/image80.png"/><Relationship Id="rId4" Type="http://schemas.openxmlformats.org/officeDocument/2006/relationships/image" Target="../media/image74.png"/><Relationship Id="rId9" Type="http://schemas.openxmlformats.org/officeDocument/2006/relationships/image" Target="../media/image79.png"/></Relationships>
</file>

<file path=ppt/slides/_rels/slide34.xml.rels><?xml version="1.0" encoding="UTF-8" standalone="yes"?>
<Relationships xmlns="http://schemas.openxmlformats.org/package/2006/relationships"><Relationship Id="rId3" Type="http://schemas.microsoft.com/office/2007/relationships/hdphoto" Target="../media/hdphoto25.wdp"/><Relationship Id="rId2" Type="http://schemas.openxmlformats.org/officeDocument/2006/relationships/image" Target="../media/image81.png"/><Relationship Id="rId1" Type="http://schemas.openxmlformats.org/officeDocument/2006/relationships/slideLayout" Target="../slideLayouts/slideLayout6.xml"/></Relationships>
</file>

<file path=ppt/slides/_rels/slide35.xml.rels><?xml version="1.0" encoding="UTF-8" standalone="yes"?>
<Relationships xmlns="http://schemas.openxmlformats.org/package/2006/relationships"><Relationship Id="rId3" Type="http://schemas.microsoft.com/office/2007/relationships/hdphoto" Target="../media/hdphoto25.wdp"/><Relationship Id="rId2" Type="http://schemas.openxmlformats.org/officeDocument/2006/relationships/image" Target="../media/image81.png"/><Relationship Id="rId1" Type="http://schemas.openxmlformats.org/officeDocument/2006/relationships/slideLayout" Target="../slideLayouts/slideLayout6.xml"/><Relationship Id="rId5" Type="http://schemas.microsoft.com/office/2007/relationships/hdphoto" Target="../media/hdphoto26.wdp"/><Relationship Id="rId4" Type="http://schemas.openxmlformats.org/officeDocument/2006/relationships/image" Target="../media/image82.png"/></Relationships>
</file>

<file path=ppt/slides/_rels/slide36.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19.xml"/><Relationship Id="rId1" Type="http://schemas.openxmlformats.org/officeDocument/2006/relationships/slideLayout" Target="../slideLayouts/slideLayout6.xml"/><Relationship Id="rId4" Type="http://schemas.microsoft.com/office/2007/relationships/hdphoto" Target="../media/hdphoto27.wdp"/></Relationships>
</file>

<file path=ppt/slides/_rels/slide37.xml.rels><?xml version="1.0" encoding="UTF-8" standalone="yes"?>
<Relationships xmlns="http://schemas.openxmlformats.org/package/2006/relationships"><Relationship Id="rId8" Type="http://schemas.microsoft.com/office/2007/relationships/hdphoto" Target="../media/hdphoto29.wdp"/><Relationship Id="rId13" Type="http://schemas.openxmlformats.org/officeDocument/2006/relationships/image" Target="../media/image89.png"/><Relationship Id="rId3" Type="http://schemas.openxmlformats.org/officeDocument/2006/relationships/audio" Target="../media/audio2.wav"/><Relationship Id="rId7" Type="http://schemas.openxmlformats.org/officeDocument/2006/relationships/image" Target="../media/image85.png"/><Relationship Id="rId12" Type="http://schemas.openxmlformats.org/officeDocument/2006/relationships/image" Target="../media/image88.png"/><Relationship Id="rId2" Type="http://schemas.openxmlformats.org/officeDocument/2006/relationships/audio" Target="../media/audio1.wav"/><Relationship Id="rId1" Type="http://schemas.openxmlformats.org/officeDocument/2006/relationships/slideLayout" Target="../slideLayouts/slideLayout40.xml"/><Relationship Id="rId6" Type="http://schemas.microsoft.com/office/2007/relationships/hdphoto" Target="../media/hdphoto28.wdp"/><Relationship Id="rId11" Type="http://schemas.openxmlformats.org/officeDocument/2006/relationships/image" Target="../media/image87.png"/><Relationship Id="rId5" Type="http://schemas.openxmlformats.org/officeDocument/2006/relationships/image" Target="../media/image84.png"/><Relationship Id="rId10" Type="http://schemas.microsoft.com/office/2007/relationships/hdphoto" Target="../media/hdphoto30.wdp"/><Relationship Id="rId4" Type="http://schemas.openxmlformats.org/officeDocument/2006/relationships/audio" Target="../media/audio3.wav"/><Relationship Id="rId9" Type="http://schemas.openxmlformats.org/officeDocument/2006/relationships/image" Target="../media/image86.png"/><Relationship Id="rId14" Type="http://schemas.openxmlformats.org/officeDocument/2006/relationships/slide" Target="slide38.xml"/></Relationships>
</file>

<file path=ppt/slides/_rels/slide38.xml.rels><?xml version="1.0" encoding="UTF-8" standalone="yes"?>
<Relationships xmlns="http://schemas.openxmlformats.org/package/2006/relationships"><Relationship Id="rId8" Type="http://schemas.microsoft.com/office/2007/relationships/hdphoto" Target="../media/hdphoto29.wdp"/><Relationship Id="rId13" Type="http://schemas.openxmlformats.org/officeDocument/2006/relationships/image" Target="../media/image90.png"/><Relationship Id="rId3" Type="http://schemas.openxmlformats.org/officeDocument/2006/relationships/audio" Target="../media/audio3.wav"/><Relationship Id="rId7" Type="http://schemas.openxmlformats.org/officeDocument/2006/relationships/image" Target="../media/image85.png"/><Relationship Id="rId12" Type="http://schemas.openxmlformats.org/officeDocument/2006/relationships/image" Target="../media/image88.png"/><Relationship Id="rId2" Type="http://schemas.openxmlformats.org/officeDocument/2006/relationships/audio" Target="../media/audio1.wav"/><Relationship Id="rId1" Type="http://schemas.openxmlformats.org/officeDocument/2006/relationships/slideLayout" Target="../slideLayouts/slideLayout40.xml"/><Relationship Id="rId6" Type="http://schemas.microsoft.com/office/2007/relationships/hdphoto" Target="../media/hdphoto28.wdp"/><Relationship Id="rId11" Type="http://schemas.openxmlformats.org/officeDocument/2006/relationships/image" Target="../media/image89.png"/><Relationship Id="rId5" Type="http://schemas.openxmlformats.org/officeDocument/2006/relationships/image" Target="../media/image84.png"/><Relationship Id="rId10" Type="http://schemas.microsoft.com/office/2007/relationships/hdphoto" Target="../media/hdphoto30.wdp"/><Relationship Id="rId4" Type="http://schemas.openxmlformats.org/officeDocument/2006/relationships/audio" Target="../media/audio2.wav"/><Relationship Id="rId9" Type="http://schemas.openxmlformats.org/officeDocument/2006/relationships/image" Target="../media/image86.png"/><Relationship Id="rId14" Type="http://schemas.openxmlformats.org/officeDocument/2006/relationships/slide" Target="slide38.xml"/></Relationships>
</file>

<file path=ppt/slides/_rels/slide39.xml.rels><?xml version="1.0" encoding="UTF-8" standalone="yes"?>
<Relationships xmlns="http://schemas.openxmlformats.org/package/2006/relationships"><Relationship Id="rId8" Type="http://schemas.microsoft.com/office/2007/relationships/hdphoto" Target="../media/hdphoto29.wdp"/><Relationship Id="rId13" Type="http://schemas.openxmlformats.org/officeDocument/2006/relationships/slide" Target="slide38.xml"/><Relationship Id="rId3" Type="http://schemas.openxmlformats.org/officeDocument/2006/relationships/audio" Target="../media/audio3.wav"/><Relationship Id="rId7" Type="http://schemas.openxmlformats.org/officeDocument/2006/relationships/image" Target="../media/image85.png"/><Relationship Id="rId12" Type="http://schemas.openxmlformats.org/officeDocument/2006/relationships/image" Target="../media/image90.png"/><Relationship Id="rId2" Type="http://schemas.openxmlformats.org/officeDocument/2006/relationships/audio" Target="../media/audio1.wav"/><Relationship Id="rId1" Type="http://schemas.openxmlformats.org/officeDocument/2006/relationships/slideLayout" Target="../slideLayouts/slideLayout40.xml"/><Relationship Id="rId6" Type="http://schemas.microsoft.com/office/2007/relationships/hdphoto" Target="../media/hdphoto28.wdp"/><Relationship Id="rId11" Type="http://schemas.openxmlformats.org/officeDocument/2006/relationships/image" Target="../media/image89.png"/><Relationship Id="rId5" Type="http://schemas.openxmlformats.org/officeDocument/2006/relationships/image" Target="../media/image84.png"/><Relationship Id="rId10" Type="http://schemas.microsoft.com/office/2007/relationships/hdphoto" Target="../media/hdphoto30.wdp"/><Relationship Id="rId4" Type="http://schemas.openxmlformats.org/officeDocument/2006/relationships/audio" Target="../media/audio2.wav"/><Relationship Id="rId9" Type="http://schemas.openxmlformats.org/officeDocument/2006/relationships/image" Target="../media/image86.png"/></Relationships>
</file>

<file path=ppt/slides/_rels/slide4.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image" Target="../media/image5.png"/><Relationship Id="rId7" Type="http://schemas.openxmlformats.org/officeDocument/2006/relationships/image" Target="../media/image9.png"/><Relationship Id="rId2" Type="http://schemas.openxmlformats.org/officeDocument/2006/relationships/notesSlide" Target="../notesSlides/notesSlide2.xml"/><Relationship Id="rId1" Type="http://schemas.openxmlformats.org/officeDocument/2006/relationships/slideLayout" Target="../slideLayouts/slideLayout5.xml"/><Relationship Id="rId6" Type="http://schemas.openxmlformats.org/officeDocument/2006/relationships/image" Target="../media/image8.png"/><Relationship Id="rId5" Type="http://schemas.openxmlformats.org/officeDocument/2006/relationships/image" Target="../media/image7.png"/><Relationship Id="rId4" Type="http://schemas.openxmlformats.org/officeDocument/2006/relationships/image" Target="../media/image6.png"/></Relationships>
</file>

<file path=ppt/slides/_rels/slide40.xml.rels><?xml version="1.0" encoding="UTF-8" standalone="yes"?>
<Relationships xmlns="http://schemas.openxmlformats.org/package/2006/relationships"><Relationship Id="rId8" Type="http://schemas.microsoft.com/office/2007/relationships/hdphoto" Target="../media/hdphoto29.wdp"/><Relationship Id="rId13" Type="http://schemas.openxmlformats.org/officeDocument/2006/relationships/image" Target="../media/image89.png"/><Relationship Id="rId3" Type="http://schemas.openxmlformats.org/officeDocument/2006/relationships/audio" Target="../media/audio2.wav"/><Relationship Id="rId7" Type="http://schemas.openxmlformats.org/officeDocument/2006/relationships/image" Target="../media/image85.png"/><Relationship Id="rId12" Type="http://schemas.openxmlformats.org/officeDocument/2006/relationships/image" Target="../media/image88.png"/><Relationship Id="rId2" Type="http://schemas.openxmlformats.org/officeDocument/2006/relationships/audio" Target="../media/audio1.wav"/><Relationship Id="rId1" Type="http://schemas.openxmlformats.org/officeDocument/2006/relationships/slideLayout" Target="../slideLayouts/slideLayout40.xml"/><Relationship Id="rId6" Type="http://schemas.microsoft.com/office/2007/relationships/hdphoto" Target="../media/hdphoto28.wdp"/><Relationship Id="rId11" Type="http://schemas.openxmlformats.org/officeDocument/2006/relationships/image" Target="../media/image87.png"/><Relationship Id="rId5" Type="http://schemas.openxmlformats.org/officeDocument/2006/relationships/image" Target="../media/image84.png"/><Relationship Id="rId10" Type="http://schemas.microsoft.com/office/2007/relationships/hdphoto" Target="../media/hdphoto30.wdp"/><Relationship Id="rId4" Type="http://schemas.openxmlformats.org/officeDocument/2006/relationships/audio" Target="../media/audio3.wav"/><Relationship Id="rId9" Type="http://schemas.openxmlformats.org/officeDocument/2006/relationships/image" Target="../media/image86.png"/><Relationship Id="rId14" Type="http://schemas.openxmlformats.org/officeDocument/2006/relationships/slide" Target="slide38.xml"/></Relationships>
</file>

<file path=ppt/slides/_rels/slide41.xml.rels><?xml version="1.0" encoding="UTF-8" standalone="yes"?>
<Relationships xmlns="http://schemas.openxmlformats.org/package/2006/relationships"><Relationship Id="rId8" Type="http://schemas.microsoft.com/office/2007/relationships/hdphoto" Target="../media/hdphoto29.wdp"/><Relationship Id="rId13" Type="http://schemas.openxmlformats.org/officeDocument/2006/relationships/slide" Target="slide38.xml"/><Relationship Id="rId3" Type="http://schemas.openxmlformats.org/officeDocument/2006/relationships/audio" Target="../media/audio3.wav"/><Relationship Id="rId7" Type="http://schemas.openxmlformats.org/officeDocument/2006/relationships/image" Target="../media/image85.png"/><Relationship Id="rId12" Type="http://schemas.openxmlformats.org/officeDocument/2006/relationships/image" Target="../media/image90.png"/><Relationship Id="rId2" Type="http://schemas.openxmlformats.org/officeDocument/2006/relationships/audio" Target="../media/audio1.wav"/><Relationship Id="rId1" Type="http://schemas.openxmlformats.org/officeDocument/2006/relationships/slideLayout" Target="../slideLayouts/slideLayout40.xml"/><Relationship Id="rId6" Type="http://schemas.microsoft.com/office/2007/relationships/hdphoto" Target="../media/hdphoto28.wdp"/><Relationship Id="rId11" Type="http://schemas.openxmlformats.org/officeDocument/2006/relationships/image" Target="../media/image89.png"/><Relationship Id="rId5" Type="http://schemas.openxmlformats.org/officeDocument/2006/relationships/image" Target="../media/image84.png"/><Relationship Id="rId10" Type="http://schemas.microsoft.com/office/2007/relationships/hdphoto" Target="../media/hdphoto30.wdp"/><Relationship Id="rId4" Type="http://schemas.openxmlformats.org/officeDocument/2006/relationships/audio" Target="../media/audio2.wav"/><Relationship Id="rId9" Type="http://schemas.openxmlformats.org/officeDocument/2006/relationships/image" Target="../media/image86.png"/></Relationships>
</file>

<file path=ppt/slides/_rels/slide42.xml.rels><?xml version="1.0" encoding="UTF-8" standalone="yes"?>
<Relationships xmlns="http://schemas.openxmlformats.org/package/2006/relationships"><Relationship Id="rId8" Type="http://schemas.microsoft.com/office/2007/relationships/hdphoto" Target="../media/hdphoto29.wdp"/><Relationship Id="rId13" Type="http://schemas.openxmlformats.org/officeDocument/2006/relationships/image" Target="../media/image90.png"/><Relationship Id="rId3" Type="http://schemas.openxmlformats.org/officeDocument/2006/relationships/audio" Target="../media/audio3.wav"/><Relationship Id="rId7" Type="http://schemas.openxmlformats.org/officeDocument/2006/relationships/image" Target="../media/image85.png"/><Relationship Id="rId12" Type="http://schemas.openxmlformats.org/officeDocument/2006/relationships/image" Target="../media/image88.png"/><Relationship Id="rId2" Type="http://schemas.openxmlformats.org/officeDocument/2006/relationships/audio" Target="../media/audio1.wav"/><Relationship Id="rId1" Type="http://schemas.openxmlformats.org/officeDocument/2006/relationships/slideLayout" Target="../slideLayouts/slideLayout40.xml"/><Relationship Id="rId6" Type="http://schemas.microsoft.com/office/2007/relationships/hdphoto" Target="../media/hdphoto28.wdp"/><Relationship Id="rId11" Type="http://schemas.openxmlformats.org/officeDocument/2006/relationships/image" Target="../media/image89.png"/><Relationship Id="rId5" Type="http://schemas.openxmlformats.org/officeDocument/2006/relationships/image" Target="../media/image84.png"/><Relationship Id="rId10" Type="http://schemas.microsoft.com/office/2007/relationships/hdphoto" Target="../media/hdphoto30.wdp"/><Relationship Id="rId4" Type="http://schemas.openxmlformats.org/officeDocument/2006/relationships/audio" Target="../media/audio2.wav"/><Relationship Id="rId9" Type="http://schemas.openxmlformats.org/officeDocument/2006/relationships/image" Target="../media/image86.png"/><Relationship Id="rId14" Type="http://schemas.openxmlformats.org/officeDocument/2006/relationships/slide" Target="slide38.xml"/></Relationships>
</file>

<file path=ppt/slides/_rels/slide43.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20.xml"/><Relationship Id="rId1" Type="http://schemas.openxmlformats.org/officeDocument/2006/relationships/slideLayout" Target="../slideLayouts/slideLayout6.xml"/><Relationship Id="rId6" Type="http://schemas.microsoft.com/office/2007/relationships/hdphoto" Target="../media/hdphoto32.wdp"/><Relationship Id="rId5" Type="http://schemas.openxmlformats.org/officeDocument/2006/relationships/image" Target="../media/image92.png"/><Relationship Id="rId4" Type="http://schemas.microsoft.com/office/2007/relationships/hdphoto" Target="../media/hdphoto31.wdp"/></Relationships>
</file>

<file path=ppt/slides/_rels/slide44.xml.rels><?xml version="1.0" encoding="UTF-8" standalone="yes"?>
<Relationships xmlns="http://schemas.openxmlformats.org/package/2006/relationships"><Relationship Id="rId3" Type="http://schemas.openxmlformats.org/officeDocument/2006/relationships/image" Target="../media/image94.png"/><Relationship Id="rId7" Type="http://schemas.microsoft.com/office/2007/relationships/hdphoto" Target="../media/hdphoto34.wdp"/><Relationship Id="rId2" Type="http://schemas.openxmlformats.org/officeDocument/2006/relationships/image" Target="../media/image93.png"/><Relationship Id="rId1" Type="http://schemas.openxmlformats.org/officeDocument/2006/relationships/slideLayout" Target="../slideLayouts/slideLayout6.xml"/><Relationship Id="rId6" Type="http://schemas.openxmlformats.org/officeDocument/2006/relationships/image" Target="../media/image96.png"/><Relationship Id="rId5" Type="http://schemas.openxmlformats.org/officeDocument/2006/relationships/image" Target="../media/image95.png"/><Relationship Id="rId4" Type="http://schemas.microsoft.com/office/2007/relationships/hdphoto" Target="../media/hdphoto33.wdp"/></Relationships>
</file>

<file path=ppt/slides/_rels/slide45.xml.rels><?xml version="1.0" encoding="UTF-8" standalone="yes"?>
<Relationships xmlns="http://schemas.openxmlformats.org/package/2006/relationships"><Relationship Id="rId8" Type="http://schemas.microsoft.com/office/2007/relationships/hdphoto" Target="../media/hdphoto37.wdp"/><Relationship Id="rId3" Type="http://schemas.openxmlformats.org/officeDocument/2006/relationships/image" Target="../media/image98.png"/><Relationship Id="rId7" Type="http://schemas.openxmlformats.org/officeDocument/2006/relationships/image" Target="../media/image100.png"/><Relationship Id="rId2" Type="http://schemas.openxmlformats.org/officeDocument/2006/relationships/image" Target="../media/image97.png"/><Relationship Id="rId1" Type="http://schemas.openxmlformats.org/officeDocument/2006/relationships/slideLayout" Target="../slideLayouts/slideLayout6.xml"/><Relationship Id="rId6" Type="http://schemas.microsoft.com/office/2007/relationships/hdphoto" Target="../media/hdphoto36.wdp"/><Relationship Id="rId5" Type="http://schemas.openxmlformats.org/officeDocument/2006/relationships/image" Target="../media/image99.png"/><Relationship Id="rId4" Type="http://schemas.microsoft.com/office/2007/relationships/hdphoto" Target="../media/hdphoto35.wdp"/></Relationships>
</file>

<file path=ppt/slides/_rels/slide46.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21.xml"/><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8" Type="http://schemas.microsoft.com/office/2007/relationships/hdphoto" Target="../media/hdphoto4.wdp"/><Relationship Id="rId13" Type="http://schemas.openxmlformats.org/officeDocument/2006/relationships/image" Target="../media/image16.png"/><Relationship Id="rId3" Type="http://schemas.openxmlformats.org/officeDocument/2006/relationships/image" Target="../media/image11.png"/><Relationship Id="rId7" Type="http://schemas.openxmlformats.org/officeDocument/2006/relationships/image" Target="../media/image13.png"/><Relationship Id="rId12" Type="http://schemas.microsoft.com/office/2007/relationships/hdphoto" Target="../media/hdphoto6.wdp"/><Relationship Id="rId2" Type="http://schemas.openxmlformats.org/officeDocument/2006/relationships/notesSlide" Target="../notesSlides/notesSlide3.xml"/><Relationship Id="rId1" Type="http://schemas.openxmlformats.org/officeDocument/2006/relationships/slideLayout" Target="../slideLayouts/slideLayout22.xml"/><Relationship Id="rId6" Type="http://schemas.microsoft.com/office/2007/relationships/hdphoto" Target="../media/hdphoto3.wdp"/><Relationship Id="rId11" Type="http://schemas.openxmlformats.org/officeDocument/2006/relationships/image" Target="../media/image15.png"/><Relationship Id="rId5" Type="http://schemas.openxmlformats.org/officeDocument/2006/relationships/image" Target="../media/image12.png"/><Relationship Id="rId15" Type="http://schemas.microsoft.com/office/2007/relationships/hdphoto" Target="../media/hdphoto7.wdp"/><Relationship Id="rId10" Type="http://schemas.microsoft.com/office/2007/relationships/hdphoto" Target="../media/hdphoto5.wdp"/><Relationship Id="rId4" Type="http://schemas.microsoft.com/office/2007/relationships/hdphoto" Target="../media/hdphoto2.wdp"/><Relationship Id="rId9" Type="http://schemas.openxmlformats.org/officeDocument/2006/relationships/image" Target="../media/image14.png"/><Relationship Id="rId14" Type="http://schemas.openxmlformats.org/officeDocument/2006/relationships/image" Target="../media/image17.png"/></Relationships>
</file>

<file path=ppt/slides/_rels/slide6.xml.rels><?xml version="1.0" encoding="UTF-8" standalone="yes"?>
<Relationships xmlns="http://schemas.openxmlformats.org/package/2006/relationships"><Relationship Id="rId3" Type="http://schemas.microsoft.com/office/2007/relationships/hdphoto" Target="../media/hdphoto8.wdp"/><Relationship Id="rId2" Type="http://schemas.openxmlformats.org/officeDocument/2006/relationships/image" Target="../media/image18.png"/><Relationship Id="rId1" Type="http://schemas.openxmlformats.org/officeDocument/2006/relationships/slideLayout" Target="../slideLayouts/slideLayout22.xml"/></Relationships>
</file>

<file path=ppt/slides/_rels/slide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22.xml"/></Relationships>
</file>

<file path=ppt/slides/_rels/slide8.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4.xml"/><Relationship Id="rId1" Type="http://schemas.openxmlformats.org/officeDocument/2006/relationships/slideLayout" Target="../slideLayouts/slideLayout23.xml"/><Relationship Id="rId6" Type="http://schemas.microsoft.com/office/2007/relationships/hdphoto" Target="../media/hdphoto9.wdp"/><Relationship Id="rId5" Type="http://schemas.openxmlformats.org/officeDocument/2006/relationships/image" Target="../media/image22.png"/><Relationship Id="rId4" Type="http://schemas.openxmlformats.org/officeDocument/2006/relationships/image" Target="../media/image21.png"/></Relationships>
</file>

<file path=ppt/slides/_rels/slide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5.xml"/><Relationship Id="rId1" Type="http://schemas.openxmlformats.org/officeDocument/2006/relationships/slideLayout" Target="../slideLayouts/slideLayout27.xml"/><Relationship Id="rId4" Type="http://schemas.microsoft.com/office/2007/relationships/hdphoto" Target="../media/hdphoto3.wdp"/></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3060290-AB14-8C13-8461-CFDCEE9676DA}"/>
              </a:ext>
            </a:extLst>
          </p:cNvPr>
          <p:cNvSpPr>
            <a:spLocks noGrp="1"/>
          </p:cNvSpPr>
          <p:nvPr>
            <p:ph type="ctrTitle"/>
          </p:nvPr>
        </p:nvSpPr>
        <p:spPr/>
        <p:txBody>
          <a:bodyPr>
            <a:normAutofit/>
          </a:bodyPr>
          <a:lstStyle/>
          <a:p>
            <a:r>
              <a:rPr lang="en-US" dirty="0">
                <a:solidFill>
                  <a:srgbClr val="FF0000"/>
                </a:solidFill>
                <a:latin typeface="Times New Roman" panose="02020603050405020304" pitchFamily="18" charset="0"/>
                <a:cs typeface="Times New Roman" panose="02020603050405020304" pitchFamily="18" charset="0"/>
              </a:rPr>
              <a:t>CHÀO MỪNG CÁC </a:t>
            </a:r>
            <a:r>
              <a:rPr lang="en-US" dirty="0" smtClean="0">
                <a:solidFill>
                  <a:srgbClr val="FF0000"/>
                </a:solidFill>
                <a:latin typeface="Times New Roman" panose="02020603050405020304" pitchFamily="18" charset="0"/>
                <a:cs typeface="Times New Roman" panose="02020603050405020304" pitchFamily="18" charset="0"/>
              </a:rPr>
              <a:t>EM </a:t>
            </a:r>
            <a:r>
              <a:rPr lang="en-US" dirty="0">
                <a:solidFill>
                  <a:srgbClr val="FF0000"/>
                </a:solidFill>
                <a:latin typeface="Times New Roman" panose="02020603050405020304" pitchFamily="18" charset="0"/>
                <a:cs typeface="Times New Roman" panose="02020603050405020304" pitchFamily="18" charset="0"/>
              </a:rPr>
              <a:t>HỌC SINH LỚP 7</a:t>
            </a:r>
          </a:p>
        </p:txBody>
      </p:sp>
    </p:spTree>
    <p:extLst>
      <p:ext uri="{BB962C8B-B14F-4D97-AF65-F5344CB8AC3E}">
        <p14:creationId xmlns:p14="http://schemas.microsoft.com/office/powerpoint/2010/main" val="378954781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3927"/>
        <p:cNvGrpSpPr/>
        <p:nvPr/>
      </p:nvGrpSpPr>
      <p:grpSpPr>
        <a:xfrm>
          <a:off x="0" y="0"/>
          <a:ext cx="0" cy="0"/>
          <a:chOff x="0" y="0"/>
          <a:chExt cx="0" cy="0"/>
        </a:xfrm>
      </p:grpSpPr>
      <p:sp>
        <p:nvSpPr>
          <p:cNvPr id="23979" name="Google Shape;23979;p40"/>
          <p:cNvSpPr/>
          <p:nvPr/>
        </p:nvSpPr>
        <p:spPr>
          <a:xfrm rot="6345070">
            <a:off x="595261" y="654217"/>
            <a:ext cx="97252" cy="194612"/>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80" name="Google Shape;23980;p40"/>
          <p:cNvSpPr/>
          <p:nvPr/>
        </p:nvSpPr>
        <p:spPr>
          <a:xfrm rot="-7197008">
            <a:off x="1875755" y="783738"/>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81" name="Google Shape;23981;p40"/>
          <p:cNvSpPr/>
          <p:nvPr/>
        </p:nvSpPr>
        <p:spPr>
          <a:xfrm rot="-1272263">
            <a:off x="78377" y="481906"/>
            <a:ext cx="2139400" cy="514075"/>
          </a:xfrm>
          <a:prstGeom prst="rect">
            <a:avLst/>
          </a:prstGeom>
          <a:solidFill>
            <a:schemeClr val="dk1"/>
          </a:solidFill>
          <a:ln>
            <a:noFill/>
          </a:ln>
          <a:effectLst>
            <a:outerShdw dist="76200" dir="2460000" algn="bl" rotWithShape="0">
              <a:schemeClr val="dk1">
                <a:alpha val="20000"/>
              </a:schemeClr>
            </a:outerShdw>
          </a:effectLst>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 sz="2000" b="1" i="0" u="none" strike="noStrike" kern="0" cap="none" spc="0" normalizeH="0" baseline="0" noProof="0" dirty="0">
                <a:ln>
                  <a:noFill/>
                </a:ln>
                <a:solidFill>
                  <a:srgbClr val="FFFDF7"/>
                </a:solidFill>
                <a:effectLst/>
                <a:uLnTx/>
                <a:uFillTx/>
                <a:latin typeface="#9Slide03 Roboto Medium" panose="02000000000000000000" pitchFamily="2" charset="0"/>
                <a:ea typeface="#9Slide03 Roboto Medium" panose="02000000000000000000" pitchFamily="2" charset="0"/>
                <a:cs typeface="Rum Raisin"/>
                <a:sym typeface="Rum Raisin"/>
              </a:rPr>
              <a:t>PHIẾU HỌC TẬP</a:t>
            </a:r>
            <a:endParaRPr kumimoji="0" sz="2000" b="1" i="0" u="none" strike="noStrike" kern="0" cap="none" spc="0" normalizeH="0" baseline="0" noProof="0" dirty="0">
              <a:ln>
                <a:noFill/>
              </a:ln>
              <a:solidFill>
                <a:srgbClr val="FFFDF7"/>
              </a:solidFill>
              <a:effectLst/>
              <a:uLnTx/>
              <a:uFillTx/>
              <a:latin typeface="#9Slide03 Roboto Medium" panose="02000000000000000000" pitchFamily="2" charset="0"/>
              <a:ea typeface="#9Slide03 Roboto Medium" panose="02000000000000000000" pitchFamily="2" charset="0"/>
              <a:cs typeface="Rum Raisin"/>
              <a:sym typeface="Rum Raisin"/>
            </a:endParaRPr>
          </a:p>
        </p:txBody>
      </p:sp>
      <p:sp>
        <p:nvSpPr>
          <p:cNvPr id="59" name="Rectangle 58"/>
          <p:cNvSpPr/>
          <p:nvPr/>
        </p:nvSpPr>
        <p:spPr>
          <a:xfrm>
            <a:off x="1924228" y="958807"/>
            <a:ext cx="6466210" cy="732508"/>
          </a:xfrm>
          <a:prstGeom prst="rect">
            <a:avLst/>
          </a:prstGeom>
        </p:spPr>
        <p:txBody>
          <a:bodyPr wrap="square">
            <a:spAutoFit/>
          </a:bodyPr>
          <a:lstStyle/>
          <a:p>
            <a:pPr marL="0" marR="0" lvl="0" indent="0" algn="l" defTabSz="914400" rtl="0" eaLnBrk="1" fontAlgn="auto" latinLnBrk="0" hangingPunct="1">
              <a:lnSpc>
                <a:spcPct val="130000"/>
              </a:lnSpc>
              <a:spcBef>
                <a:spcPts val="0"/>
              </a:spcBef>
              <a:spcAft>
                <a:spcPts val="0"/>
              </a:spcAft>
              <a:buClrTx/>
              <a:buSzTx/>
              <a:buFontTx/>
              <a:buNone/>
              <a:tabLst/>
              <a:defRPr/>
            </a:pPr>
            <a:r>
              <a:rPr kumimoji="0" lang="en-US" sz="16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Nhóm: ………………………………………………………………………………</a:t>
            </a:r>
          </a:p>
          <a:p>
            <a:pPr marL="0" marR="0" lvl="0" indent="0" algn="l" defTabSz="914400" rtl="0" eaLnBrk="1" fontAlgn="auto" latinLnBrk="0" hangingPunct="1">
              <a:lnSpc>
                <a:spcPct val="130000"/>
              </a:lnSpc>
              <a:spcBef>
                <a:spcPts val="0"/>
              </a:spcBef>
              <a:spcAft>
                <a:spcPts val="0"/>
              </a:spcAft>
              <a:buClrTx/>
              <a:buSzTx/>
              <a:buFontTx/>
              <a:buNone/>
              <a:tabLst/>
              <a:defRPr/>
            </a:pPr>
            <a:r>
              <a:rPr kumimoji="0" lang="en-US" sz="16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Thành viên: ………………………………………………………………………</a:t>
            </a:r>
            <a:endParaRPr kumimoji="0" lang="en-US" sz="1600" b="1" i="0" u="none" strike="noStrike" kern="1200" cap="none" spc="0" normalizeH="0" baseline="0" noProof="0" dirty="0">
              <a:ln>
                <a:noFill/>
              </a:ln>
              <a:solidFill>
                <a:srgbClr val="2C3A3D"/>
              </a:solidFill>
              <a:effectLst/>
              <a:uLnTx/>
              <a:uFillTx/>
              <a:latin typeface="Arial"/>
              <a:ea typeface="+mn-ea"/>
              <a:cs typeface="+mn-cs"/>
            </a:endParaRPr>
          </a:p>
        </p:txBody>
      </p:sp>
      <p:sp>
        <p:nvSpPr>
          <p:cNvPr id="60" name="Rectangle 59"/>
          <p:cNvSpPr/>
          <p:nvPr/>
        </p:nvSpPr>
        <p:spPr>
          <a:xfrm>
            <a:off x="3725907" y="235356"/>
            <a:ext cx="5533581" cy="683264"/>
          </a:xfrm>
          <a:prstGeom prst="rect">
            <a:avLst/>
          </a:prstGeom>
        </p:spPr>
        <p:txBody>
          <a:bodyPr wrap="square">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16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BÀI 6. ĐẶC ĐIỂM DÂN CƯ, XÃ HỘI CHÂU Á</a:t>
            </a:r>
          </a:p>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16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1. DÂN CƯ, TÔN GIÁO</a:t>
            </a:r>
            <a:endParaRPr kumimoji="0" lang="en-US" sz="1600" b="1" i="0" u="none" strike="noStrike" kern="1200" cap="none" spc="0" normalizeH="0" baseline="0" noProof="0" dirty="0">
              <a:ln>
                <a:noFill/>
              </a:ln>
              <a:solidFill>
                <a:srgbClr val="2C3A3D"/>
              </a:solidFill>
              <a:effectLst/>
              <a:uLnTx/>
              <a:uFillTx/>
              <a:latin typeface="Arial"/>
              <a:ea typeface="+mn-ea"/>
              <a:cs typeface="+mn-cs"/>
            </a:endParaRPr>
          </a:p>
        </p:txBody>
      </p:sp>
      <p:pic>
        <p:nvPicPr>
          <p:cNvPr id="1026" name="Picture 2" descr="Harmony PNG, Vector, PSD, and Clipart With Transparent Background for Free  Download | Pngtree"/>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10000" b="90000" l="10000" r="90000">
                        <a14:foregroundMark x1="15000" y1="40278" x2="15000" y2="40278"/>
                        <a14:foregroundMark x1="16389" y1="39722" x2="18056" y2="35833"/>
                        <a14:foregroundMark x1="15556" y1="38056" x2="15556" y2="38056"/>
                        <a14:foregroundMark x1="45278" y1="45556" x2="45278" y2="45556"/>
                        <a14:foregroundMark x1="41389" y1="55833" x2="47500" y2="74722"/>
                        <a14:foregroundMark x1="58333" y1="37500" x2="60833" y2="76389"/>
                        <a14:foregroundMark x1="76667" y1="37222" x2="79167" y2="73056"/>
                        <a14:foregroundMark x1="73333" y1="67778" x2="73333" y2="77500"/>
                        <a14:foregroundMark x1="72222" y1="77778" x2="69722" y2="78333"/>
                        <a14:backgroundMark x1="33889" y1="45000" x2="33889" y2="45000"/>
                        <a14:backgroundMark x1="34444" y1="46111" x2="34444" y2="46111"/>
                        <a14:backgroundMark x1="32500" y1="49167" x2="32500" y2="49167"/>
                        <a14:backgroundMark x1="18889" y1="39722" x2="18889" y2="39722"/>
                        <a14:backgroundMark x1="19167" y1="42500" x2="19167" y2="42500"/>
                        <a14:backgroundMark x1="32222" y1="56944" x2="32222" y2="56944"/>
                      </a14:backgroundRemoval>
                    </a14:imgEffect>
                  </a14:imgLayer>
                </a14:imgProps>
              </a:ext>
              <a:ext uri="{28A0092B-C50C-407E-A947-70E740481C1C}">
                <a14:useLocalDpi xmlns:a14="http://schemas.microsoft.com/office/drawing/2010/main" val="0"/>
              </a:ext>
            </a:extLst>
          </a:blip>
          <a:srcRect/>
          <a:stretch>
            <a:fillRect/>
          </a:stretch>
        </p:blipFill>
        <p:spPr bwMode="auto">
          <a:xfrm>
            <a:off x="8658739" y="-983302"/>
            <a:ext cx="3469649" cy="3469650"/>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p:cNvPicPr>
            <a:picLocks noChangeAspect="1"/>
          </p:cNvPicPr>
          <p:nvPr/>
        </p:nvPicPr>
        <p:blipFill>
          <a:blip r:embed="rId5"/>
          <a:stretch>
            <a:fillRect/>
          </a:stretch>
        </p:blipFill>
        <p:spPr>
          <a:xfrm>
            <a:off x="383673" y="2442109"/>
            <a:ext cx="3666472" cy="2054066"/>
          </a:xfrm>
          <a:prstGeom prst="rect">
            <a:avLst/>
          </a:prstGeom>
        </p:spPr>
      </p:pic>
      <p:sp>
        <p:nvSpPr>
          <p:cNvPr id="72" name="Rectangle 71"/>
          <p:cNvSpPr/>
          <p:nvPr/>
        </p:nvSpPr>
        <p:spPr>
          <a:xfrm>
            <a:off x="434499" y="1781700"/>
            <a:ext cx="3452241" cy="612475"/>
          </a:xfrm>
          <a:prstGeom prst="rect">
            <a:avLst/>
          </a:prstGeom>
        </p:spPr>
        <p:txBody>
          <a:bodyPr wrap="square">
            <a:spAutoFit/>
          </a:bodyPr>
          <a:lstStyle/>
          <a:p>
            <a:pPr marL="0" marR="0" lvl="0" indent="0" algn="ctr" defTabSz="914400" rtl="0" eaLnBrk="1" fontAlgn="auto" latinLnBrk="0" hangingPunct="1">
              <a:lnSpc>
                <a:spcPct val="130000"/>
              </a:lnSpc>
              <a:spcBef>
                <a:spcPts val="0"/>
              </a:spcBef>
              <a:spcAft>
                <a:spcPts val="0"/>
              </a:spcAft>
              <a:buClrTx/>
              <a:buSzTx/>
              <a:buFontTx/>
              <a:buNone/>
              <a:tabLst/>
              <a:defRPr/>
            </a:pPr>
            <a:r>
              <a:rPr kumimoji="0" lang="en-US" sz="13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Biểu</a:t>
            </a:r>
            <a:r>
              <a:rPr kumimoji="0" lang="en-US" sz="13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a:t>
            </a:r>
            <a:r>
              <a:rPr kumimoji="0" lang="en-US" sz="13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đồ</a:t>
            </a:r>
            <a:r>
              <a:rPr kumimoji="0" lang="en-US" sz="13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số dân </a:t>
            </a:r>
            <a:r>
              <a:rPr kumimoji="0" lang="en-US" sz="13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châu</a:t>
            </a:r>
            <a:r>
              <a:rPr kumimoji="0" lang="en-US" sz="13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Á </a:t>
            </a:r>
            <a:r>
              <a:rPr kumimoji="0" lang="en-US" sz="13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giai</a:t>
            </a:r>
            <a:r>
              <a:rPr kumimoji="0" lang="en-US" sz="13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a:t>
            </a:r>
            <a:r>
              <a:rPr kumimoji="0" lang="en-US" sz="13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đoạn</a:t>
            </a:r>
            <a:r>
              <a:rPr kumimoji="0" lang="en-US" sz="13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1990 – 2020 (không </a:t>
            </a:r>
            <a:r>
              <a:rPr kumimoji="0" lang="en-US" sz="13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tính</a:t>
            </a:r>
            <a:r>
              <a:rPr kumimoji="0" lang="en-US" sz="13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a:t>
            </a:r>
            <a:r>
              <a:rPr kumimoji="0" lang="en-US" sz="13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Liên</a:t>
            </a:r>
            <a:r>
              <a:rPr kumimoji="0" lang="en-US" sz="13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Bang Nga)</a:t>
            </a:r>
            <a:endParaRPr kumimoji="0" lang="en-US" sz="1300" b="1" i="0" u="none" strike="noStrike" kern="1200" cap="none" spc="0" normalizeH="0" baseline="0" noProof="0" dirty="0">
              <a:ln>
                <a:noFill/>
              </a:ln>
              <a:solidFill>
                <a:srgbClr val="2C3A3D"/>
              </a:solidFill>
              <a:effectLst/>
              <a:uLnTx/>
              <a:uFillTx/>
              <a:latin typeface="Arial"/>
              <a:ea typeface="+mn-ea"/>
              <a:cs typeface="+mn-cs"/>
            </a:endParaRPr>
          </a:p>
        </p:txBody>
      </p:sp>
      <p:pic>
        <p:nvPicPr>
          <p:cNvPr id="9" name="Picture 8"/>
          <p:cNvPicPr>
            <a:picLocks noChangeAspect="1"/>
          </p:cNvPicPr>
          <p:nvPr/>
        </p:nvPicPr>
        <p:blipFill rotWithShape="1">
          <a:blip r:embed="rId6" cstate="print">
            <a:extLst>
              <a:ext uri="{28A0092B-C50C-407E-A947-70E740481C1C}">
                <a14:useLocalDpi xmlns:a14="http://schemas.microsoft.com/office/drawing/2010/main" val="0"/>
              </a:ext>
            </a:extLst>
          </a:blip>
          <a:srcRect l="9754" t="31440" r="8804" b="39671"/>
          <a:stretch/>
        </p:blipFill>
        <p:spPr>
          <a:xfrm>
            <a:off x="22168" y="5266131"/>
            <a:ext cx="4147622" cy="1424692"/>
          </a:xfrm>
          <a:prstGeom prst="rect">
            <a:avLst/>
          </a:prstGeom>
        </p:spPr>
      </p:pic>
      <p:sp>
        <p:nvSpPr>
          <p:cNvPr id="75" name="Rectangle 74"/>
          <p:cNvSpPr/>
          <p:nvPr/>
        </p:nvSpPr>
        <p:spPr>
          <a:xfrm>
            <a:off x="197064" y="4615364"/>
            <a:ext cx="3927112" cy="612475"/>
          </a:xfrm>
          <a:prstGeom prst="rect">
            <a:avLst/>
          </a:prstGeom>
        </p:spPr>
        <p:txBody>
          <a:bodyPr wrap="square">
            <a:spAutoFit/>
          </a:bodyPr>
          <a:lstStyle/>
          <a:p>
            <a:pPr marL="0" marR="0" lvl="0" indent="0" algn="ctr" defTabSz="914400" rtl="0" eaLnBrk="1" fontAlgn="auto" latinLnBrk="0" hangingPunct="1">
              <a:lnSpc>
                <a:spcPct val="130000"/>
              </a:lnSpc>
              <a:spcBef>
                <a:spcPts val="0"/>
              </a:spcBef>
              <a:spcAft>
                <a:spcPts val="0"/>
              </a:spcAft>
              <a:buClrTx/>
              <a:buSzTx/>
              <a:buFontTx/>
              <a:buNone/>
              <a:tabLst/>
              <a:defRPr/>
            </a:pPr>
            <a:r>
              <a:rPr kumimoji="0" lang="en-US" sz="13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Bảng</a:t>
            </a:r>
            <a:r>
              <a:rPr kumimoji="0" lang="en-US" sz="13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a:t>
            </a:r>
            <a:r>
              <a:rPr kumimoji="0" lang="en-US" sz="13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Cơ</a:t>
            </a:r>
            <a:r>
              <a:rPr kumimoji="0" lang="en-US" sz="13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a:t>
            </a:r>
            <a:r>
              <a:rPr kumimoji="0" lang="en-US" sz="13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cấu</a:t>
            </a:r>
            <a:r>
              <a:rPr kumimoji="0" lang="en-US" sz="13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dân số </a:t>
            </a:r>
            <a:r>
              <a:rPr kumimoji="0" lang="en-US" sz="13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theo</a:t>
            </a:r>
            <a:r>
              <a:rPr kumimoji="0" lang="en-US" sz="13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nhóm </a:t>
            </a:r>
            <a:r>
              <a:rPr kumimoji="0" lang="en-US" sz="13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tuổi</a:t>
            </a:r>
            <a:r>
              <a:rPr kumimoji="0" lang="en-US" sz="13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của </a:t>
            </a:r>
            <a:r>
              <a:rPr kumimoji="0" lang="en-US" sz="13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châu</a:t>
            </a:r>
            <a:r>
              <a:rPr kumimoji="0" lang="en-US" sz="13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Á và các </a:t>
            </a:r>
            <a:r>
              <a:rPr kumimoji="0" lang="en-US" sz="13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khu</a:t>
            </a:r>
            <a:r>
              <a:rPr kumimoji="0" lang="en-US" sz="13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a:t>
            </a:r>
            <a:r>
              <a:rPr kumimoji="0" lang="en-US" sz="13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vực</a:t>
            </a:r>
            <a:r>
              <a:rPr kumimoji="0" lang="en-US" sz="13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a:t>
            </a:r>
            <a:r>
              <a:rPr kumimoji="0" lang="en-US" sz="13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thuộc</a:t>
            </a:r>
            <a:r>
              <a:rPr kumimoji="0" lang="en-US" sz="13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a:t>
            </a:r>
            <a:r>
              <a:rPr kumimoji="0" lang="en-US" sz="13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châu</a:t>
            </a:r>
            <a:r>
              <a:rPr kumimoji="0" lang="en-US" sz="13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Á năm 2019 (</a:t>
            </a:r>
            <a:r>
              <a:rPr kumimoji="0" lang="en-US" sz="13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Đơn</a:t>
            </a:r>
            <a:r>
              <a:rPr kumimoji="0" lang="en-US" sz="13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a:t>
            </a:r>
            <a:r>
              <a:rPr kumimoji="0" lang="en-US" sz="13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vị</a:t>
            </a:r>
            <a:r>
              <a:rPr kumimoji="0" lang="en-US" sz="13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a:t>
            </a:r>
            <a:endParaRPr kumimoji="0" lang="en-US" sz="1300" b="1" i="0" u="none" strike="noStrike" kern="1200" cap="none" spc="0" normalizeH="0" baseline="0" noProof="0" dirty="0">
              <a:ln>
                <a:noFill/>
              </a:ln>
              <a:solidFill>
                <a:srgbClr val="2C3A3D"/>
              </a:solidFill>
              <a:effectLst/>
              <a:uLnTx/>
              <a:uFillTx/>
              <a:latin typeface="Arial"/>
              <a:ea typeface="+mn-ea"/>
              <a:cs typeface="+mn-cs"/>
            </a:endParaRPr>
          </a:p>
        </p:txBody>
      </p:sp>
      <p:cxnSp>
        <p:nvCxnSpPr>
          <p:cNvPr id="11" name="Straight Connector 10"/>
          <p:cNvCxnSpPr/>
          <p:nvPr/>
        </p:nvCxnSpPr>
        <p:spPr>
          <a:xfrm>
            <a:off x="4147622" y="1893782"/>
            <a:ext cx="45614" cy="4907040"/>
          </a:xfrm>
          <a:prstGeom prst="line">
            <a:avLst/>
          </a:prstGeom>
          <a:ln w="6350">
            <a:solidFill>
              <a:schemeClr val="tx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78" name="Rectangle 77"/>
          <p:cNvSpPr/>
          <p:nvPr/>
        </p:nvSpPr>
        <p:spPr>
          <a:xfrm>
            <a:off x="4193236" y="1911254"/>
            <a:ext cx="7901287" cy="965842"/>
          </a:xfrm>
          <a:prstGeom prst="rect">
            <a:avLst/>
          </a:prstGeom>
        </p:spPr>
        <p:txBody>
          <a:bodyPr wrap="square">
            <a:spAutoFit/>
          </a:bodyPr>
          <a:lstStyle/>
          <a:p>
            <a:pPr marL="0" marR="0" lvl="0" indent="0" algn="just" defTabSz="914400" rtl="0" eaLnBrk="1" fontAlgn="auto" latinLnBrk="0" hangingPunct="1">
              <a:lnSpc>
                <a:spcPct val="140000"/>
              </a:lnSpc>
              <a:spcBef>
                <a:spcPts val="0"/>
              </a:spcBef>
              <a:spcAft>
                <a:spcPts val="0"/>
              </a:spcAft>
              <a:buClrTx/>
              <a:buSzTx/>
              <a:buFontTx/>
              <a:buNone/>
              <a:tabLst/>
              <a:defRPr/>
            </a:pPr>
            <a:r>
              <a:rPr kumimoji="0" lang="en-US" sz="14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Dựa</a:t>
            </a:r>
            <a:r>
              <a:rPr kumimoji="0" lang="en-US" sz="14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vào nội dung SGK – </a:t>
            </a:r>
            <a:r>
              <a:rPr kumimoji="0" lang="en-US" sz="14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mục</a:t>
            </a:r>
            <a:r>
              <a:rPr kumimoji="0" lang="en-US" sz="14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1, </a:t>
            </a:r>
            <a:r>
              <a:rPr kumimoji="0" lang="en-US" sz="14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biểu</a:t>
            </a:r>
            <a:r>
              <a:rPr kumimoji="0" lang="en-US" sz="14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a:t>
            </a:r>
            <a:r>
              <a:rPr kumimoji="0" lang="en-US" sz="14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đồ</a:t>
            </a:r>
            <a:r>
              <a:rPr kumimoji="0" lang="en-US" sz="14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số dân </a:t>
            </a:r>
            <a:r>
              <a:rPr kumimoji="0" lang="en-US" sz="14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châu</a:t>
            </a:r>
            <a:r>
              <a:rPr kumimoji="0" lang="en-US" sz="14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Á </a:t>
            </a:r>
            <a:r>
              <a:rPr kumimoji="0" lang="en-US" sz="14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giai</a:t>
            </a:r>
            <a:r>
              <a:rPr kumimoji="0" lang="en-US" sz="14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a:t>
            </a:r>
            <a:r>
              <a:rPr kumimoji="0" lang="en-US" sz="14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đoạn</a:t>
            </a:r>
            <a:r>
              <a:rPr kumimoji="0" lang="en-US" sz="14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1990 – 2020, </a:t>
            </a:r>
            <a:r>
              <a:rPr kumimoji="0" lang="en-US" sz="14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bảng</a:t>
            </a:r>
            <a:r>
              <a:rPr kumimoji="0" lang="en-US" sz="14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a:t>
            </a:r>
            <a:r>
              <a:rPr kumimoji="0" lang="en-US" sz="14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cơ</a:t>
            </a:r>
            <a:r>
              <a:rPr kumimoji="0" lang="en-US" sz="14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a:t>
            </a:r>
            <a:r>
              <a:rPr kumimoji="0" lang="en-US" sz="14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cấu</a:t>
            </a:r>
            <a:r>
              <a:rPr kumimoji="0" lang="en-US" sz="14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dân số </a:t>
            </a:r>
            <a:r>
              <a:rPr kumimoji="0" lang="en-US" sz="14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theo</a:t>
            </a:r>
            <a:r>
              <a:rPr kumimoji="0" lang="en-US" sz="14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nhóm </a:t>
            </a:r>
            <a:r>
              <a:rPr kumimoji="0" lang="en-US" sz="14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tuổi</a:t>
            </a:r>
            <a:r>
              <a:rPr kumimoji="0" lang="en-US" sz="14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của </a:t>
            </a:r>
            <a:r>
              <a:rPr kumimoji="0" lang="en-US" sz="14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châu</a:t>
            </a:r>
            <a:r>
              <a:rPr kumimoji="0" lang="en-US" sz="14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Á và các </a:t>
            </a:r>
            <a:r>
              <a:rPr kumimoji="0" lang="en-US" sz="14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khu</a:t>
            </a:r>
            <a:r>
              <a:rPr kumimoji="0" lang="en-US" sz="14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a:t>
            </a:r>
            <a:r>
              <a:rPr kumimoji="0" lang="en-US" sz="14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vực</a:t>
            </a:r>
            <a:r>
              <a:rPr kumimoji="0" lang="en-US" sz="14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a:t>
            </a:r>
            <a:r>
              <a:rPr kumimoji="0" lang="en-US" sz="14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thuộc</a:t>
            </a:r>
            <a:r>
              <a:rPr kumimoji="0" lang="en-US" sz="14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a:t>
            </a:r>
            <a:r>
              <a:rPr kumimoji="0" lang="en-US" sz="14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châu</a:t>
            </a:r>
            <a:r>
              <a:rPr kumimoji="0" lang="en-US" sz="14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Á năm 2019, </a:t>
            </a:r>
            <a:r>
              <a:rPr kumimoji="0" lang="en-US" sz="14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hãy</a:t>
            </a:r>
            <a:r>
              <a:rPr kumimoji="0" lang="en-US" sz="14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a:t>
            </a:r>
            <a:r>
              <a:rPr kumimoji="0" lang="en-US" sz="14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lựa</a:t>
            </a:r>
            <a:r>
              <a:rPr kumimoji="0" lang="en-US" sz="14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a:t>
            </a:r>
            <a:r>
              <a:rPr kumimoji="0" lang="en-US" sz="14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chọn</a:t>
            </a:r>
            <a:r>
              <a:rPr kumimoji="0" lang="en-US" sz="14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và thực hiện 1 </a:t>
            </a:r>
            <a:r>
              <a:rPr kumimoji="0" lang="en-US" sz="14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trong</a:t>
            </a:r>
            <a:r>
              <a:rPr kumimoji="0" lang="en-US" sz="14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3 </a:t>
            </a:r>
            <a:r>
              <a:rPr kumimoji="0" lang="en-US" sz="14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nhiệm</a:t>
            </a:r>
            <a:r>
              <a:rPr kumimoji="0" lang="en-US" sz="14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vụ:</a:t>
            </a:r>
            <a:endParaRPr kumimoji="0" lang="en-US" sz="1400" b="1" i="0" u="none" strike="noStrike" kern="1200" cap="none" spc="0" normalizeH="0" baseline="0" noProof="0" dirty="0">
              <a:ln>
                <a:noFill/>
              </a:ln>
              <a:solidFill>
                <a:srgbClr val="2C3A3D"/>
              </a:solidFill>
              <a:effectLst/>
              <a:uLnTx/>
              <a:uFillTx/>
              <a:latin typeface="Arial"/>
              <a:ea typeface="+mn-ea"/>
              <a:cs typeface="+mn-cs"/>
            </a:endParaRPr>
          </a:p>
        </p:txBody>
      </p:sp>
      <p:graphicFrame>
        <p:nvGraphicFramePr>
          <p:cNvPr id="12" name="Table 11"/>
          <p:cNvGraphicFramePr>
            <a:graphicFrameLocks noGrp="1"/>
          </p:cNvGraphicFramePr>
          <p:nvPr/>
        </p:nvGraphicFramePr>
        <p:xfrm>
          <a:off x="4273046" y="2951856"/>
          <a:ext cx="7805105" cy="3711956"/>
        </p:xfrm>
        <a:graphic>
          <a:graphicData uri="http://schemas.openxmlformats.org/drawingml/2006/table">
            <a:tbl>
              <a:tblPr firstRow="1" bandRow="1">
                <a:tableStyleId>{21E4AEA4-8DFA-4A89-87EB-49C32662AFE0}</a:tableStyleId>
              </a:tblPr>
              <a:tblGrid>
                <a:gridCol w="1107846">
                  <a:extLst>
                    <a:ext uri="{9D8B030D-6E8A-4147-A177-3AD203B41FA5}">
                      <a16:colId xmlns:a16="http://schemas.microsoft.com/office/drawing/2014/main" val="3486936131"/>
                    </a:ext>
                  </a:extLst>
                </a:gridCol>
                <a:gridCol w="6697259">
                  <a:extLst>
                    <a:ext uri="{9D8B030D-6E8A-4147-A177-3AD203B41FA5}">
                      <a16:colId xmlns:a16="http://schemas.microsoft.com/office/drawing/2014/main" val="913900825"/>
                    </a:ext>
                  </a:extLst>
                </a:gridCol>
              </a:tblGrid>
              <a:tr h="205680">
                <a:tc>
                  <a:txBody>
                    <a:bodyPr/>
                    <a:lstStyle/>
                    <a:p>
                      <a:pPr algn="ctr">
                        <a:lnSpc>
                          <a:spcPct val="135000"/>
                        </a:lnSpc>
                      </a:pPr>
                      <a:r>
                        <a:rPr lang="en-US" sz="1400" b="1" dirty="0" err="1">
                          <a:solidFill>
                            <a:schemeClr val="bg2">
                              <a:lumMod val="10000"/>
                            </a:schemeClr>
                          </a:solidFill>
                          <a:latin typeface="#9Slide03 Roboto Medium" panose="02000000000000000000" pitchFamily="2" charset="0"/>
                          <a:ea typeface="#9Slide03 Roboto Medium" panose="02000000000000000000" pitchFamily="2" charset="0"/>
                        </a:rPr>
                        <a:t>Gói</a:t>
                      </a:r>
                      <a:r>
                        <a:rPr lang="en-US" sz="1400" b="1" baseline="0" dirty="0">
                          <a:solidFill>
                            <a:schemeClr val="bg2">
                              <a:lumMod val="10000"/>
                            </a:schemeClr>
                          </a:solidFill>
                          <a:latin typeface="#9Slide03 Roboto Medium" panose="02000000000000000000" pitchFamily="2" charset="0"/>
                          <a:ea typeface="#9Slide03 Roboto Medium" panose="02000000000000000000" pitchFamily="2" charset="0"/>
                        </a:rPr>
                        <a:t> câu hỏi</a:t>
                      </a:r>
                      <a:endParaRPr lang="en-US" sz="1400" b="1" dirty="0">
                        <a:solidFill>
                          <a:schemeClr val="bg2">
                            <a:lumMod val="10000"/>
                          </a:schemeClr>
                        </a:solidFill>
                        <a:latin typeface="#9Slide03 Roboto Medium" panose="02000000000000000000" pitchFamily="2" charset="0"/>
                        <a:ea typeface="#9Slide03 Roboto Medium" panose="02000000000000000000" pitchFamily="2" charset="0"/>
                      </a:endParaRPr>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solidFill>
                      <a:srgbClr val="93DFF7"/>
                    </a:solidFill>
                  </a:tcPr>
                </a:tc>
                <a:tc>
                  <a:txBody>
                    <a:bodyPr/>
                    <a:lstStyle/>
                    <a:p>
                      <a:pPr algn="ctr">
                        <a:lnSpc>
                          <a:spcPct val="135000"/>
                        </a:lnSpc>
                      </a:pPr>
                      <a:r>
                        <a:rPr lang="en-US" sz="1400" dirty="0" err="1">
                          <a:solidFill>
                            <a:schemeClr val="bg2">
                              <a:lumMod val="10000"/>
                            </a:schemeClr>
                          </a:solidFill>
                          <a:latin typeface="#9Slide03 Roboto Medium" panose="02000000000000000000" pitchFamily="2" charset="0"/>
                          <a:ea typeface="#9Slide03 Roboto Medium" panose="02000000000000000000" pitchFamily="2" charset="0"/>
                        </a:rPr>
                        <a:t>Yêu</a:t>
                      </a:r>
                      <a:r>
                        <a:rPr lang="en-US" sz="1400" baseline="0" dirty="0">
                          <a:solidFill>
                            <a:schemeClr val="bg2">
                              <a:lumMod val="10000"/>
                            </a:schemeClr>
                          </a:solidFill>
                          <a:latin typeface="#9Slide03 Roboto Medium" panose="02000000000000000000" pitchFamily="2" charset="0"/>
                          <a:ea typeface="#9Slide03 Roboto Medium" panose="02000000000000000000" pitchFamily="2" charset="0"/>
                        </a:rPr>
                        <a:t> </a:t>
                      </a:r>
                      <a:r>
                        <a:rPr lang="en-US" sz="1400" baseline="0" dirty="0" err="1">
                          <a:solidFill>
                            <a:schemeClr val="bg2">
                              <a:lumMod val="10000"/>
                            </a:schemeClr>
                          </a:solidFill>
                          <a:latin typeface="#9Slide03 Roboto Medium" panose="02000000000000000000" pitchFamily="2" charset="0"/>
                          <a:ea typeface="#9Slide03 Roboto Medium" panose="02000000000000000000" pitchFamily="2" charset="0"/>
                        </a:rPr>
                        <a:t>cầu</a:t>
                      </a:r>
                      <a:endParaRPr lang="en-US" sz="1400" dirty="0">
                        <a:solidFill>
                          <a:schemeClr val="bg2">
                            <a:lumMod val="10000"/>
                          </a:schemeClr>
                        </a:solidFill>
                        <a:latin typeface="#9Slide03 Roboto Medium" panose="02000000000000000000" pitchFamily="2" charset="0"/>
                        <a:ea typeface="#9Slide03 Roboto Medium" panose="02000000000000000000" pitchFamily="2" charset="0"/>
                      </a:endParaRPr>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solidFill>
                      <a:srgbClr val="93DFF7"/>
                    </a:solidFill>
                  </a:tcPr>
                </a:tc>
                <a:extLst>
                  <a:ext uri="{0D108BD9-81ED-4DB2-BD59-A6C34878D82A}">
                    <a16:rowId xmlns:a16="http://schemas.microsoft.com/office/drawing/2014/main" val="4234088934"/>
                  </a:ext>
                </a:extLst>
              </a:tr>
              <a:tr h="627865">
                <a:tc>
                  <a:txBody>
                    <a:bodyPr/>
                    <a:lstStyle/>
                    <a:p>
                      <a:pPr algn="ctr">
                        <a:lnSpc>
                          <a:spcPct val="135000"/>
                        </a:lnSpc>
                      </a:pPr>
                      <a:r>
                        <a:rPr lang="en-US" sz="1400" b="0" dirty="0">
                          <a:solidFill>
                            <a:schemeClr val="bg2">
                              <a:lumMod val="10000"/>
                            </a:schemeClr>
                          </a:solidFill>
                          <a:latin typeface="#9Slide03 Roboto Medium" panose="02000000000000000000" pitchFamily="2" charset="0"/>
                          <a:ea typeface="#9Slide03 Roboto Medium" panose="02000000000000000000" pitchFamily="2" charset="0"/>
                        </a:rPr>
                        <a:t>8 điểm</a:t>
                      </a:r>
                    </a:p>
                  </a:txBody>
                  <a:tcPr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solidFill>
                      <a:srgbClr val="BEE2EE"/>
                    </a:solidFill>
                  </a:tcPr>
                </a:tc>
                <a:tc>
                  <a:txBody>
                    <a:bodyPr/>
                    <a:lstStyle/>
                    <a:p>
                      <a:pPr algn="just">
                        <a:lnSpc>
                          <a:spcPct val="135000"/>
                        </a:lnSpc>
                      </a:pPr>
                      <a:r>
                        <a:rPr lang="en-US" sz="1400" b="0" dirty="0">
                          <a:solidFill>
                            <a:schemeClr val="bg2">
                              <a:lumMod val="10000"/>
                            </a:schemeClr>
                          </a:solidFill>
                          <a:latin typeface="#9Slide03 Roboto Medium" panose="02000000000000000000" pitchFamily="2" charset="0"/>
                          <a:ea typeface="#9Slide03 Roboto Medium" panose="02000000000000000000" pitchFamily="2" charset="0"/>
                        </a:rPr>
                        <a:t>+ </a:t>
                      </a:r>
                      <a:r>
                        <a:rPr lang="en-US" sz="1400" b="0" dirty="0" err="1">
                          <a:solidFill>
                            <a:schemeClr val="bg2">
                              <a:lumMod val="10000"/>
                            </a:schemeClr>
                          </a:solidFill>
                          <a:latin typeface="#9Slide03 Roboto Medium" panose="02000000000000000000" pitchFamily="2" charset="0"/>
                          <a:ea typeface="#9Slide03 Roboto Medium" panose="02000000000000000000" pitchFamily="2" charset="0"/>
                        </a:rPr>
                        <a:t>Châu</a:t>
                      </a:r>
                      <a:r>
                        <a:rPr lang="en-US" sz="1400" b="0" baseline="0" dirty="0">
                          <a:solidFill>
                            <a:schemeClr val="bg2">
                              <a:lumMod val="10000"/>
                            </a:schemeClr>
                          </a:solidFill>
                          <a:latin typeface="#9Slide03 Roboto Medium" panose="02000000000000000000" pitchFamily="2" charset="0"/>
                          <a:ea typeface="#9Slide03 Roboto Medium" panose="02000000000000000000" pitchFamily="2" charset="0"/>
                        </a:rPr>
                        <a:t> Á có số dân như thế nào?</a:t>
                      </a:r>
                    </a:p>
                    <a:p>
                      <a:pPr algn="just">
                        <a:lnSpc>
                          <a:spcPct val="135000"/>
                        </a:lnSpc>
                      </a:pPr>
                      <a:r>
                        <a:rPr lang="en-US" sz="1400" b="0" baseline="0" dirty="0">
                          <a:solidFill>
                            <a:schemeClr val="bg2">
                              <a:lumMod val="10000"/>
                            </a:schemeClr>
                          </a:solidFill>
                          <a:latin typeface="#9Slide03 Roboto Medium" panose="02000000000000000000" pitchFamily="2" charset="0"/>
                          <a:ea typeface="#9Slide03 Roboto Medium" panose="02000000000000000000" pitchFamily="2" charset="0"/>
                        </a:rPr>
                        <a:t>+ Nhận xét về </a:t>
                      </a:r>
                      <a:r>
                        <a:rPr lang="en-US" sz="1400" b="0" baseline="0" dirty="0" err="1">
                          <a:solidFill>
                            <a:schemeClr val="bg2">
                              <a:lumMod val="10000"/>
                            </a:schemeClr>
                          </a:solidFill>
                          <a:latin typeface="#9Slide03 Roboto Medium" panose="02000000000000000000" pitchFamily="2" charset="0"/>
                          <a:ea typeface="#9Slide03 Roboto Medium" panose="02000000000000000000" pitchFamily="2" charset="0"/>
                        </a:rPr>
                        <a:t>cơ</a:t>
                      </a:r>
                      <a:r>
                        <a:rPr lang="en-US" sz="1400" b="0" baseline="0" dirty="0">
                          <a:solidFill>
                            <a:schemeClr val="bg2">
                              <a:lumMod val="10000"/>
                            </a:schemeClr>
                          </a:solidFill>
                          <a:latin typeface="#9Slide03 Roboto Medium" panose="02000000000000000000" pitchFamily="2" charset="0"/>
                          <a:ea typeface="#9Slide03 Roboto Medium" panose="02000000000000000000" pitchFamily="2" charset="0"/>
                        </a:rPr>
                        <a:t> </a:t>
                      </a:r>
                      <a:r>
                        <a:rPr lang="en-US" sz="1400" b="0" baseline="0" dirty="0" err="1">
                          <a:solidFill>
                            <a:schemeClr val="bg2">
                              <a:lumMod val="10000"/>
                            </a:schemeClr>
                          </a:solidFill>
                          <a:latin typeface="#9Slide03 Roboto Medium" panose="02000000000000000000" pitchFamily="2" charset="0"/>
                          <a:ea typeface="#9Slide03 Roboto Medium" panose="02000000000000000000" pitchFamily="2" charset="0"/>
                        </a:rPr>
                        <a:t>cấu</a:t>
                      </a:r>
                      <a:r>
                        <a:rPr lang="en-US" sz="1400" b="0" baseline="0" dirty="0">
                          <a:solidFill>
                            <a:schemeClr val="bg2">
                              <a:lumMod val="10000"/>
                            </a:schemeClr>
                          </a:solidFill>
                          <a:latin typeface="#9Slide03 Roboto Medium" panose="02000000000000000000" pitchFamily="2" charset="0"/>
                          <a:ea typeface="#9Slide03 Roboto Medium" panose="02000000000000000000" pitchFamily="2" charset="0"/>
                        </a:rPr>
                        <a:t> dân số </a:t>
                      </a:r>
                      <a:r>
                        <a:rPr lang="en-US" sz="1400" b="0" baseline="0" dirty="0" err="1">
                          <a:solidFill>
                            <a:schemeClr val="bg2">
                              <a:lumMod val="10000"/>
                            </a:schemeClr>
                          </a:solidFill>
                          <a:latin typeface="#9Slide03 Roboto Medium" panose="02000000000000000000" pitchFamily="2" charset="0"/>
                          <a:ea typeface="#9Slide03 Roboto Medium" panose="02000000000000000000" pitchFamily="2" charset="0"/>
                        </a:rPr>
                        <a:t>theo</a:t>
                      </a:r>
                      <a:r>
                        <a:rPr lang="en-US" sz="1400" b="0" baseline="0" dirty="0">
                          <a:solidFill>
                            <a:schemeClr val="bg2">
                              <a:lumMod val="10000"/>
                            </a:schemeClr>
                          </a:solidFill>
                          <a:latin typeface="#9Slide03 Roboto Medium" panose="02000000000000000000" pitchFamily="2" charset="0"/>
                          <a:ea typeface="#9Slide03 Roboto Medium" panose="02000000000000000000" pitchFamily="2" charset="0"/>
                        </a:rPr>
                        <a:t> </a:t>
                      </a:r>
                      <a:r>
                        <a:rPr lang="en-US" sz="1400" b="0" baseline="0" dirty="0" err="1">
                          <a:solidFill>
                            <a:schemeClr val="bg2">
                              <a:lumMod val="10000"/>
                            </a:schemeClr>
                          </a:solidFill>
                          <a:latin typeface="#9Slide03 Roboto Medium" panose="02000000000000000000" pitchFamily="2" charset="0"/>
                          <a:ea typeface="#9Slide03 Roboto Medium" panose="02000000000000000000" pitchFamily="2" charset="0"/>
                        </a:rPr>
                        <a:t>độ</a:t>
                      </a:r>
                      <a:r>
                        <a:rPr lang="en-US" sz="1400" b="0" baseline="0" dirty="0">
                          <a:solidFill>
                            <a:schemeClr val="bg2">
                              <a:lumMod val="10000"/>
                            </a:schemeClr>
                          </a:solidFill>
                          <a:latin typeface="#9Slide03 Roboto Medium" panose="02000000000000000000" pitchFamily="2" charset="0"/>
                          <a:ea typeface="#9Slide03 Roboto Medium" panose="02000000000000000000" pitchFamily="2" charset="0"/>
                        </a:rPr>
                        <a:t> </a:t>
                      </a:r>
                      <a:r>
                        <a:rPr lang="en-US" sz="1400" b="0" baseline="0" dirty="0" err="1">
                          <a:solidFill>
                            <a:schemeClr val="bg2">
                              <a:lumMod val="10000"/>
                            </a:schemeClr>
                          </a:solidFill>
                          <a:latin typeface="#9Slide03 Roboto Medium" panose="02000000000000000000" pitchFamily="2" charset="0"/>
                          <a:ea typeface="#9Slide03 Roboto Medium" panose="02000000000000000000" pitchFamily="2" charset="0"/>
                        </a:rPr>
                        <a:t>tuổi</a:t>
                      </a:r>
                      <a:r>
                        <a:rPr lang="en-US" sz="1400" b="0" baseline="0" dirty="0">
                          <a:solidFill>
                            <a:schemeClr val="bg2">
                              <a:lumMod val="10000"/>
                            </a:schemeClr>
                          </a:solidFill>
                          <a:latin typeface="#9Slide03 Roboto Medium" panose="02000000000000000000" pitchFamily="2" charset="0"/>
                          <a:ea typeface="#9Slide03 Roboto Medium" panose="02000000000000000000" pitchFamily="2" charset="0"/>
                        </a:rPr>
                        <a:t> của </a:t>
                      </a:r>
                      <a:r>
                        <a:rPr lang="en-US" sz="1400" b="0" baseline="0" dirty="0" err="1">
                          <a:solidFill>
                            <a:schemeClr val="bg2">
                              <a:lumMod val="10000"/>
                            </a:schemeClr>
                          </a:solidFill>
                          <a:latin typeface="#9Slide03 Roboto Medium" panose="02000000000000000000" pitchFamily="2" charset="0"/>
                          <a:ea typeface="#9Slide03 Roboto Medium" panose="02000000000000000000" pitchFamily="2" charset="0"/>
                        </a:rPr>
                        <a:t>châu</a:t>
                      </a:r>
                      <a:r>
                        <a:rPr lang="en-US" sz="1400" b="0" baseline="0" dirty="0">
                          <a:solidFill>
                            <a:schemeClr val="bg2">
                              <a:lumMod val="10000"/>
                            </a:schemeClr>
                          </a:solidFill>
                          <a:latin typeface="#9Slide03 Roboto Medium" panose="02000000000000000000" pitchFamily="2" charset="0"/>
                          <a:ea typeface="#9Slide03 Roboto Medium" panose="02000000000000000000" pitchFamily="2" charset="0"/>
                        </a:rPr>
                        <a:t> Á, năm 2019.</a:t>
                      </a:r>
                    </a:p>
                    <a:p>
                      <a:pPr algn="just">
                        <a:lnSpc>
                          <a:spcPct val="135000"/>
                        </a:lnSpc>
                      </a:pPr>
                      <a:r>
                        <a:rPr lang="en-US" sz="1400" b="0" baseline="0" dirty="0">
                          <a:solidFill>
                            <a:schemeClr val="bg2">
                              <a:lumMod val="10000"/>
                            </a:schemeClr>
                          </a:solidFill>
                          <a:latin typeface="#9Slide03 Roboto Medium" panose="02000000000000000000" pitchFamily="2" charset="0"/>
                          <a:ea typeface="#9Slide03 Roboto Medium" panose="02000000000000000000" pitchFamily="2" charset="0"/>
                        </a:rPr>
                        <a:t>+ Dân </a:t>
                      </a:r>
                      <a:r>
                        <a:rPr lang="en-US" sz="1400" b="0" baseline="0" dirty="0" err="1">
                          <a:solidFill>
                            <a:schemeClr val="bg2">
                              <a:lumMod val="10000"/>
                            </a:schemeClr>
                          </a:solidFill>
                          <a:latin typeface="#9Slide03 Roboto Medium" panose="02000000000000000000" pitchFamily="2" charset="0"/>
                          <a:ea typeface="#9Slide03 Roboto Medium" panose="02000000000000000000" pitchFamily="2" charset="0"/>
                        </a:rPr>
                        <a:t>cư</a:t>
                      </a:r>
                      <a:r>
                        <a:rPr lang="en-US" sz="1400" b="0" baseline="0" dirty="0">
                          <a:solidFill>
                            <a:schemeClr val="bg2">
                              <a:lumMod val="10000"/>
                            </a:schemeClr>
                          </a:solidFill>
                          <a:latin typeface="#9Slide03 Roboto Medium" panose="02000000000000000000" pitchFamily="2" charset="0"/>
                          <a:ea typeface="#9Slide03 Roboto Medium" panose="02000000000000000000" pitchFamily="2" charset="0"/>
                        </a:rPr>
                        <a:t> </a:t>
                      </a:r>
                      <a:r>
                        <a:rPr lang="en-US" sz="1400" b="0" baseline="0" dirty="0" err="1">
                          <a:solidFill>
                            <a:schemeClr val="bg2">
                              <a:lumMod val="10000"/>
                            </a:schemeClr>
                          </a:solidFill>
                          <a:latin typeface="#9Slide03 Roboto Medium" panose="02000000000000000000" pitchFamily="2" charset="0"/>
                          <a:ea typeface="#9Slide03 Roboto Medium" panose="02000000000000000000" pitchFamily="2" charset="0"/>
                        </a:rPr>
                        <a:t>châu</a:t>
                      </a:r>
                      <a:r>
                        <a:rPr lang="en-US" sz="1400" b="0" baseline="0" dirty="0">
                          <a:solidFill>
                            <a:schemeClr val="bg2">
                              <a:lumMod val="10000"/>
                            </a:schemeClr>
                          </a:solidFill>
                          <a:latin typeface="#9Slide03 Roboto Medium" panose="02000000000000000000" pitchFamily="2" charset="0"/>
                          <a:ea typeface="#9Slide03 Roboto Medium" panose="02000000000000000000" pitchFamily="2" charset="0"/>
                        </a:rPr>
                        <a:t> Á </a:t>
                      </a:r>
                      <a:r>
                        <a:rPr lang="en-US" sz="1400" b="0" baseline="0" dirty="0" err="1">
                          <a:solidFill>
                            <a:schemeClr val="bg2">
                              <a:lumMod val="10000"/>
                            </a:schemeClr>
                          </a:solidFill>
                          <a:latin typeface="#9Slide03 Roboto Medium" panose="02000000000000000000" pitchFamily="2" charset="0"/>
                          <a:ea typeface="#9Slide03 Roboto Medium" panose="02000000000000000000" pitchFamily="2" charset="0"/>
                        </a:rPr>
                        <a:t>thuộc</a:t>
                      </a:r>
                      <a:r>
                        <a:rPr lang="en-US" sz="1400" b="0" baseline="0" dirty="0">
                          <a:solidFill>
                            <a:schemeClr val="bg2">
                              <a:lumMod val="10000"/>
                            </a:schemeClr>
                          </a:solidFill>
                          <a:latin typeface="#9Slide03 Roboto Medium" panose="02000000000000000000" pitchFamily="2" charset="0"/>
                          <a:ea typeface="#9Slide03 Roboto Medium" panose="02000000000000000000" pitchFamily="2" charset="0"/>
                        </a:rPr>
                        <a:t> </a:t>
                      </a:r>
                      <a:r>
                        <a:rPr lang="en-US" sz="1400" b="0" baseline="0" dirty="0" err="1">
                          <a:solidFill>
                            <a:schemeClr val="bg2">
                              <a:lumMod val="10000"/>
                            </a:schemeClr>
                          </a:solidFill>
                          <a:latin typeface="#9Slide03 Roboto Medium" panose="02000000000000000000" pitchFamily="2" charset="0"/>
                          <a:ea typeface="#9Slide03 Roboto Medium" panose="02000000000000000000" pitchFamily="2" charset="0"/>
                        </a:rPr>
                        <a:t>những</a:t>
                      </a:r>
                      <a:r>
                        <a:rPr lang="en-US" sz="1400" b="0" baseline="0" dirty="0">
                          <a:solidFill>
                            <a:schemeClr val="bg2">
                              <a:lumMod val="10000"/>
                            </a:schemeClr>
                          </a:solidFill>
                          <a:latin typeface="#9Slide03 Roboto Medium" panose="02000000000000000000" pitchFamily="2" charset="0"/>
                          <a:ea typeface="#9Slide03 Roboto Medium" panose="02000000000000000000" pitchFamily="2" charset="0"/>
                        </a:rPr>
                        <a:t> </a:t>
                      </a:r>
                      <a:r>
                        <a:rPr lang="en-US" sz="1400" b="0" baseline="0" dirty="0" err="1">
                          <a:solidFill>
                            <a:schemeClr val="bg2">
                              <a:lumMod val="10000"/>
                            </a:schemeClr>
                          </a:solidFill>
                          <a:latin typeface="#9Slide03 Roboto Medium" panose="02000000000000000000" pitchFamily="2" charset="0"/>
                          <a:ea typeface="#9Slide03 Roboto Medium" panose="02000000000000000000" pitchFamily="2" charset="0"/>
                        </a:rPr>
                        <a:t>chủng</a:t>
                      </a:r>
                      <a:r>
                        <a:rPr lang="en-US" sz="1400" b="0" baseline="0" dirty="0">
                          <a:solidFill>
                            <a:schemeClr val="bg2">
                              <a:lumMod val="10000"/>
                            </a:schemeClr>
                          </a:solidFill>
                          <a:latin typeface="#9Slide03 Roboto Medium" panose="02000000000000000000" pitchFamily="2" charset="0"/>
                          <a:ea typeface="#9Slide03 Roboto Medium" panose="02000000000000000000" pitchFamily="2" charset="0"/>
                        </a:rPr>
                        <a:t> </a:t>
                      </a:r>
                      <a:r>
                        <a:rPr lang="en-US" sz="1400" b="0" baseline="0" dirty="0" err="1">
                          <a:solidFill>
                            <a:schemeClr val="bg2">
                              <a:lumMod val="10000"/>
                            </a:schemeClr>
                          </a:solidFill>
                          <a:latin typeface="#9Slide03 Roboto Medium" panose="02000000000000000000" pitchFamily="2" charset="0"/>
                          <a:ea typeface="#9Slide03 Roboto Medium" panose="02000000000000000000" pitchFamily="2" charset="0"/>
                        </a:rPr>
                        <a:t>tộc</a:t>
                      </a:r>
                      <a:r>
                        <a:rPr lang="en-US" sz="1400" b="0" baseline="0" dirty="0">
                          <a:solidFill>
                            <a:schemeClr val="bg2">
                              <a:lumMod val="10000"/>
                            </a:schemeClr>
                          </a:solidFill>
                          <a:latin typeface="#9Slide03 Roboto Medium" panose="02000000000000000000" pitchFamily="2" charset="0"/>
                          <a:ea typeface="#9Slide03 Roboto Medium" panose="02000000000000000000" pitchFamily="2" charset="0"/>
                        </a:rPr>
                        <a:t> nào?</a:t>
                      </a:r>
                    </a:p>
                    <a:p>
                      <a:pPr algn="just">
                        <a:lnSpc>
                          <a:spcPct val="135000"/>
                        </a:lnSpc>
                      </a:pPr>
                      <a:r>
                        <a:rPr lang="en-US" sz="1400" b="0" baseline="0" dirty="0">
                          <a:solidFill>
                            <a:schemeClr val="bg2">
                              <a:lumMod val="10000"/>
                            </a:schemeClr>
                          </a:solidFill>
                          <a:latin typeface="#9Slide03 Roboto Medium" panose="02000000000000000000" pitchFamily="2" charset="0"/>
                          <a:ea typeface="#9Slide03 Roboto Medium" panose="02000000000000000000" pitchFamily="2" charset="0"/>
                        </a:rPr>
                        <a:t>+ Trình </a:t>
                      </a:r>
                      <a:r>
                        <a:rPr lang="en-US" sz="1400" b="0" baseline="0" dirty="0" err="1">
                          <a:solidFill>
                            <a:schemeClr val="bg2">
                              <a:lumMod val="10000"/>
                            </a:schemeClr>
                          </a:solidFill>
                          <a:latin typeface="#9Slide03 Roboto Medium" panose="02000000000000000000" pitchFamily="2" charset="0"/>
                          <a:ea typeface="#9Slide03 Roboto Medium" panose="02000000000000000000" pitchFamily="2" charset="0"/>
                        </a:rPr>
                        <a:t>bày</a:t>
                      </a:r>
                      <a:r>
                        <a:rPr lang="en-US" sz="1400" b="0" baseline="0" dirty="0">
                          <a:solidFill>
                            <a:schemeClr val="bg2">
                              <a:lumMod val="10000"/>
                            </a:schemeClr>
                          </a:solidFill>
                          <a:latin typeface="#9Slide03 Roboto Medium" panose="02000000000000000000" pitchFamily="2" charset="0"/>
                          <a:ea typeface="#9Slide03 Roboto Medium" panose="02000000000000000000" pitchFamily="2" charset="0"/>
                        </a:rPr>
                        <a:t> </a:t>
                      </a:r>
                      <a:r>
                        <a:rPr lang="en-US" sz="1400" b="0" baseline="0" dirty="0" err="1">
                          <a:solidFill>
                            <a:schemeClr val="bg2">
                              <a:lumMod val="10000"/>
                            </a:schemeClr>
                          </a:solidFill>
                          <a:latin typeface="#9Slide03 Roboto Medium" panose="02000000000000000000" pitchFamily="2" charset="0"/>
                          <a:ea typeface="#9Slide03 Roboto Medium" panose="02000000000000000000" pitchFamily="2" charset="0"/>
                        </a:rPr>
                        <a:t>đặc</a:t>
                      </a:r>
                      <a:r>
                        <a:rPr lang="en-US" sz="1400" b="0" baseline="0" dirty="0">
                          <a:solidFill>
                            <a:schemeClr val="bg2">
                              <a:lumMod val="10000"/>
                            </a:schemeClr>
                          </a:solidFill>
                          <a:latin typeface="#9Slide03 Roboto Medium" panose="02000000000000000000" pitchFamily="2" charset="0"/>
                          <a:ea typeface="#9Slide03 Roboto Medium" panose="02000000000000000000" pitchFamily="2" charset="0"/>
                        </a:rPr>
                        <a:t> điểm </a:t>
                      </a:r>
                      <a:r>
                        <a:rPr lang="en-US" sz="1400" b="0" baseline="0" dirty="0" err="1">
                          <a:solidFill>
                            <a:schemeClr val="bg2">
                              <a:lumMod val="10000"/>
                            </a:schemeClr>
                          </a:solidFill>
                          <a:latin typeface="#9Slide03 Roboto Medium" panose="02000000000000000000" pitchFamily="2" charset="0"/>
                          <a:ea typeface="#9Slide03 Roboto Medium" panose="02000000000000000000" pitchFamily="2" charset="0"/>
                        </a:rPr>
                        <a:t>tôn</a:t>
                      </a:r>
                      <a:r>
                        <a:rPr lang="en-US" sz="1400" b="0" baseline="0" dirty="0">
                          <a:solidFill>
                            <a:schemeClr val="bg2">
                              <a:lumMod val="10000"/>
                            </a:schemeClr>
                          </a:solidFill>
                          <a:latin typeface="#9Slide03 Roboto Medium" panose="02000000000000000000" pitchFamily="2" charset="0"/>
                          <a:ea typeface="#9Slide03 Roboto Medium" panose="02000000000000000000" pitchFamily="2" charset="0"/>
                        </a:rPr>
                        <a:t> giáo của </a:t>
                      </a:r>
                      <a:r>
                        <a:rPr lang="en-US" sz="1400" b="0" baseline="0" dirty="0" err="1">
                          <a:solidFill>
                            <a:schemeClr val="bg2">
                              <a:lumMod val="10000"/>
                            </a:schemeClr>
                          </a:solidFill>
                          <a:latin typeface="#9Slide03 Roboto Medium" panose="02000000000000000000" pitchFamily="2" charset="0"/>
                          <a:ea typeface="#9Slide03 Roboto Medium" panose="02000000000000000000" pitchFamily="2" charset="0"/>
                        </a:rPr>
                        <a:t>châu</a:t>
                      </a:r>
                      <a:r>
                        <a:rPr lang="en-US" sz="1400" b="0" baseline="0" dirty="0">
                          <a:solidFill>
                            <a:schemeClr val="bg2">
                              <a:lumMod val="10000"/>
                            </a:schemeClr>
                          </a:solidFill>
                          <a:latin typeface="#9Slide03 Roboto Medium" panose="02000000000000000000" pitchFamily="2" charset="0"/>
                          <a:ea typeface="#9Slide03 Roboto Medium" panose="02000000000000000000" pitchFamily="2" charset="0"/>
                        </a:rPr>
                        <a:t> Á.</a:t>
                      </a:r>
                      <a:endParaRPr lang="en-US" sz="1400" b="0" dirty="0">
                        <a:solidFill>
                          <a:schemeClr val="bg2">
                            <a:lumMod val="10000"/>
                          </a:schemeClr>
                        </a:solidFill>
                        <a:latin typeface="#9Slide03 Roboto Medium" panose="02000000000000000000" pitchFamily="2" charset="0"/>
                        <a:ea typeface="#9Slide03 Roboto Medium" panose="02000000000000000000" pitchFamily="2" charset="0"/>
                      </a:endParaRPr>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solidFill>
                      <a:srgbClr val="BEE2EE"/>
                    </a:solidFill>
                  </a:tcPr>
                </a:tc>
                <a:extLst>
                  <a:ext uri="{0D108BD9-81ED-4DB2-BD59-A6C34878D82A}">
                    <a16:rowId xmlns:a16="http://schemas.microsoft.com/office/drawing/2014/main" val="2240568171"/>
                  </a:ext>
                </a:extLst>
              </a:tr>
              <a:tr h="768593">
                <a:tc>
                  <a:txBody>
                    <a:bodyPr/>
                    <a:lstStyle/>
                    <a:p>
                      <a:pPr algn="ctr">
                        <a:lnSpc>
                          <a:spcPct val="135000"/>
                        </a:lnSpc>
                      </a:pPr>
                      <a:r>
                        <a:rPr lang="en-US" sz="1400" b="0" dirty="0">
                          <a:solidFill>
                            <a:schemeClr val="bg2">
                              <a:lumMod val="10000"/>
                            </a:schemeClr>
                          </a:solidFill>
                          <a:latin typeface="#9Slide03 Roboto Medium" panose="02000000000000000000" pitchFamily="2" charset="0"/>
                          <a:ea typeface="#9Slide03 Roboto Medium" panose="02000000000000000000" pitchFamily="2" charset="0"/>
                        </a:rPr>
                        <a:t>9 điểm</a:t>
                      </a:r>
                    </a:p>
                  </a:txBody>
                  <a:tcPr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solidFill>
                      <a:srgbClr val="BEE2EE"/>
                    </a:solidFill>
                  </a:tcPr>
                </a:tc>
                <a:tc>
                  <a:txBody>
                    <a:bodyPr/>
                    <a:lstStyle/>
                    <a:p>
                      <a:pPr algn="just">
                        <a:lnSpc>
                          <a:spcPct val="135000"/>
                        </a:lnSpc>
                      </a:pPr>
                      <a:r>
                        <a:rPr lang="en-US" sz="1400" b="0" i="0" u="none" strike="noStrike" cap="none" dirty="0">
                          <a:solidFill>
                            <a:schemeClr val="bg2">
                              <a:lumMod val="10000"/>
                            </a:schemeClr>
                          </a:solidFill>
                          <a:effectLst/>
                          <a:latin typeface="#9Slide03 Roboto Medium" panose="02000000000000000000" pitchFamily="2" charset="0"/>
                          <a:ea typeface="#9Slide03 Roboto Medium" panose="02000000000000000000" pitchFamily="2" charset="0"/>
                          <a:cs typeface="+mn-cs"/>
                          <a:sym typeface="Arial"/>
                        </a:rPr>
                        <a:t>+ Hoàn</a:t>
                      </a:r>
                      <a:r>
                        <a:rPr lang="en-US" sz="1400" b="0" i="0" u="none" strike="noStrike" cap="none" baseline="0" dirty="0">
                          <a:solidFill>
                            <a:schemeClr val="bg2">
                              <a:lumMod val="10000"/>
                            </a:schemeClr>
                          </a:solidFill>
                          <a:effectLst/>
                          <a:latin typeface="#9Slide03 Roboto Medium" panose="02000000000000000000" pitchFamily="2" charset="0"/>
                          <a:ea typeface="#9Slide03 Roboto Medium" panose="02000000000000000000" pitchFamily="2" charset="0"/>
                          <a:cs typeface="+mn-cs"/>
                          <a:sym typeface="Arial"/>
                        </a:rPr>
                        <a:t> thành </a:t>
                      </a:r>
                      <a:r>
                        <a:rPr lang="en-US" sz="1400" b="0" i="0" u="none" strike="noStrike" cap="none" baseline="0" dirty="0" err="1">
                          <a:solidFill>
                            <a:schemeClr val="bg2">
                              <a:lumMod val="10000"/>
                            </a:schemeClr>
                          </a:solidFill>
                          <a:effectLst/>
                          <a:latin typeface="#9Slide03 Roboto Medium" panose="02000000000000000000" pitchFamily="2" charset="0"/>
                          <a:ea typeface="#9Slide03 Roboto Medium" panose="02000000000000000000" pitchFamily="2" charset="0"/>
                          <a:cs typeface="+mn-cs"/>
                          <a:sym typeface="Arial"/>
                        </a:rPr>
                        <a:t>nhiệm</a:t>
                      </a:r>
                      <a:r>
                        <a:rPr lang="en-US" sz="1400" b="0" i="0" u="none" strike="noStrike" cap="none" baseline="0" dirty="0">
                          <a:solidFill>
                            <a:schemeClr val="bg2">
                              <a:lumMod val="10000"/>
                            </a:schemeClr>
                          </a:solidFill>
                          <a:effectLst/>
                          <a:latin typeface="#9Slide03 Roboto Medium" panose="02000000000000000000" pitchFamily="2" charset="0"/>
                          <a:ea typeface="#9Slide03 Roboto Medium" panose="02000000000000000000" pitchFamily="2" charset="0"/>
                          <a:cs typeface="+mn-cs"/>
                          <a:sym typeface="Arial"/>
                        </a:rPr>
                        <a:t> vụ 8 điểm.</a:t>
                      </a:r>
                    </a:p>
                    <a:p>
                      <a:pPr algn="just">
                        <a:lnSpc>
                          <a:spcPct val="135000"/>
                        </a:lnSpc>
                      </a:pPr>
                      <a:r>
                        <a:rPr lang="en-US" sz="1400" b="0" i="0" u="none" strike="noStrike" cap="none" baseline="0" dirty="0">
                          <a:solidFill>
                            <a:schemeClr val="bg2">
                              <a:lumMod val="10000"/>
                            </a:schemeClr>
                          </a:solidFill>
                          <a:effectLst/>
                          <a:latin typeface="#9Slide03 Roboto Medium" panose="02000000000000000000" pitchFamily="2" charset="0"/>
                          <a:ea typeface="#9Slide03 Roboto Medium" panose="02000000000000000000" pitchFamily="2" charset="0"/>
                          <a:cs typeface="+mn-cs"/>
                          <a:sym typeface="Arial"/>
                        </a:rPr>
                        <a:t>+ </a:t>
                      </a:r>
                      <a:r>
                        <a:rPr lang="en-US" sz="1400" b="0" i="0" u="none" strike="noStrike" cap="none" baseline="0" dirty="0" err="1">
                          <a:solidFill>
                            <a:schemeClr val="bg2">
                              <a:lumMod val="10000"/>
                            </a:schemeClr>
                          </a:solidFill>
                          <a:effectLst/>
                          <a:latin typeface="#9Slide03 Roboto Medium" panose="02000000000000000000" pitchFamily="2" charset="0"/>
                          <a:ea typeface="#9Slide03 Roboto Medium" panose="02000000000000000000" pitchFamily="2" charset="0"/>
                          <a:cs typeface="+mn-cs"/>
                          <a:sym typeface="Arial"/>
                        </a:rPr>
                        <a:t>Giải</a:t>
                      </a:r>
                      <a:r>
                        <a:rPr lang="en-US" sz="1400" b="0" i="0" u="none" strike="noStrike" cap="none" baseline="0" dirty="0">
                          <a:solidFill>
                            <a:schemeClr val="bg2">
                              <a:lumMod val="10000"/>
                            </a:schemeClr>
                          </a:solidFill>
                          <a:effectLst/>
                          <a:latin typeface="#9Slide03 Roboto Medium" panose="02000000000000000000" pitchFamily="2" charset="0"/>
                          <a:ea typeface="#9Slide03 Roboto Medium" panose="02000000000000000000" pitchFamily="2" charset="0"/>
                          <a:cs typeface="+mn-cs"/>
                          <a:sym typeface="Arial"/>
                        </a:rPr>
                        <a:t> thích: </a:t>
                      </a:r>
                      <a:r>
                        <a:rPr lang="vi-VN" sz="1400" b="0" i="0" u="none" strike="noStrike" cap="none" dirty="0">
                          <a:solidFill>
                            <a:schemeClr val="bg2">
                              <a:lumMod val="10000"/>
                            </a:schemeClr>
                          </a:solidFill>
                          <a:effectLst/>
                          <a:latin typeface="#9Slide03 Roboto Medium" panose="02000000000000000000" pitchFamily="2" charset="0"/>
                          <a:ea typeface="#9Slide03 Roboto Medium" panose="02000000000000000000" pitchFamily="2" charset="0"/>
                          <a:cs typeface="+mn-cs"/>
                          <a:sym typeface="Arial"/>
                        </a:rPr>
                        <a:t>Tại sao tỉ lệ gia tăng dân số tự nhiên ở châu Á đang có xu hướng giảm?</a:t>
                      </a:r>
                      <a:endParaRPr lang="en-US" sz="1400" b="0" i="0" u="none" strike="noStrike" cap="none" dirty="0">
                        <a:solidFill>
                          <a:schemeClr val="bg2">
                            <a:lumMod val="10000"/>
                          </a:schemeClr>
                        </a:solidFill>
                        <a:effectLst/>
                        <a:latin typeface="#9Slide03 Roboto Medium" panose="02000000000000000000" pitchFamily="2" charset="0"/>
                        <a:ea typeface="#9Slide03 Roboto Medium" panose="02000000000000000000" pitchFamily="2" charset="0"/>
                        <a:cs typeface="+mn-cs"/>
                        <a:sym typeface="Arial"/>
                      </a:endParaRPr>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solidFill>
                      <a:srgbClr val="BEE2EE"/>
                    </a:solidFill>
                  </a:tcPr>
                </a:tc>
                <a:extLst>
                  <a:ext uri="{0D108BD9-81ED-4DB2-BD59-A6C34878D82A}">
                    <a16:rowId xmlns:a16="http://schemas.microsoft.com/office/drawing/2014/main" val="3056158696"/>
                  </a:ext>
                </a:extLst>
              </a:tr>
              <a:tr h="768593">
                <a:tc>
                  <a:txBody>
                    <a:bodyPr/>
                    <a:lstStyle/>
                    <a:p>
                      <a:pPr algn="ctr">
                        <a:lnSpc>
                          <a:spcPct val="135000"/>
                        </a:lnSpc>
                      </a:pPr>
                      <a:r>
                        <a:rPr lang="en-US" sz="1400" b="0" dirty="0">
                          <a:solidFill>
                            <a:schemeClr val="bg2">
                              <a:lumMod val="10000"/>
                            </a:schemeClr>
                          </a:solidFill>
                          <a:latin typeface="#9Slide03 Roboto Medium" panose="02000000000000000000" pitchFamily="2" charset="0"/>
                          <a:ea typeface="#9Slide03 Roboto Medium" panose="02000000000000000000" pitchFamily="2" charset="0"/>
                        </a:rPr>
                        <a:t>10 điểm</a:t>
                      </a:r>
                    </a:p>
                  </a:txBody>
                  <a:tcPr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solidFill>
                      <a:srgbClr val="BEE2EE"/>
                    </a:solidFill>
                  </a:tcPr>
                </a:tc>
                <a:tc>
                  <a:txBody>
                    <a:bodyPr/>
                    <a:lstStyle/>
                    <a:p>
                      <a:pPr algn="just">
                        <a:lnSpc>
                          <a:spcPct val="135000"/>
                        </a:lnSpc>
                      </a:pPr>
                      <a:r>
                        <a:rPr lang="en-US" sz="1400" b="0" i="0" u="none" strike="noStrike" cap="none" dirty="0">
                          <a:solidFill>
                            <a:schemeClr val="bg2">
                              <a:lumMod val="10000"/>
                            </a:schemeClr>
                          </a:solidFill>
                          <a:effectLst/>
                          <a:latin typeface="#9Slide03 Roboto Medium" panose="02000000000000000000" pitchFamily="2" charset="0"/>
                          <a:ea typeface="#9Slide03 Roboto Medium" panose="02000000000000000000" pitchFamily="2" charset="0"/>
                          <a:cs typeface="+mn-cs"/>
                          <a:sym typeface="Arial"/>
                        </a:rPr>
                        <a:t>+ Hoàn</a:t>
                      </a:r>
                      <a:r>
                        <a:rPr lang="en-US" sz="1400" b="0" i="0" u="none" strike="noStrike" cap="none" baseline="0" dirty="0">
                          <a:solidFill>
                            <a:schemeClr val="bg2">
                              <a:lumMod val="10000"/>
                            </a:schemeClr>
                          </a:solidFill>
                          <a:effectLst/>
                          <a:latin typeface="#9Slide03 Roboto Medium" panose="02000000000000000000" pitchFamily="2" charset="0"/>
                          <a:ea typeface="#9Slide03 Roboto Medium" panose="02000000000000000000" pitchFamily="2" charset="0"/>
                          <a:cs typeface="+mn-cs"/>
                          <a:sym typeface="Arial"/>
                        </a:rPr>
                        <a:t> thành </a:t>
                      </a:r>
                      <a:r>
                        <a:rPr lang="en-US" sz="1400" b="0" i="0" u="none" strike="noStrike" cap="none" baseline="0" dirty="0" err="1">
                          <a:solidFill>
                            <a:schemeClr val="bg2">
                              <a:lumMod val="10000"/>
                            </a:schemeClr>
                          </a:solidFill>
                          <a:effectLst/>
                          <a:latin typeface="#9Slide03 Roboto Medium" panose="02000000000000000000" pitchFamily="2" charset="0"/>
                          <a:ea typeface="#9Slide03 Roboto Medium" panose="02000000000000000000" pitchFamily="2" charset="0"/>
                          <a:cs typeface="+mn-cs"/>
                          <a:sym typeface="Arial"/>
                        </a:rPr>
                        <a:t>nhiệm</a:t>
                      </a:r>
                      <a:r>
                        <a:rPr lang="en-US" sz="1400" b="0" i="0" u="none" strike="noStrike" cap="none" baseline="0" dirty="0">
                          <a:solidFill>
                            <a:schemeClr val="bg2">
                              <a:lumMod val="10000"/>
                            </a:schemeClr>
                          </a:solidFill>
                          <a:effectLst/>
                          <a:latin typeface="#9Slide03 Roboto Medium" panose="02000000000000000000" pitchFamily="2" charset="0"/>
                          <a:ea typeface="#9Slide03 Roboto Medium" panose="02000000000000000000" pitchFamily="2" charset="0"/>
                          <a:cs typeface="+mn-cs"/>
                          <a:sym typeface="Arial"/>
                        </a:rPr>
                        <a:t> vụ 9 điểm.</a:t>
                      </a:r>
                    </a:p>
                    <a:p>
                      <a:pPr algn="just">
                        <a:lnSpc>
                          <a:spcPct val="135000"/>
                        </a:lnSpc>
                      </a:pPr>
                      <a:r>
                        <a:rPr lang="en-US" sz="1400" b="0" i="0" u="none" strike="noStrike" cap="none" baseline="0" dirty="0">
                          <a:solidFill>
                            <a:schemeClr val="bg2">
                              <a:lumMod val="10000"/>
                            </a:schemeClr>
                          </a:solidFill>
                          <a:effectLst/>
                          <a:latin typeface="#9Slide03 Roboto Medium" panose="02000000000000000000" pitchFamily="2" charset="0"/>
                          <a:ea typeface="#9Slide03 Roboto Medium" panose="02000000000000000000" pitchFamily="2" charset="0"/>
                          <a:cs typeface="+mn-cs"/>
                          <a:sym typeface="Arial"/>
                        </a:rPr>
                        <a:t>+ </a:t>
                      </a:r>
                      <a:r>
                        <a:rPr lang="en-US" sz="1400" b="0" i="0" u="none" strike="noStrike" cap="none" baseline="0" dirty="0" err="1">
                          <a:solidFill>
                            <a:schemeClr val="bg2">
                              <a:lumMod val="10000"/>
                            </a:schemeClr>
                          </a:solidFill>
                          <a:effectLst/>
                          <a:latin typeface="#9Slide03 Roboto Medium" panose="02000000000000000000" pitchFamily="2" charset="0"/>
                          <a:ea typeface="#9Slide03 Roboto Medium" panose="02000000000000000000" pitchFamily="2" charset="0"/>
                          <a:cs typeface="+mn-cs"/>
                          <a:sym typeface="Arial"/>
                        </a:rPr>
                        <a:t>Trả</a:t>
                      </a:r>
                      <a:r>
                        <a:rPr lang="en-US" sz="1400" b="0" i="0" u="none" strike="noStrike" cap="none" baseline="0" dirty="0">
                          <a:solidFill>
                            <a:schemeClr val="bg2">
                              <a:lumMod val="10000"/>
                            </a:schemeClr>
                          </a:solidFill>
                          <a:effectLst/>
                          <a:latin typeface="#9Slide03 Roboto Medium" panose="02000000000000000000" pitchFamily="2" charset="0"/>
                          <a:ea typeface="#9Slide03 Roboto Medium" panose="02000000000000000000" pitchFamily="2" charset="0"/>
                          <a:cs typeface="+mn-cs"/>
                          <a:sym typeface="Arial"/>
                        </a:rPr>
                        <a:t> </a:t>
                      </a:r>
                      <a:r>
                        <a:rPr lang="en-US" sz="1400" b="0" i="0" u="none" strike="noStrike" cap="none" baseline="0" dirty="0" err="1">
                          <a:solidFill>
                            <a:schemeClr val="bg2">
                              <a:lumMod val="10000"/>
                            </a:schemeClr>
                          </a:solidFill>
                          <a:effectLst/>
                          <a:latin typeface="#9Slide03 Roboto Medium" panose="02000000000000000000" pitchFamily="2" charset="0"/>
                          <a:ea typeface="#9Slide03 Roboto Medium" panose="02000000000000000000" pitchFamily="2" charset="0"/>
                          <a:cs typeface="+mn-cs"/>
                          <a:sym typeface="Arial"/>
                        </a:rPr>
                        <a:t>lời</a:t>
                      </a:r>
                      <a:r>
                        <a:rPr lang="en-US" sz="1400" b="0" i="0" u="none" strike="noStrike" cap="none" baseline="0" dirty="0">
                          <a:solidFill>
                            <a:schemeClr val="bg2">
                              <a:lumMod val="10000"/>
                            </a:schemeClr>
                          </a:solidFill>
                          <a:effectLst/>
                          <a:latin typeface="#9Slide03 Roboto Medium" panose="02000000000000000000" pitchFamily="2" charset="0"/>
                          <a:ea typeface="#9Slide03 Roboto Medium" panose="02000000000000000000" pitchFamily="2" charset="0"/>
                          <a:cs typeface="+mn-cs"/>
                          <a:sym typeface="Arial"/>
                        </a:rPr>
                        <a:t> </a:t>
                      </a:r>
                      <a:r>
                        <a:rPr lang="en-US" sz="1400" b="1" i="0" u="none" strike="noStrike" cap="none" baseline="0" dirty="0">
                          <a:solidFill>
                            <a:schemeClr val="bg2">
                              <a:lumMod val="10000"/>
                            </a:schemeClr>
                          </a:solidFill>
                          <a:effectLst/>
                          <a:latin typeface="#9Slide03 Roboto Medium" panose="02000000000000000000" pitchFamily="2" charset="0"/>
                          <a:ea typeface="#9Slide03 Roboto Medium" panose="02000000000000000000" pitchFamily="2" charset="0"/>
                          <a:cs typeface="+mn-cs"/>
                          <a:sym typeface="Arial"/>
                        </a:rPr>
                        <a:t>1</a:t>
                      </a:r>
                      <a:r>
                        <a:rPr lang="en-US" sz="1400" b="0" i="0" u="none" strike="noStrike" cap="none" baseline="0" dirty="0">
                          <a:solidFill>
                            <a:schemeClr val="bg2">
                              <a:lumMod val="10000"/>
                            </a:schemeClr>
                          </a:solidFill>
                          <a:effectLst/>
                          <a:latin typeface="#9Slide03 Roboto Medium" panose="02000000000000000000" pitchFamily="2" charset="0"/>
                          <a:ea typeface="#9Slide03 Roboto Medium" panose="02000000000000000000" pitchFamily="2" charset="0"/>
                          <a:cs typeface="+mn-cs"/>
                          <a:sym typeface="Arial"/>
                        </a:rPr>
                        <a:t> </a:t>
                      </a:r>
                      <a:r>
                        <a:rPr lang="en-US" sz="1400" b="0" i="0" u="none" strike="noStrike" cap="none" baseline="0" dirty="0" err="1">
                          <a:solidFill>
                            <a:schemeClr val="bg2">
                              <a:lumMod val="10000"/>
                            </a:schemeClr>
                          </a:solidFill>
                          <a:effectLst/>
                          <a:latin typeface="#9Slide03 Roboto Medium" panose="02000000000000000000" pitchFamily="2" charset="0"/>
                          <a:ea typeface="#9Slide03 Roboto Medium" panose="02000000000000000000" pitchFamily="2" charset="0"/>
                          <a:cs typeface="+mn-cs"/>
                          <a:sym typeface="Arial"/>
                        </a:rPr>
                        <a:t>trong</a:t>
                      </a:r>
                      <a:r>
                        <a:rPr lang="en-US" sz="1400" b="0" i="0" u="none" strike="noStrike" cap="none" baseline="0" dirty="0">
                          <a:solidFill>
                            <a:schemeClr val="bg2">
                              <a:lumMod val="10000"/>
                            </a:schemeClr>
                          </a:solidFill>
                          <a:effectLst/>
                          <a:latin typeface="#9Slide03 Roboto Medium" panose="02000000000000000000" pitchFamily="2" charset="0"/>
                          <a:ea typeface="#9Slide03 Roboto Medium" panose="02000000000000000000" pitchFamily="2" charset="0"/>
                          <a:cs typeface="+mn-cs"/>
                          <a:sym typeface="Arial"/>
                        </a:rPr>
                        <a:t> </a:t>
                      </a:r>
                      <a:r>
                        <a:rPr lang="en-US" sz="1400" b="1" i="0" u="none" strike="noStrike" cap="none" baseline="0" dirty="0">
                          <a:solidFill>
                            <a:schemeClr val="bg2">
                              <a:lumMod val="10000"/>
                            </a:schemeClr>
                          </a:solidFill>
                          <a:effectLst/>
                          <a:latin typeface="#9Slide03 Roboto Medium" panose="02000000000000000000" pitchFamily="2" charset="0"/>
                          <a:ea typeface="#9Slide03 Roboto Medium" panose="02000000000000000000" pitchFamily="2" charset="0"/>
                          <a:cs typeface="+mn-cs"/>
                          <a:sym typeface="Arial"/>
                        </a:rPr>
                        <a:t>2</a:t>
                      </a:r>
                      <a:r>
                        <a:rPr lang="en-US" sz="1400" b="0" i="0" u="none" strike="noStrike" cap="none" baseline="0" dirty="0">
                          <a:solidFill>
                            <a:schemeClr val="bg2">
                              <a:lumMod val="10000"/>
                            </a:schemeClr>
                          </a:solidFill>
                          <a:effectLst/>
                          <a:latin typeface="#9Slide03 Roboto Medium" panose="02000000000000000000" pitchFamily="2" charset="0"/>
                          <a:ea typeface="#9Slide03 Roboto Medium" panose="02000000000000000000" pitchFamily="2" charset="0"/>
                          <a:cs typeface="+mn-cs"/>
                          <a:sym typeface="Arial"/>
                        </a:rPr>
                        <a:t> câu hỏi:</a:t>
                      </a:r>
                      <a:endParaRPr lang="en-US" sz="1400" b="0" i="0" u="none" strike="noStrike" cap="none" dirty="0">
                        <a:solidFill>
                          <a:schemeClr val="bg2">
                            <a:lumMod val="10000"/>
                          </a:schemeClr>
                        </a:solidFill>
                        <a:effectLst/>
                        <a:latin typeface="#9Slide03 Roboto Medium" panose="02000000000000000000" pitchFamily="2" charset="0"/>
                        <a:ea typeface="#9Slide03 Roboto Medium" panose="02000000000000000000" pitchFamily="2" charset="0"/>
                        <a:cs typeface="+mn-cs"/>
                        <a:sym typeface="Arial"/>
                      </a:endParaRPr>
                    </a:p>
                    <a:p>
                      <a:pPr algn="just">
                        <a:lnSpc>
                          <a:spcPct val="135000"/>
                        </a:lnSpc>
                      </a:pPr>
                      <a:r>
                        <a:rPr lang="en-US" sz="1400" b="0" i="0" u="none" strike="noStrike" cap="none" dirty="0">
                          <a:solidFill>
                            <a:schemeClr val="bg2">
                              <a:lumMod val="10000"/>
                            </a:schemeClr>
                          </a:solidFill>
                          <a:effectLst/>
                          <a:latin typeface="#9Slide03 Roboto Medium" panose="02000000000000000000" pitchFamily="2" charset="0"/>
                          <a:ea typeface="#9Slide03 Roboto Medium" panose="02000000000000000000" pitchFamily="2" charset="0"/>
                          <a:cs typeface="+mn-cs"/>
                          <a:sym typeface="Arial"/>
                        </a:rPr>
                        <a:t>Câu</a:t>
                      </a:r>
                      <a:r>
                        <a:rPr lang="en-US" sz="1400" b="0" i="0" u="none" strike="noStrike" cap="none" baseline="0" dirty="0">
                          <a:solidFill>
                            <a:schemeClr val="bg2">
                              <a:lumMod val="10000"/>
                            </a:schemeClr>
                          </a:solidFill>
                          <a:effectLst/>
                          <a:latin typeface="#9Slide03 Roboto Medium" panose="02000000000000000000" pitchFamily="2" charset="0"/>
                          <a:ea typeface="#9Slide03 Roboto Medium" panose="02000000000000000000" pitchFamily="2" charset="0"/>
                          <a:cs typeface="+mn-cs"/>
                          <a:sym typeface="Arial"/>
                        </a:rPr>
                        <a:t> 1: </a:t>
                      </a:r>
                      <a:r>
                        <a:rPr lang="en-US" sz="1400" b="0" dirty="0" err="1">
                          <a:solidFill>
                            <a:schemeClr val="bg2">
                              <a:lumMod val="10000"/>
                            </a:schemeClr>
                          </a:solidFill>
                          <a:latin typeface="#9Slide03 Roboto Medium" panose="02000000000000000000" pitchFamily="2" charset="0"/>
                          <a:ea typeface="#9Slide03 Roboto Medium" panose="02000000000000000000" pitchFamily="2" charset="0"/>
                        </a:rPr>
                        <a:t>Cơ</a:t>
                      </a:r>
                      <a:r>
                        <a:rPr lang="en-US" sz="1400" b="0" baseline="0" dirty="0">
                          <a:solidFill>
                            <a:schemeClr val="bg2">
                              <a:lumMod val="10000"/>
                            </a:schemeClr>
                          </a:solidFill>
                          <a:latin typeface="#9Slide03 Roboto Medium" panose="02000000000000000000" pitchFamily="2" charset="0"/>
                          <a:ea typeface="#9Slide03 Roboto Medium" panose="02000000000000000000" pitchFamily="2" charset="0"/>
                        </a:rPr>
                        <a:t> </a:t>
                      </a:r>
                      <a:r>
                        <a:rPr lang="en-US" sz="1400" b="0" baseline="0" dirty="0" err="1">
                          <a:solidFill>
                            <a:schemeClr val="bg2">
                              <a:lumMod val="10000"/>
                            </a:schemeClr>
                          </a:solidFill>
                          <a:latin typeface="#9Slide03 Roboto Medium" panose="02000000000000000000" pitchFamily="2" charset="0"/>
                          <a:ea typeface="#9Slide03 Roboto Medium" panose="02000000000000000000" pitchFamily="2" charset="0"/>
                        </a:rPr>
                        <a:t>cấu</a:t>
                      </a:r>
                      <a:r>
                        <a:rPr lang="en-US" sz="1400" b="0" baseline="0" dirty="0">
                          <a:solidFill>
                            <a:schemeClr val="bg2">
                              <a:lumMod val="10000"/>
                            </a:schemeClr>
                          </a:solidFill>
                          <a:latin typeface="#9Slide03 Roboto Medium" panose="02000000000000000000" pitchFamily="2" charset="0"/>
                          <a:ea typeface="#9Slide03 Roboto Medium" panose="02000000000000000000" pitchFamily="2" charset="0"/>
                        </a:rPr>
                        <a:t> dân số </a:t>
                      </a:r>
                      <a:r>
                        <a:rPr lang="en-US" sz="1400" b="0" baseline="0" dirty="0" err="1">
                          <a:solidFill>
                            <a:schemeClr val="bg2">
                              <a:lumMod val="10000"/>
                            </a:schemeClr>
                          </a:solidFill>
                          <a:latin typeface="#9Slide03 Roboto Medium" panose="02000000000000000000" pitchFamily="2" charset="0"/>
                          <a:ea typeface="#9Slide03 Roboto Medium" panose="02000000000000000000" pitchFamily="2" charset="0"/>
                        </a:rPr>
                        <a:t>theo</a:t>
                      </a:r>
                      <a:r>
                        <a:rPr lang="en-US" sz="1400" b="0" baseline="0" dirty="0">
                          <a:solidFill>
                            <a:schemeClr val="bg2">
                              <a:lumMod val="10000"/>
                            </a:schemeClr>
                          </a:solidFill>
                          <a:latin typeface="#9Slide03 Roboto Medium" panose="02000000000000000000" pitchFamily="2" charset="0"/>
                          <a:ea typeface="#9Slide03 Roboto Medium" panose="02000000000000000000" pitchFamily="2" charset="0"/>
                        </a:rPr>
                        <a:t> </a:t>
                      </a:r>
                      <a:r>
                        <a:rPr lang="en-US" sz="1400" b="0" baseline="0" dirty="0" err="1">
                          <a:solidFill>
                            <a:schemeClr val="bg2">
                              <a:lumMod val="10000"/>
                            </a:schemeClr>
                          </a:solidFill>
                          <a:latin typeface="#9Slide03 Roboto Medium" panose="02000000000000000000" pitchFamily="2" charset="0"/>
                          <a:ea typeface="#9Slide03 Roboto Medium" panose="02000000000000000000" pitchFamily="2" charset="0"/>
                        </a:rPr>
                        <a:t>độ</a:t>
                      </a:r>
                      <a:r>
                        <a:rPr lang="en-US" sz="1400" b="0" baseline="0" dirty="0">
                          <a:solidFill>
                            <a:schemeClr val="bg2">
                              <a:lumMod val="10000"/>
                            </a:schemeClr>
                          </a:solidFill>
                          <a:latin typeface="#9Slide03 Roboto Medium" panose="02000000000000000000" pitchFamily="2" charset="0"/>
                          <a:ea typeface="#9Slide03 Roboto Medium" panose="02000000000000000000" pitchFamily="2" charset="0"/>
                        </a:rPr>
                        <a:t> </a:t>
                      </a:r>
                      <a:r>
                        <a:rPr lang="en-US" sz="1400" b="0" baseline="0" dirty="0" err="1">
                          <a:solidFill>
                            <a:schemeClr val="bg2">
                              <a:lumMod val="10000"/>
                            </a:schemeClr>
                          </a:solidFill>
                          <a:latin typeface="#9Slide03 Roboto Medium" panose="02000000000000000000" pitchFamily="2" charset="0"/>
                          <a:ea typeface="#9Slide03 Roboto Medium" panose="02000000000000000000" pitchFamily="2" charset="0"/>
                        </a:rPr>
                        <a:t>tuổi</a:t>
                      </a:r>
                      <a:r>
                        <a:rPr lang="en-US" sz="1400" b="0" baseline="0" dirty="0">
                          <a:solidFill>
                            <a:schemeClr val="bg2">
                              <a:lumMod val="10000"/>
                            </a:schemeClr>
                          </a:solidFill>
                          <a:latin typeface="#9Slide03 Roboto Medium" panose="02000000000000000000" pitchFamily="2" charset="0"/>
                          <a:ea typeface="#9Slide03 Roboto Medium" panose="02000000000000000000" pitchFamily="2" charset="0"/>
                        </a:rPr>
                        <a:t> có tác động như thế nào </a:t>
                      </a:r>
                      <a:r>
                        <a:rPr lang="en-US" sz="1400" b="0" baseline="0" dirty="0" err="1">
                          <a:solidFill>
                            <a:schemeClr val="bg2">
                              <a:lumMod val="10000"/>
                            </a:schemeClr>
                          </a:solidFill>
                          <a:latin typeface="#9Slide03 Roboto Medium" panose="02000000000000000000" pitchFamily="2" charset="0"/>
                          <a:ea typeface="#9Slide03 Roboto Medium" panose="02000000000000000000" pitchFamily="2" charset="0"/>
                        </a:rPr>
                        <a:t>tới</a:t>
                      </a:r>
                      <a:r>
                        <a:rPr lang="en-US" sz="1400" b="0" baseline="0" dirty="0">
                          <a:solidFill>
                            <a:schemeClr val="bg2">
                              <a:lumMod val="10000"/>
                            </a:schemeClr>
                          </a:solidFill>
                          <a:latin typeface="#9Slide03 Roboto Medium" panose="02000000000000000000" pitchFamily="2" charset="0"/>
                          <a:ea typeface="#9Slide03 Roboto Medium" panose="02000000000000000000" pitchFamily="2" charset="0"/>
                        </a:rPr>
                        <a:t> </a:t>
                      </a:r>
                      <a:r>
                        <a:rPr lang="en-US" sz="1400" b="0" baseline="0" dirty="0" err="1">
                          <a:solidFill>
                            <a:schemeClr val="bg2">
                              <a:lumMod val="10000"/>
                            </a:schemeClr>
                          </a:solidFill>
                          <a:latin typeface="#9Slide03 Roboto Medium" panose="02000000000000000000" pitchFamily="2" charset="0"/>
                          <a:ea typeface="#9Slide03 Roboto Medium" panose="02000000000000000000" pitchFamily="2" charset="0"/>
                        </a:rPr>
                        <a:t>châu</a:t>
                      </a:r>
                      <a:r>
                        <a:rPr lang="en-US" sz="1400" b="0" baseline="0" dirty="0">
                          <a:solidFill>
                            <a:schemeClr val="bg2">
                              <a:lumMod val="10000"/>
                            </a:schemeClr>
                          </a:solidFill>
                          <a:latin typeface="#9Slide03 Roboto Medium" panose="02000000000000000000" pitchFamily="2" charset="0"/>
                          <a:ea typeface="#9Slide03 Roboto Medium" panose="02000000000000000000" pitchFamily="2" charset="0"/>
                        </a:rPr>
                        <a:t> Á?</a:t>
                      </a:r>
                    </a:p>
                    <a:p>
                      <a:pPr algn="just">
                        <a:lnSpc>
                          <a:spcPct val="135000"/>
                        </a:lnSpc>
                      </a:pPr>
                      <a:r>
                        <a:rPr lang="en-US" sz="1400" b="0" baseline="0" dirty="0">
                          <a:solidFill>
                            <a:schemeClr val="bg2">
                              <a:lumMod val="10000"/>
                            </a:schemeClr>
                          </a:solidFill>
                          <a:latin typeface="#9Slide03 Roboto Medium" panose="02000000000000000000" pitchFamily="2" charset="0"/>
                          <a:ea typeface="#9Slide03 Roboto Medium" panose="02000000000000000000" pitchFamily="2" charset="0"/>
                        </a:rPr>
                        <a:t>Câu 2: </a:t>
                      </a:r>
                      <a:r>
                        <a:rPr lang="en-US" sz="1400" b="0" baseline="0" dirty="0" err="1">
                          <a:solidFill>
                            <a:schemeClr val="bg2">
                              <a:lumMod val="10000"/>
                            </a:schemeClr>
                          </a:solidFill>
                          <a:latin typeface="#9Slide03 Roboto Medium" panose="02000000000000000000" pitchFamily="2" charset="0"/>
                          <a:ea typeface="#9Slide03 Roboto Medium" panose="02000000000000000000" pitchFamily="2" charset="0"/>
                        </a:rPr>
                        <a:t>Tôn</a:t>
                      </a:r>
                      <a:r>
                        <a:rPr lang="en-US" sz="1400" b="0" baseline="0" dirty="0">
                          <a:solidFill>
                            <a:schemeClr val="bg2">
                              <a:lumMod val="10000"/>
                            </a:schemeClr>
                          </a:solidFill>
                          <a:latin typeface="#9Slide03 Roboto Medium" panose="02000000000000000000" pitchFamily="2" charset="0"/>
                          <a:ea typeface="#9Slide03 Roboto Medium" panose="02000000000000000000" pitchFamily="2" charset="0"/>
                        </a:rPr>
                        <a:t> giáo có </a:t>
                      </a:r>
                      <a:r>
                        <a:rPr lang="en-US" sz="1400" b="0" baseline="0" dirty="0" err="1">
                          <a:solidFill>
                            <a:schemeClr val="bg2">
                              <a:lumMod val="10000"/>
                            </a:schemeClr>
                          </a:solidFill>
                          <a:latin typeface="#9Slide03 Roboto Medium" panose="02000000000000000000" pitchFamily="2" charset="0"/>
                          <a:ea typeface="#9Slide03 Roboto Medium" panose="02000000000000000000" pitchFamily="2" charset="0"/>
                        </a:rPr>
                        <a:t>vai</a:t>
                      </a:r>
                      <a:r>
                        <a:rPr lang="en-US" sz="1400" b="0" baseline="0" dirty="0">
                          <a:solidFill>
                            <a:schemeClr val="bg2">
                              <a:lumMod val="10000"/>
                            </a:schemeClr>
                          </a:solidFill>
                          <a:latin typeface="#9Slide03 Roboto Medium" panose="02000000000000000000" pitchFamily="2" charset="0"/>
                          <a:ea typeface="#9Slide03 Roboto Medium" panose="02000000000000000000" pitchFamily="2" charset="0"/>
                        </a:rPr>
                        <a:t> </a:t>
                      </a:r>
                      <a:r>
                        <a:rPr lang="en-US" sz="1400" b="0" baseline="0" dirty="0" err="1">
                          <a:solidFill>
                            <a:schemeClr val="bg2">
                              <a:lumMod val="10000"/>
                            </a:schemeClr>
                          </a:solidFill>
                          <a:latin typeface="#9Slide03 Roboto Medium" panose="02000000000000000000" pitchFamily="2" charset="0"/>
                          <a:ea typeface="#9Slide03 Roboto Medium" panose="02000000000000000000" pitchFamily="2" charset="0"/>
                        </a:rPr>
                        <a:t>trò</a:t>
                      </a:r>
                      <a:r>
                        <a:rPr lang="en-US" sz="1400" b="0" baseline="0" dirty="0">
                          <a:solidFill>
                            <a:schemeClr val="bg2">
                              <a:lumMod val="10000"/>
                            </a:schemeClr>
                          </a:solidFill>
                          <a:latin typeface="#9Slide03 Roboto Medium" panose="02000000000000000000" pitchFamily="2" charset="0"/>
                          <a:ea typeface="#9Slide03 Roboto Medium" panose="02000000000000000000" pitchFamily="2" charset="0"/>
                        </a:rPr>
                        <a:t> như thế nào </a:t>
                      </a:r>
                      <a:r>
                        <a:rPr lang="en-US" sz="1400" b="0" baseline="0" dirty="0" err="1">
                          <a:solidFill>
                            <a:schemeClr val="bg2">
                              <a:lumMod val="10000"/>
                            </a:schemeClr>
                          </a:solidFill>
                          <a:latin typeface="#9Slide03 Roboto Medium" panose="02000000000000000000" pitchFamily="2" charset="0"/>
                          <a:ea typeface="#9Slide03 Roboto Medium" panose="02000000000000000000" pitchFamily="2" charset="0"/>
                        </a:rPr>
                        <a:t>trong</a:t>
                      </a:r>
                      <a:r>
                        <a:rPr lang="en-US" sz="1400" b="0" baseline="0" dirty="0">
                          <a:solidFill>
                            <a:schemeClr val="bg2">
                              <a:lumMod val="10000"/>
                            </a:schemeClr>
                          </a:solidFill>
                          <a:latin typeface="#9Slide03 Roboto Medium" panose="02000000000000000000" pitchFamily="2" charset="0"/>
                          <a:ea typeface="#9Slide03 Roboto Medium" panose="02000000000000000000" pitchFamily="2" charset="0"/>
                        </a:rPr>
                        <a:t> </a:t>
                      </a:r>
                      <a:r>
                        <a:rPr lang="en-US" sz="1400" b="0" baseline="0" dirty="0" err="1">
                          <a:solidFill>
                            <a:schemeClr val="bg2">
                              <a:lumMod val="10000"/>
                            </a:schemeClr>
                          </a:solidFill>
                          <a:latin typeface="#9Slide03 Roboto Medium" panose="02000000000000000000" pitchFamily="2" charset="0"/>
                          <a:ea typeface="#9Slide03 Roboto Medium" panose="02000000000000000000" pitchFamily="2" charset="0"/>
                        </a:rPr>
                        <a:t>cuộc</a:t>
                      </a:r>
                      <a:r>
                        <a:rPr lang="en-US" sz="1400" b="0" baseline="0" dirty="0">
                          <a:solidFill>
                            <a:schemeClr val="bg2">
                              <a:lumMod val="10000"/>
                            </a:schemeClr>
                          </a:solidFill>
                          <a:latin typeface="#9Slide03 Roboto Medium" panose="02000000000000000000" pitchFamily="2" charset="0"/>
                          <a:ea typeface="#9Slide03 Roboto Medium" panose="02000000000000000000" pitchFamily="2" charset="0"/>
                        </a:rPr>
                        <a:t> </a:t>
                      </a:r>
                      <a:r>
                        <a:rPr lang="en-US" sz="1400" b="0" baseline="0" dirty="0" err="1">
                          <a:solidFill>
                            <a:schemeClr val="bg2">
                              <a:lumMod val="10000"/>
                            </a:schemeClr>
                          </a:solidFill>
                          <a:latin typeface="#9Slide03 Roboto Medium" panose="02000000000000000000" pitchFamily="2" charset="0"/>
                          <a:ea typeface="#9Slide03 Roboto Medium" panose="02000000000000000000" pitchFamily="2" charset="0"/>
                        </a:rPr>
                        <a:t>sống</a:t>
                      </a:r>
                      <a:r>
                        <a:rPr lang="en-US" sz="1400" b="0" baseline="0" dirty="0">
                          <a:solidFill>
                            <a:schemeClr val="bg2">
                              <a:lumMod val="10000"/>
                            </a:schemeClr>
                          </a:solidFill>
                          <a:latin typeface="#9Slide03 Roboto Medium" panose="02000000000000000000" pitchFamily="2" charset="0"/>
                          <a:ea typeface="#9Slide03 Roboto Medium" panose="02000000000000000000" pitchFamily="2" charset="0"/>
                        </a:rPr>
                        <a:t> của người dân </a:t>
                      </a:r>
                      <a:r>
                        <a:rPr lang="en-US" sz="1400" b="0" baseline="0" dirty="0" err="1">
                          <a:solidFill>
                            <a:schemeClr val="bg2">
                              <a:lumMod val="10000"/>
                            </a:schemeClr>
                          </a:solidFill>
                          <a:latin typeface="#9Slide03 Roboto Medium" panose="02000000000000000000" pitchFamily="2" charset="0"/>
                          <a:ea typeface="#9Slide03 Roboto Medium" panose="02000000000000000000" pitchFamily="2" charset="0"/>
                        </a:rPr>
                        <a:t>châu</a:t>
                      </a:r>
                      <a:r>
                        <a:rPr lang="en-US" sz="1400" b="0" baseline="0" dirty="0">
                          <a:solidFill>
                            <a:schemeClr val="bg2">
                              <a:lumMod val="10000"/>
                            </a:schemeClr>
                          </a:solidFill>
                          <a:latin typeface="#9Slide03 Roboto Medium" panose="02000000000000000000" pitchFamily="2" charset="0"/>
                          <a:ea typeface="#9Slide03 Roboto Medium" panose="02000000000000000000" pitchFamily="2" charset="0"/>
                        </a:rPr>
                        <a:t> Á?</a:t>
                      </a:r>
                      <a:endParaRPr lang="en-US" sz="1400" b="0" dirty="0">
                        <a:solidFill>
                          <a:schemeClr val="bg2">
                            <a:lumMod val="10000"/>
                          </a:schemeClr>
                        </a:solidFill>
                        <a:latin typeface="#9Slide03 Roboto Medium" panose="02000000000000000000" pitchFamily="2" charset="0"/>
                        <a:ea typeface="#9Slide03 Roboto Medium" panose="02000000000000000000" pitchFamily="2" charset="0"/>
                      </a:endParaRPr>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solidFill>
                      <a:srgbClr val="BEE2EE"/>
                    </a:solidFill>
                  </a:tcPr>
                </a:tc>
                <a:extLst>
                  <a:ext uri="{0D108BD9-81ED-4DB2-BD59-A6C34878D82A}">
                    <a16:rowId xmlns:a16="http://schemas.microsoft.com/office/drawing/2014/main" val="3070590396"/>
                  </a:ext>
                </a:extLst>
              </a:tr>
            </a:tbl>
          </a:graphicData>
        </a:graphic>
      </p:graphicFrame>
      <p:pic>
        <p:nvPicPr>
          <p:cNvPr id="85" name="Picture 84"/>
          <p:cNvPicPr>
            <a:picLocks noChangeAspect="1"/>
          </p:cNvPicPr>
          <p:nvPr/>
        </p:nvPicPr>
        <p:blipFill>
          <a:blip r:embed="rId7"/>
          <a:stretch>
            <a:fillRect/>
          </a:stretch>
        </p:blipFill>
        <p:spPr>
          <a:xfrm>
            <a:off x="952319" y="1024475"/>
            <a:ext cx="1420156" cy="809457"/>
          </a:xfrm>
          <a:prstGeom prst="rect">
            <a:avLst/>
          </a:prstGeom>
        </p:spPr>
      </p:pic>
    </p:spTree>
    <p:extLst>
      <p:ext uri="{BB962C8B-B14F-4D97-AF65-F5344CB8AC3E}">
        <p14:creationId xmlns:p14="http://schemas.microsoft.com/office/powerpoint/2010/main" val="75450702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4275"/>
        <p:cNvGrpSpPr/>
        <p:nvPr/>
      </p:nvGrpSpPr>
      <p:grpSpPr>
        <a:xfrm>
          <a:off x="0" y="0"/>
          <a:ext cx="0" cy="0"/>
          <a:chOff x="0" y="0"/>
          <a:chExt cx="0" cy="0"/>
        </a:xfrm>
      </p:grpSpPr>
      <p:sp>
        <p:nvSpPr>
          <p:cNvPr id="3" name="Rectangle 2"/>
          <p:cNvSpPr/>
          <p:nvPr/>
        </p:nvSpPr>
        <p:spPr>
          <a:xfrm>
            <a:off x="339969" y="480647"/>
            <a:ext cx="11558954" cy="5967045"/>
          </a:xfrm>
          <a:prstGeom prst="rect">
            <a:avLst/>
          </a:prstGeom>
          <a:noFill/>
          <a:ln w="6350">
            <a:solidFill>
              <a:schemeClr val="bg2">
                <a:lumMod val="1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DF7"/>
              </a:solidFill>
              <a:effectLst/>
              <a:uLnTx/>
              <a:uFillTx/>
              <a:latin typeface="Arial"/>
              <a:ea typeface="+mn-ea"/>
              <a:cs typeface="+mn-cs"/>
            </a:endParaRPr>
          </a:p>
        </p:txBody>
      </p:sp>
      <p:sp>
        <p:nvSpPr>
          <p:cNvPr id="21" name="Google Shape;24292;p49"/>
          <p:cNvSpPr/>
          <p:nvPr/>
        </p:nvSpPr>
        <p:spPr>
          <a:xfrm>
            <a:off x="5302295" y="218708"/>
            <a:ext cx="1450953" cy="523878"/>
          </a:xfrm>
          <a:prstGeom prst="rect">
            <a:avLst/>
          </a:prstGeom>
          <a:solidFill>
            <a:schemeClr val="accent2"/>
          </a:solidFill>
          <a:ln>
            <a:noFill/>
          </a:ln>
          <a:effectLst>
            <a:outerShdw dist="76200" dir="2460000" algn="bl" rotWithShape="0">
              <a:schemeClr val="dk1">
                <a:alpha val="20000"/>
              </a:schemeClr>
            </a:outerShdw>
          </a:effectLst>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 sz="2000" b="0" i="0" u="none" strike="noStrike" kern="0" cap="none" spc="0" normalizeH="0" baseline="0" noProof="0" dirty="0">
                <a:ln>
                  <a:noFill/>
                </a:ln>
                <a:solidFill>
                  <a:srgbClr val="684130"/>
                </a:solidFill>
                <a:effectLst/>
                <a:uLnTx/>
                <a:uFillTx/>
                <a:latin typeface="#9Slide03 Roboto Medium" panose="02000000000000000000" pitchFamily="2" charset="0"/>
                <a:ea typeface="#9Slide03 Roboto Medium" panose="02000000000000000000" pitchFamily="2" charset="0"/>
                <a:cs typeface="Rum Raisin"/>
                <a:sym typeface="Rum Raisin"/>
              </a:rPr>
              <a:t>BÀI LÀM</a:t>
            </a:r>
            <a:endParaRPr kumimoji="0" sz="2000" b="0" i="0" u="none" strike="noStrike" kern="0" cap="none" spc="0" normalizeH="0" baseline="0" noProof="0" dirty="0">
              <a:ln>
                <a:noFill/>
              </a:ln>
              <a:solidFill>
                <a:srgbClr val="684130"/>
              </a:solidFill>
              <a:effectLst/>
              <a:uLnTx/>
              <a:uFillTx/>
              <a:latin typeface="#9Slide03 Roboto Medium" panose="02000000000000000000" pitchFamily="2" charset="0"/>
              <a:ea typeface="#9Slide03 Roboto Medium" panose="02000000000000000000" pitchFamily="2" charset="0"/>
              <a:cs typeface="Rum Raisin"/>
              <a:sym typeface="Rum Raisin"/>
            </a:endParaRPr>
          </a:p>
        </p:txBody>
      </p:sp>
      <p:pic>
        <p:nvPicPr>
          <p:cNvPr id="22" name="Picture 21" descr="A picture containing toy, doll, vector graphics, several&#10;&#10;Description automatically generated">
            <a:extLst>
              <a:ext uri="{FF2B5EF4-FFF2-40B4-BE49-F238E27FC236}">
                <a16:creationId xmlns:a16="http://schemas.microsoft.com/office/drawing/2014/main" id="{B1A4C7FE-63F9-45BB-82DE-A1E6CE33CF8E}"/>
              </a:ext>
            </a:extLst>
          </p:cNvPr>
          <p:cNvPicPr>
            <a:picLocks noChangeAspect="1"/>
          </p:cNvPicPr>
          <p:nvPr/>
        </p:nvPicPr>
        <p:blipFill rotWithShape="1">
          <a:blip r:embed="rId3">
            <a:extLst>
              <a:ext uri="{28A0092B-C50C-407E-A947-70E740481C1C}">
                <a14:useLocalDpi xmlns:a14="http://schemas.microsoft.com/office/drawing/2010/main" val="0"/>
              </a:ext>
            </a:extLst>
          </a:blip>
          <a:srcRect l="46560" t="25489" b="52169"/>
          <a:stretch/>
        </p:blipFill>
        <p:spPr>
          <a:xfrm>
            <a:off x="9582726" y="5013647"/>
            <a:ext cx="2741325" cy="1532208"/>
          </a:xfrm>
          <a:prstGeom prst="rect">
            <a:avLst/>
          </a:prstGeom>
        </p:spPr>
      </p:pic>
      <p:pic>
        <p:nvPicPr>
          <p:cNvPr id="2050" name="Picture 2" descr="154 Girl In Hanbok Illustrations &amp; Clip Art - iStock"/>
          <p:cNvPicPr>
            <a:picLocks noChangeAspect="1" noChangeArrowheads="1"/>
          </p:cNvPicPr>
          <p:nvPr/>
        </p:nvPicPr>
        <p:blipFill>
          <a:blip r:embed="rId4" cstate="print">
            <a:extLst>
              <a:ext uri="{BEBA8EAE-BF5A-486C-A8C5-ECC9F3942E4B}">
                <a14:imgProps xmlns:a14="http://schemas.microsoft.com/office/drawing/2010/main">
                  <a14:imgLayer r:embed="rId5">
                    <a14:imgEffect>
                      <a14:backgroundRemoval t="10000" b="90000" l="10000" r="90000">
                        <a14:foregroundMark x1="25490" y1="49837" x2="32516" y2="58660"/>
                        <a14:foregroundMark x1="14216" y1="65033" x2="14216" y2="65033"/>
                        <a14:foregroundMark x1="13889" y1="63562" x2="14869" y2="66503"/>
                        <a14:foregroundMark x1="13399" y1="65523" x2="16176" y2="64216"/>
                        <a14:foregroundMark x1="70588" y1="19935" x2="71732" y2="83170"/>
                        <a14:foregroundMark x1="64542" y1="24510" x2="75980" y2="23693"/>
                        <a14:foregroundMark x1="76961" y1="37092" x2="78922" y2="44281"/>
                        <a14:foregroundMark x1="17320" y1="85784" x2="36765" y2="84967"/>
                        <a14:foregroundMark x1="58824" y1="84967" x2="80719" y2="86928"/>
                        <a14:foregroundMark x1="75817" y1="52778" x2="77941" y2="64706"/>
                        <a14:foregroundMark x1="73366" y1="27288" x2="83824" y2="25654"/>
                        <a14:foregroundMark x1="13562" y1="39052" x2="13562" y2="39052"/>
                        <a14:foregroundMark x1="63235" y1="36275" x2="65523" y2="41176"/>
                        <a14:foregroundMark x1="22059" y1="84804" x2="25327" y2="82516"/>
                      </a14:backgroundRemoval>
                    </a14:imgEffect>
                  </a14:imgLayer>
                </a14:imgProps>
              </a:ext>
              <a:ext uri="{28A0092B-C50C-407E-A947-70E740481C1C}">
                <a14:useLocalDpi xmlns:a14="http://schemas.microsoft.com/office/drawing/2010/main" val="0"/>
              </a:ext>
            </a:extLst>
          </a:blip>
          <a:srcRect/>
          <a:stretch>
            <a:fillRect/>
          </a:stretch>
        </p:blipFill>
        <p:spPr bwMode="auto">
          <a:xfrm>
            <a:off x="211015" y="4365016"/>
            <a:ext cx="2344615" cy="234461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3284180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1959776" y="1828154"/>
            <a:ext cx="8049446" cy="4509538"/>
          </a:xfrm>
          <a:prstGeom prst="rect">
            <a:avLst/>
          </a:prstGeom>
        </p:spPr>
      </p:pic>
      <p:sp>
        <p:nvSpPr>
          <p:cNvPr id="5" name="Rectangle 4"/>
          <p:cNvSpPr/>
          <p:nvPr/>
        </p:nvSpPr>
        <p:spPr>
          <a:xfrm>
            <a:off x="2642121" y="553792"/>
            <a:ext cx="7128895" cy="969946"/>
          </a:xfrm>
          <a:prstGeom prst="rect">
            <a:avLst/>
          </a:prstGeom>
        </p:spPr>
        <p:txBody>
          <a:bodyPr wrap="square">
            <a:spAutoFit/>
          </a:bodyPr>
          <a:lstStyle/>
          <a:p>
            <a:pPr marL="0" marR="0" lvl="0" indent="0" algn="ctr" defTabSz="914400" eaLnBrk="1" fontAlgn="auto" latinLnBrk="0" hangingPunct="1">
              <a:lnSpc>
                <a:spcPct val="130000"/>
              </a:lnSpc>
              <a:spcBef>
                <a:spcPts val="0"/>
              </a:spcBef>
              <a:spcAft>
                <a:spcPts val="0"/>
              </a:spcAft>
              <a:buClrTx/>
              <a:buSzTx/>
              <a:buFontTx/>
              <a:buNone/>
              <a:tabLst/>
              <a:defRPr/>
            </a:pPr>
            <a:r>
              <a:rPr kumimoji="0" lang="en-US" sz="23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rPr>
              <a:t>Biểu</a:t>
            </a:r>
            <a:r>
              <a:rPr kumimoji="0" lang="en-US" sz="23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rPr>
              <a:t> </a:t>
            </a:r>
            <a:r>
              <a:rPr kumimoji="0" lang="en-US" sz="23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rPr>
              <a:t>đồ</a:t>
            </a:r>
            <a:r>
              <a:rPr kumimoji="0" lang="en-US" sz="23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rPr>
              <a:t> số dân </a:t>
            </a:r>
            <a:r>
              <a:rPr kumimoji="0" lang="en-US" sz="23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rPr>
              <a:t>châu</a:t>
            </a:r>
            <a:r>
              <a:rPr kumimoji="0" lang="en-US" sz="23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rPr>
              <a:t> Á </a:t>
            </a:r>
            <a:r>
              <a:rPr kumimoji="0" lang="en-US" sz="23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rPr>
              <a:t>giai</a:t>
            </a:r>
            <a:r>
              <a:rPr kumimoji="0" lang="en-US" sz="23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rPr>
              <a:t> </a:t>
            </a:r>
            <a:r>
              <a:rPr kumimoji="0" lang="en-US" sz="23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rPr>
              <a:t>đoạn</a:t>
            </a:r>
            <a:r>
              <a:rPr kumimoji="0" lang="en-US" sz="23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rPr>
              <a:t> 1990 – 2020 (không </a:t>
            </a:r>
            <a:r>
              <a:rPr kumimoji="0" lang="en-US" sz="23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rPr>
              <a:t>tính</a:t>
            </a:r>
            <a:r>
              <a:rPr kumimoji="0" lang="en-US" sz="23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rPr>
              <a:t> </a:t>
            </a:r>
            <a:r>
              <a:rPr kumimoji="0" lang="en-US" sz="23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rPr>
              <a:t>Liên</a:t>
            </a:r>
            <a:r>
              <a:rPr kumimoji="0" lang="en-US" sz="23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rPr>
              <a:t> Bang Nga)</a:t>
            </a:r>
            <a:endParaRPr kumimoji="0" lang="en-US" sz="2300" b="1" i="0" u="none" strike="noStrike" kern="0" cap="none" spc="0" normalizeH="0" baseline="0" noProof="0" dirty="0">
              <a:ln>
                <a:noFill/>
              </a:ln>
              <a:solidFill>
                <a:srgbClr val="2C3A3D"/>
              </a:solidFill>
              <a:effectLst/>
              <a:uLnTx/>
              <a:uFillTx/>
            </a:endParaRPr>
          </a:p>
        </p:txBody>
      </p:sp>
    </p:spTree>
    <p:extLst>
      <p:ext uri="{BB962C8B-B14F-4D97-AF65-F5344CB8AC3E}">
        <p14:creationId xmlns:p14="http://schemas.microsoft.com/office/powerpoint/2010/main" val="63748495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544"/>
        <p:cNvGrpSpPr/>
        <p:nvPr/>
      </p:nvGrpSpPr>
      <p:grpSpPr>
        <a:xfrm>
          <a:off x="0" y="0"/>
          <a:ext cx="0" cy="0"/>
          <a:chOff x="0" y="0"/>
          <a:chExt cx="0" cy="0"/>
        </a:xfrm>
      </p:grpSpPr>
      <p:pic>
        <p:nvPicPr>
          <p:cNvPr id="14" name="Picture 13"/>
          <p:cNvPicPr>
            <a:picLocks noChangeAspect="1"/>
          </p:cNvPicPr>
          <p:nvPr/>
        </p:nvPicPr>
        <p:blipFill rotWithShape="1">
          <a:blip r:embed="rId3" cstate="print">
            <a:extLst>
              <a:ext uri="{28A0092B-C50C-407E-A947-70E740481C1C}">
                <a14:useLocalDpi xmlns:a14="http://schemas.microsoft.com/office/drawing/2010/main" val="0"/>
              </a:ext>
            </a:extLst>
          </a:blip>
          <a:srcRect l="9754" t="31440" r="8804" b="39671"/>
          <a:stretch/>
        </p:blipFill>
        <p:spPr>
          <a:xfrm>
            <a:off x="1326263" y="1377747"/>
            <a:ext cx="9378099" cy="3213848"/>
          </a:xfrm>
          <a:prstGeom prst="rect">
            <a:avLst/>
          </a:prstGeom>
        </p:spPr>
      </p:pic>
      <p:sp>
        <p:nvSpPr>
          <p:cNvPr id="15" name="Rectangle 14"/>
          <p:cNvSpPr/>
          <p:nvPr/>
        </p:nvSpPr>
        <p:spPr>
          <a:xfrm>
            <a:off x="1710277" y="4823218"/>
            <a:ext cx="8368025" cy="972574"/>
          </a:xfrm>
          <a:prstGeom prst="rect">
            <a:avLst/>
          </a:prstGeom>
        </p:spPr>
        <p:txBody>
          <a:bodyPr wrap="square">
            <a:spAutoFit/>
          </a:bodyPr>
          <a:lstStyle/>
          <a:p>
            <a:pPr marL="0" marR="0" lvl="0" indent="0" algn="ctr" defTabSz="914400" rtl="0" eaLnBrk="1" fontAlgn="auto" latinLnBrk="0" hangingPunct="1">
              <a:lnSpc>
                <a:spcPct val="130000"/>
              </a:lnSpc>
              <a:spcBef>
                <a:spcPts val="0"/>
              </a:spcBef>
              <a:spcAft>
                <a:spcPts val="0"/>
              </a:spcAft>
              <a:buClrTx/>
              <a:buSzTx/>
              <a:buFontTx/>
              <a:buNone/>
              <a:tabLst/>
              <a:defRPr/>
            </a:pPr>
            <a:r>
              <a:rPr kumimoji="0" lang="en-US" sz="22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Bảng</a:t>
            </a:r>
            <a:r>
              <a:rPr kumimoji="0" lang="en-US" sz="22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a:t>
            </a:r>
            <a:r>
              <a:rPr kumimoji="0" lang="en-US" sz="22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Cơ</a:t>
            </a:r>
            <a:r>
              <a:rPr kumimoji="0" lang="en-US" sz="22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a:t>
            </a:r>
            <a:r>
              <a:rPr kumimoji="0" lang="en-US" sz="22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cấu</a:t>
            </a:r>
            <a:r>
              <a:rPr kumimoji="0" lang="en-US" sz="22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dân số </a:t>
            </a:r>
            <a:r>
              <a:rPr kumimoji="0" lang="en-US" sz="22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theo</a:t>
            </a:r>
            <a:r>
              <a:rPr kumimoji="0" lang="en-US" sz="22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nhóm </a:t>
            </a:r>
            <a:r>
              <a:rPr kumimoji="0" lang="en-US" sz="22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tuổi</a:t>
            </a:r>
            <a:r>
              <a:rPr kumimoji="0" lang="en-US" sz="22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của </a:t>
            </a:r>
            <a:r>
              <a:rPr kumimoji="0" lang="en-US" sz="22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châu</a:t>
            </a:r>
            <a:r>
              <a:rPr kumimoji="0" lang="en-US" sz="22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Á và các </a:t>
            </a:r>
            <a:r>
              <a:rPr kumimoji="0" lang="en-US" sz="22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khu</a:t>
            </a:r>
            <a:r>
              <a:rPr kumimoji="0" lang="en-US" sz="22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a:t>
            </a:r>
            <a:r>
              <a:rPr kumimoji="0" lang="en-US" sz="22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vực</a:t>
            </a:r>
            <a:r>
              <a:rPr kumimoji="0" lang="en-US" sz="22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a:t>
            </a:r>
            <a:r>
              <a:rPr kumimoji="0" lang="en-US" sz="22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thuộc</a:t>
            </a:r>
            <a:r>
              <a:rPr kumimoji="0" lang="en-US" sz="22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a:t>
            </a:r>
            <a:r>
              <a:rPr kumimoji="0" lang="en-US" sz="22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châu</a:t>
            </a:r>
            <a:r>
              <a:rPr kumimoji="0" lang="en-US" sz="22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Á năm 2019 (</a:t>
            </a:r>
            <a:r>
              <a:rPr kumimoji="0" lang="en-US" sz="22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Đơn</a:t>
            </a:r>
            <a:r>
              <a:rPr kumimoji="0" lang="en-US" sz="22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a:t>
            </a:r>
            <a:r>
              <a:rPr kumimoji="0" lang="en-US" sz="22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vị</a:t>
            </a:r>
            <a:r>
              <a:rPr kumimoji="0" lang="en-US" sz="22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a:t>
            </a:r>
            <a:endParaRPr kumimoji="0" lang="en-US" sz="2200" b="1" i="0" u="none" strike="noStrike" kern="1200" cap="none" spc="0" normalizeH="0" baseline="0" noProof="0" dirty="0">
              <a:ln>
                <a:noFill/>
              </a:ln>
              <a:solidFill>
                <a:srgbClr val="2C3A3D"/>
              </a:solidFill>
              <a:effectLst/>
              <a:uLnTx/>
              <a:uFillTx/>
              <a:latin typeface="Arial"/>
              <a:cs typeface="+mn-cs"/>
            </a:endParaRPr>
          </a:p>
        </p:txBody>
      </p:sp>
    </p:spTree>
    <p:extLst>
      <p:ext uri="{BB962C8B-B14F-4D97-AF65-F5344CB8AC3E}">
        <p14:creationId xmlns:p14="http://schemas.microsoft.com/office/powerpoint/2010/main" val="407082131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544"/>
        <p:cNvGrpSpPr/>
        <p:nvPr/>
      </p:nvGrpSpPr>
      <p:grpSpPr>
        <a:xfrm>
          <a:off x="0" y="0"/>
          <a:ext cx="0" cy="0"/>
          <a:chOff x="0" y="0"/>
          <a:chExt cx="0" cy="0"/>
        </a:xfrm>
      </p:grpSpPr>
      <p:sp>
        <p:nvSpPr>
          <p:cNvPr id="15" name="Rectangle 14"/>
          <p:cNvSpPr/>
          <p:nvPr/>
        </p:nvSpPr>
        <p:spPr>
          <a:xfrm>
            <a:off x="2955512" y="5724938"/>
            <a:ext cx="6400759" cy="491673"/>
          </a:xfrm>
          <a:prstGeom prst="rect">
            <a:avLst/>
          </a:prstGeom>
        </p:spPr>
        <p:txBody>
          <a:bodyPr wrap="square">
            <a:spAutoFit/>
          </a:bodyPr>
          <a:lstStyle/>
          <a:p>
            <a:pPr marL="0" marR="0" lvl="0" indent="0" algn="ctr" defTabSz="914400" rtl="0" eaLnBrk="1" fontAlgn="auto" latinLnBrk="0" hangingPunct="1">
              <a:lnSpc>
                <a:spcPct val="130000"/>
              </a:lnSpc>
              <a:spcBef>
                <a:spcPts val="0"/>
              </a:spcBef>
              <a:spcAft>
                <a:spcPts val="0"/>
              </a:spcAft>
              <a:buClrTx/>
              <a:buSzTx/>
              <a:buFontTx/>
              <a:buNone/>
              <a:tabLst/>
              <a:defRPr/>
            </a:pPr>
            <a:r>
              <a:rPr kumimoji="0" lang="en-US" sz="22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Tháp</a:t>
            </a:r>
            <a:r>
              <a:rPr kumimoji="0" lang="en-US" sz="2200" b="1" i="0" u="none" strike="noStrike" kern="0" cap="none" spc="0" normalizeH="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dân số </a:t>
            </a:r>
            <a:r>
              <a:rPr kumimoji="0" lang="en-US" sz="2200" b="1" i="0" u="none" strike="noStrike" kern="0" cap="none" spc="0" normalizeH="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châu</a:t>
            </a:r>
            <a:r>
              <a:rPr kumimoji="0" lang="en-US" sz="2200" b="1" i="0" u="none" strike="noStrike" kern="0" cap="none" spc="0" normalizeH="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Á</a:t>
            </a:r>
            <a:r>
              <a:rPr kumimoji="0" lang="en-US" sz="22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năm 2019</a:t>
            </a:r>
            <a:endParaRPr kumimoji="0" lang="en-US" sz="2200" b="1" i="0" u="none" strike="noStrike" kern="1200" cap="none" spc="0" normalizeH="0" baseline="0" noProof="0" dirty="0">
              <a:ln>
                <a:noFill/>
              </a:ln>
              <a:solidFill>
                <a:srgbClr val="2C3A3D"/>
              </a:solidFill>
              <a:effectLst/>
              <a:uLnTx/>
              <a:uFillTx/>
              <a:latin typeface="Arial"/>
              <a:cs typeface="+mn-cs"/>
            </a:endParaRPr>
          </a:p>
        </p:txBody>
      </p:sp>
      <p:pic>
        <p:nvPicPr>
          <p:cNvPr id="16" name="Picture 15"/>
          <p:cNvPicPr>
            <a:picLocks noChangeAspect="1"/>
          </p:cNvPicPr>
          <p:nvPr/>
        </p:nvPicPr>
        <p:blipFill rotWithShape="1">
          <a:blip r:embed="rId3" cstate="print">
            <a:extLst>
              <a:ext uri="{28A0092B-C50C-407E-A947-70E740481C1C}">
                <a14:useLocalDpi xmlns:a14="http://schemas.microsoft.com/office/drawing/2010/main" val="0"/>
              </a:ext>
            </a:extLst>
          </a:blip>
          <a:srcRect l="15526" t="59266" r="14454" b="5691"/>
          <a:stretch/>
        </p:blipFill>
        <p:spPr>
          <a:xfrm>
            <a:off x="1620989" y="1025554"/>
            <a:ext cx="9069807" cy="4395531"/>
          </a:xfrm>
          <a:prstGeom prst="rect">
            <a:avLst/>
          </a:prstGeom>
        </p:spPr>
      </p:pic>
    </p:spTree>
    <p:extLst>
      <p:ext uri="{BB962C8B-B14F-4D97-AF65-F5344CB8AC3E}">
        <p14:creationId xmlns:p14="http://schemas.microsoft.com/office/powerpoint/2010/main" val="402823569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Cập nhật dân số thế giới 1900 - 2020 _ Top 15 nước đông dân nhất thế giới">
            <a:hlinkClick r:id="" action="ppaction://media"/>
            <a:extLst>
              <a:ext uri="{FF2B5EF4-FFF2-40B4-BE49-F238E27FC236}">
                <a16:creationId xmlns:a16="http://schemas.microsoft.com/office/drawing/2014/main" id="{C2751ED4-7DC7-4238-8196-2531D79E4ACA}"/>
              </a:ext>
            </a:extLst>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1577342" y="481913"/>
            <a:ext cx="9407613" cy="5291784"/>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
        <p:nvSpPr>
          <p:cNvPr id="4" name="TextBox 3">
            <a:extLst>
              <a:ext uri="{FF2B5EF4-FFF2-40B4-BE49-F238E27FC236}">
                <a16:creationId xmlns:a16="http://schemas.microsoft.com/office/drawing/2014/main" id="{EFE121DA-94B8-4EC2-BA29-3D626C347348}"/>
              </a:ext>
            </a:extLst>
          </p:cNvPr>
          <p:cNvSpPr txBox="1"/>
          <p:nvPr/>
        </p:nvSpPr>
        <p:spPr>
          <a:xfrm>
            <a:off x="522901" y="6077007"/>
            <a:ext cx="11384692" cy="446276"/>
          </a:xfrm>
          <a:prstGeom prst="rect">
            <a:avLst/>
          </a:prstGeom>
          <a:noFill/>
        </p:spPr>
        <p:txBody>
          <a:bodyPr wrap="square">
            <a:spAutoFit/>
          </a:bodyPr>
          <a:lstStyle/>
          <a:p>
            <a:pPr algn="ctr" defTabSz="609585">
              <a:defRPr/>
            </a:pPr>
            <a:r>
              <a:rPr lang="vi-VN" sz="2300" b="1" dirty="0">
                <a:solidFill>
                  <a:srgbClr val="3B3232"/>
                </a:solidFill>
                <a:latin typeface="#9Slide03 Roboto Condensed" panose="02000000000000000000" pitchFamily="2" charset="0"/>
                <a:ea typeface="#9Slide03 Roboto Condensed" panose="02000000000000000000" pitchFamily="2" charset="0"/>
              </a:rPr>
              <a:t>Cập nhật dân số thế giới 1900 - 2020 </a:t>
            </a:r>
            <a:r>
              <a:rPr lang="en-US" sz="2300" b="1" dirty="0">
                <a:solidFill>
                  <a:srgbClr val="3B3232"/>
                </a:solidFill>
                <a:latin typeface="#9Slide03 Roboto Condensed" panose="02000000000000000000" pitchFamily="2" charset="0"/>
                <a:ea typeface="#9Slide03 Roboto Condensed" panose="02000000000000000000" pitchFamily="2" charset="0"/>
              </a:rPr>
              <a:t> - </a:t>
            </a:r>
            <a:r>
              <a:rPr lang="vi-VN" sz="2300" b="1" dirty="0">
                <a:solidFill>
                  <a:srgbClr val="3B3232"/>
                </a:solidFill>
                <a:latin typeface="#9Slide03 Roboto Condensed" panose="02000000000000000000" pitchFamily="2" charset="0"/>
                <a:ea typeface="#9Slide03 Roboto Condensed" panose="02000000000000000000" pitchFamily="2" charset="0"/>
              </a:rPr>
              <a:t>Top 15 nước đông dân nhất thế giới</a:t>
            </a:r>
            <a:endParaRPr lang="en-US" sz="2300" b="1" dirty="0">
              <a:solidFill>
                <a:srgbClr val="3B3232"/>
              </a:solidFill>
              <a:latin typeface="#9Slide03 Roboto Condensed" panose="02000000000000000000" pitchFamily="2" charset="0"/>
              <a:ea typeface="#9Slide03 Roboto Condensed" panose="02000000000000000000" pitchFamily="2" charset="0"/>
            </a:endParaRPr>
          </a:p>
        </p:txBody>
      </p:sp>
    </p:spTree>
    <p:extLst>
      <p:ext uri="{BB962C8B-B14F-4D97-AF65-F5344CB8AC3E}">
        <p14:creationId xmlns:p14="http://schemas.microsoft.com/office/powerpoint/2010/main" val="49744966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91773"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3"/>
                    </p:tgtEl>
                  </p:cond>
                </p:stCondLst>
                <p:endSync evt="end" delay="0">
                  <p:rtn val="all"/>
                </p:endSync>
                <p:childTnLst>
                  <p:par>
                    <p:cTn id="8" fill="hold">
                      <p:stCondLst>
                        <p:cond delay="0"/>
                      </p:stCondLst>
                      <p:childTnLst>
                        <p:par>
                          <p:cTn id="9" fill="hold">
                            <p:stCondLst>
                              <p:cond delay="0"/>
                            </p:stCondLst>
                            <p:childTnLst>
                              <p:par>
                                <p:cTn id="10" presetID="2" presetClass="mediacall" presetSubtype="0" fill="hold" nodeType="clickEffect">
                                  <p:stCondLst>
                                    <p:cond delay="0"/>
                                  </p:stCondLst>
                                  <p:childTnLst>
                                    <p:cmd type="call" cmd="togglePause">
                                      <p:cBhvr>
                                        <p:cTn id="11" dur="1" fill="hold"/>
                                        <p:tgtEl>
                                          <p:spTgt spid="3"/>
                                        </p:tgtEl>
                                      </p:cBhvr>
                                    </p:cmd>
                                  </p:childTnLst>
                                </p:cTn>
                              </p:par>
                            </p:childTnLst>
                          </p:cTn>
                        </p:par>
                      </p:childTnLst>
                    </p:cTn>
                  </p:par>
                </p:childTnLst>
              </p:cTn>
              <p:nextCondLst>
                <p:cond evt="onClick" delay="0">
                  <p:tgtEl>
                    <p:spTgt spid="3"/>
                  </p:tgtEl>
                </p:cond>
              </p:nextCondLst>
            </p:seq>
            <p:video>
              <p:cMediaNode vol="80000">
                <p:cTn id="12" fill="hold" display="0">
                  <p:stCondLst>
                    <p:cond delay="indefinite"/>
                  </p:stCondLst>
                </p:cTn>
                <p:tgtEl>
                  <p:spTgt spid="3"/>
                </p:tgtEl>
              </p:cMediaNode>
            </p:video>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24549"/>
        <p:cNvGrpSpPr/>
        <p:nvPr/>
      </p:nvGrpSpPr>
      <p:grpSpPr>
        <a:xfrm>
          <a:off x="0" y="0"/>
          <a:ext cx="0" cy="0"/>
          <a:chOff x="0" y="0"/>
          <a:chExt cx="0" cy="0"/>
        </a:xfrm>
      </p:grpSpPr>
      <p:sp>
        <p:nvSpPr>
          <p:cNvPr id="24550" name="Google Shape;24550;p54"/>
          <p:cNvSpPr txBox="1">
            <a:spLocks noGrp="1"/>
          </p:cNvSpPr>
          <p:nvPr>
            <p:ph type="title"/>
          </p:nvPr>
        </p:nvSpPr>
        <p:spPr>
          <a:xfrm>
            <a:off x="930020" y="431370"/>
            <a:ext cx="10272000" cy="1111768"/>
          </a:xfrm>
          <a:prstGeom prst="rect">
            <a:avLst/>
          </a:prstGeom>
        </p:spPr>
        <p:txBody>
          <a:bodyPr spcFirstLastPara="1" wrap="square" lIns="121900" tIns="121900" rIns="121900" bIns="121900" anchor="t" anchorCtr="0">
            <a:noAutofit/>
          </a:bodyPr>
          <a:lstStyle/>
          <a:p>
            <a:r>
              <a:rPr lang="en" sz="3500" b="1" dirty="0">
                <a:solidFill>
                  <a:srgbClr val="C00000"/>
                </a:solidFill>
                <a:latin typeface="#9Slide05 Dancing Script" panose="03080800040507000D00" pitchFamily="66" charset="0"/>
              </a:rPr>
              <a:t>Em có biết?</a:t>
            </a:r>
            <a:br>
              <a:rPr lang="en" sz="3500" b="1" dirty="0">
                <a:solidFill>
                  <a:srgbClr val="C00000"/>
                </a:solidFill>
                <a:latin typeface="#9Slide05 Dancing Script" panose="03080800040507000D00" pitchFamily="66" charset="0"/>
              </a:rPr>
            </a:br>
            <a:r>
              <a:rPr lang="en" sz="3500" b="1" dirty="0">
                <a:solidFill>
                  <a:srgbClr val="C00000"/>
                </a:solidFill>
                <a:latin typeface="#9Slide05 Dancing Script" panose="03080800040507000D00" pitchFamily="66" charset="0"/>
              </a:rPr>
              <a:t>3 quốc gia đông dân hàng đầu Châu Á</a:t>
            </a:r>
            <a:endParaRPr sz="3500" b="1" dirty="0">
              <a:solidFill>
                <a:srgbClr val="C00000"/>
              </a:solidFill>
              <a:latin typeface="#9Slide05 Dancing Script" panose="03080800040507000D00" pitchFamily="66" charset="0"/>
            </a:endParaRPr>
          </a:p>
        </p:txBody>
      </p:sp>
      <p:sp>
        <p:nvSpPr>
          <p:cNvPr id="24551" name="Google Shape;24551;p54"/>
          <p:cNvSpPr/>
          <p:nvPr/>
        </p:nvSpPr>
        <p:spPr>
          <a:xfrm rot="5920909">
            <a:off x="8158725" y="2518685"/>
            <a:ext cx="1733057" cy="2228339"/>
          </a:xfrm>
          <a:prstGeom prst="roundRect">
            <a:avLst>
              <a:gd name="adj" fmla="val 50000"/>
            </a:avLst>
          </a:prstGeom>
          <a:solidFill>
            <a:srgbClr val="99C3EE"/>
          </a:solidFill>
          <a:ln>
            <a:noFill/>
          </a:ln>
          <a:effectLst>
            <a:outerShdw dist="57150" dir="3600000" algn="bl" rotWithShape="0">
              <a:schemeClr val="dk1">
                <a:alpha val="19000"/>
              </a:schemeClr>
            </a:outerShdw>
          </a:effectLst>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74" name="Google Shape;24574;p54"/>
          <p:cNvSpPr/>
          <p:nvPr/>
        </p:nvSpPr>
        <p:spPr>
          <a:xfrm>
            <a:off x="2031286" y="2766254"/>
            <a:ext cx="1733200" cy="1733200"/>
          </a:xfrm>
          <a:prstGeom prst="ellipse">
            <a:avLst/>
          </a:prstGeom>
          <a:solidFill>
            <a:srgbClr val="FFEB89"/>
          </a:solidFill>
          <a:ln>
            <a:noFill/>
          </a:ln>
          <a:effectLst>
            <a:outerShdw dist="57150" dir="3600000" algn="bl" rotWithShape="0">
              <a:schemeClr val="dk1">
                <a:alpha val="19000"/>
              </a:schemeClr>
            </a:outerShdw>
          </a:effectLst>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83" name="Google Shape;24583;p54"/>
          <p:cNvSpPr/>
          <p:nvPr/>
        </p:nvSpPr>
        <p:spPr>
          <a:xfrm>
            <a:off x="5124469" y="2766254"/>
            <a:ext cx="1733200" cy="1733200"/>
          </a:xfrm>
          <a:prstGeom prst="ellipse">
            <a:avLst/>
          </a:prstGeom>
          <a:solidFill>
            <a:srgbClr val="98EFC7"/>
          </a:solidFill>
          <a:ln>
            <a:noFill/>
          </a:ln>
          <a:effectLst>
            <a:outerShdw dist="57150" dir="3600000" algn="bl" rotWithShape="0">
              <a:schemeClr val="dk1">
                <a:alpha val="19000"/>
              </a:schemeClr>
            </a:outerShdw>
          </a:effectLst>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89" name="Google Shape;24589;p54"/>
          <p:cNvSpPr txBox="1"/>
          <p:nvPr/>
        </p:nvSpPr>
        <p:spPr>
          <a:xfrm>
            <a:off x="1724686" y="1949843"/>
            <a:ext cx="2346400" cy="703600"/>
          </a:xfrm>
          <a:prstGeom prst="rect">
            <a:avLst/>
          </a:prstGeom>
          <a:noFill/>
          <a:ln>
            <a:noFill/>
          </a:ln>
        </p:spPr>
        <p:txBody>
          <a:bodyPr spcFirstLastPara="1" wrap="square" lIns="121900" tIns="121900" rIns="121900" bIns="121900" anchor="b" anchorCtr="0">
            <a:noAutofit/>
          </a:bodyPr>
          <a:lstStyle/>
          <a:p>
            <a:pPr algn="ctr" defTabSz="1219170">
              <a:buClr>
                <a:srgbClr val="000000"/>
              </a:buClr>
            </a:pPr>
            <a:r>
              <a:rPr lang="en" sz="2200" kern="0" dirty="0">
                <a:solidFill>
                  <a:srgbClr val="684130"/>
                </a:solidFill>
                <a:latin typeface="#9Slide03 Roboto Medium" panose="02000000000000000000" pitchFamily="2" charset="0"/>
                <a:ea typeface="#9Slide03 Roboto Medium" panose="02000000000000000000" pitchFamily="2" charset="0"/>
                <a:cs typeface="Rum Raisin"/>
                <a:sym typeface="Rum Raisin"/>
              </a:rPr>
              <a:t>TRUNG QUỐC</a:t>
            </a:r>
            <a:endParaRPr sz="2200" kern="0" dirty="0">
              <a:solidFill>
                <a:srgbClr val="684130"/>
              </a:solidFill>
              <a:latin typeface="#9Slide03 Roboto Medium" panose="02000000000000000000" pitchFamily="2" charset="0"/>
              <a:ea typeface="#9Slide03 Roboto Medium" panose="02000000000000000000" pitchFamily="2" charset="0"/>
              <a:cs typeface="Rum Raisin"/>
              <a:sym typeface="Rum Raisin"/>
            </a:endParaRPr>
          </a:p>
        </p:txBody>
      </p:sp>
      <p:sp>
        <p:nvSpPr>
          <p:cNvPr id="24590" name="Google Shape;24590;p54"/>
          <p:cNvSpPr txBox="1"/>
          <p:nvPr/>
        </p:nvSpPr>
        <p:spPr>
          <a:xfrm>
            <a:off x="4817869" y="1949843"/>
            <a:ext cx="2346400" cy="703600"/>
          </a:xfrm>
          <a:prstGeom prst="rect">
            <a:avLst/>
          </a:prstGeom>
          <a:noFill/>
          <a:ln>
            <a:noFill/>
          </a:ln>
        </p:spPr>
        <p:txBody>
          <a:bodyPr spcFirstLastPara="1" wrap="square" lIns="121900" tIns="121900" rIns="121900" bIns="121900" anchor="b" anchorCtr="0">
            <a:noAutofit/>
          </a:bodyPr>
          <a:lstStyle/>
          <a:p>
            <a:pPr algn="ctr" defTabSz="1219170">
              <a:buClr>
                <a:srgbClr val="000000"/>
              </a:buClr>
            </a:pPr>
            <a:r>
              <a:rPr lang="en" sz="2200" kern="0" dirty="0">
                <a:solidFill>
                  <a:srgbClr val="684130"/>
                </a:solidFill>
                <a:latin typeface="#9Slide03 Roboto Medium" panose="02000000000000000000" pitchFamily="2" charset="0"/>
                <a:ea typeface="#9Slide03 Roboto Medium" panose="02000000000000000000" pitchFamily="2" charset="0"/>
                <a:cs typeface="Rum Raisin"/>
                <a:sym typeface="Rum Raisin"/>
              </a:rPr>
              <a:t>ẤN ĐỘ</a:t>
            </a:r>
            <a:endParaRPr sz="2200" kern="0" dirty="0">
              <a:solidFill>
                <a:srgbClr val="684130"/>
              </a:solidFill>
              <a:latin typeface="#9Slide03 Roboto Medium" panose="02000000000000000000" pitchFamily="2" charset="0"/>
              <a:ea typeface="#9Slide03 Roboto Medium" panose="02000000000000000000" pitchFamily="2" charset="0"/>
              <a:cs typeface="Rum Raisin"/>
              <a:sym typeface="Rum Raisin"/>
            </a:endParaRPr>
          </a:p>
        </p:txBody>
      </p:sp>
      <p:sp>
        <p:nvSpPr>
          <p:cNvPr id="24591" name="Google Shape;24591;p54"/>
          <p:cNvSpPr txBox="1"/>
          <p:nvPr/>
        </p:nvSpPr>
        <p:spPr>
          <a:xfrm>
            <a:off x="7852069" y="1949843"/>
            <a:ext cx="2346400" cy="703600"/>
          </a:xfrm>
          <a:prstGeom prst="rect">
            <a:avLst/>
          </a:prstGeom>
          <a:noFill/>
          <a:ln>
            <a:noFill/>
          </a:ln>
        </p:spPr>
        <p:txBody>
          <a:bodyPr spcFirstLastPara="1" wrap="square" lIns="121900" tIns="121900" rIns="121900" bIns="121900" anchor="b" anchorCtr="0">
            <a:noAutofit/>
          </a:bodyPr>
          <a:lstStyle/>
          <a:p>
            <a:pPr algn="ctr" defTabSz="1219170">
              <a:buClr>
                <a:srgbClr val="000000"/>
              </a:buClr>
            </a:pPr>
            <a:r>
              <a:rPr lang="en" sz="2200" kern="0" dirty="0">
                <a:solidFill>
                  <a:srgbClr val="684130"/>
                </a:solidFill>
                <a:latin typeface="#9Slide03 Roboto Medium" panose="02000000000000000000" pitchFamily="2" charset="0"/>
                <a:ea typeface="#9Slide03 Roboto Medium" panose="02000000000000000000" pitchFamily="2" charset="0"/>
                <a:cs typeface="Rum Raisin"/>
                <a:sym typeface="Rum Raisin"/>
              </a:rPr>
              <a:t>IN-ĐÔ-NÊ-XI-A</a:t>
            </a:r>
            <a:endParaRPr sz="2200" kern="0" dirty="0">
              <a:solidFill>
                <a:srgbClr val="684130"/>
              </a:solidFill>
              <a:latin typeface="#9Slide03 Roboto Medium" panose="02000000000000000000" pitchFamily="2" charset="0"/>
              <a:ea typeface="#9Slide03 Roboto Medium" panose="02000000000000000000" pitchFamily="2" charset="0"/>
              <a:cs typeface="Rum Raisin"/>
              <a:sym typeface="Rum Raisin"/>
            </a:endParaRPr>
          </a:p>
        </p:txBody>
      </p:sp>
      <p:sp>
        <p:nvSpPr>
          <p:cNvPr id="24592" name="Google Shape;24592;p54"/>
          <p:cNvSpPr txBox="1"/>
          <p:nvPr/>
        </p:nvSpPr>
        <p:spPr>
          <a:xfrm>
            <a:off x="1783690" y="5099676"/>
            <a:ext cx="2346400" cy="919200"/>
          </a:xfrm>
          <a:prstGeom prst="rect">
            <a:avLst/>
          </a:prstGeom>
          <a:solidFill>
            <a:srgbClr val="E0CFBE"/>
          </a:solidFill>
          <a:ln>
            <a:noFill/>
          </a:ln>
          <a:effectLst>
            <a:outerShdw dist="66675" dir="2760000" algn="bl" rotWithShape="0">
              <a:srgbClr val="684130">
                <a:alpha val="17000"/>
              </a:srgbClr>
            </a:outerShdw>
          </a:effectLst>
        </p:spPr>
        <p:txBody>
          <a:bodyPr spcFirstLastPara="1" wrap="square" lIns="121900" tIns="121900" rIns="121900" bIns="121900" anchor="ctr" anchorCtr="0">
            <a:noAutofit/>
          </a:bodyPr>
          <a:lstStyle/>
          <a:p>
            <a:pPr algn="ctr" defTabSz="1219170">
              <a:buClr>
                <a:srgbClr val="000000"/>
              </a:buClr>
            </a:pPr>
            <a:r>
              <a:rPr lang="en" sz="1867" b="1" kern="0" dirty="0">
                <a:solidFill>
                  <a:schemeClr val="tx1">
                    <a:lumMod val="50000"/>
                  </a:schemeClr>
                </a:solidFill>
                <a:latin typeface="#9Slide03 Roboto Medium" panose="02000000000000000000" pitchFamily="2" charset="0"/>
                <a:ea typeface="#9Slide03 Roboto Medium" panose="02000000000000000000" pitchFamily="2" charset="0"/>
                <a:cs typeface="Anaheim"/>
                <a:sym typeface="Anaheim"/>
              </a:rPr>
              <a:t>1,44 tỉ người</a:t>
            </a:r>
          </a:p>
          <a:p>
            <a:pPr algn="ctr" defTabSz="1219170">
              <a:buClr>
                <a:srgbClr val="000000"/>
              </a:buClr>
            </a:pPr>
            <a:r>
              <a:rPr lang="en-US" sz="1867" b="1" kern="0" dirty="0">
                <a:solidFill>
                  <a:schemeClr val="tx1">
                    <a:lumMod val="50000"/>
                  </a:schemeClr>
                </a:solidFill>
                <a:latin typeface="#9Slide03 Roboto Medium" panose="02000000000000000000" pitchFamily="2" charset="0"/>
                <a:ea typeface="#9Slide03 Roboto Medium" panose="02000000000000000000" pitchFamily="2" charset="0"/>
                <a:cs typeface="Anaheim"/>
                <a:sym typeface="Anaheim"/>
              </a:rPr>
              <a:t>(T7/2022)</a:t>
            </a:r>
          </a:p>
        </p:txBody>
      </p:sp>
      <p:sp>
        <p:nvSpPr>
          <p:cNvPr id="24593" name="Google Shape;24593;p54"/>
          <p:cNvSpPr txBox="1"/>
          <p:nvPr/>
        </p:nvSpPr>
        <p:spPr>
          <a:xfrm>
            <a:off x="4876873" y="5099676"/>
            <a:ext cx="2346400" cy="919200"/>
          </a:xfrm>
          <a:prstGeom prst="rect">
            <a:avLst/>
          </a:prstGeom>
          <a:solidFill>
            <a:srgbClr val="E0CFBE"/>
          </a:solidFill>
          <a:ln>
            <a:noFill/>
          </a:ln>
          <a:effectLst>
            <a:outerShdw dist="66675" dir="2760000" algn="bl" rotWithShape="0">
              <a:srgbClr val="684130">
                <a:alpha val="17000"/>
              </a:srgbClr>
            </a:outerShdw>
          </a:effectLst>
        </p:spPr>
        <p:txBody>
          <a:bodyPr spcFirstLastPara="1" wrap="square" lIns="121900" tIns="121900" rIns="121900" bIns="121900" anchor="ctr" anchorCtr="0">
            <a:noAutofit/>
          </a:bodyPr>
          <a:lstStyle/>
          <a:p>
            <a:pPr algn="ctr" defTabSz="1219170">
              <a:buClr>
                <a:srgbClr val="000000"/>
              </a:buClr>
            </a:pPr>
            <a:r>
              <a:rPr lang="en" sz="1867" b="1" kern="0" dirty="0">
                <a:solidFill>
                  <a:schemeClr val="tx1">
                    <a:lumMod val="50000"/>
                  </a:schemeClr>
                </a:solidFill>
                <a:latin typeface="#9Slide03 Roboto Medium" panose="02000000000000000000" pitchFamily="2" charset="0"/>
                <a:ea typeface="#9Slide03 Roboto Medium" panose="02000000000000000000" pitchFamily="2" charset="0"/>
                <a:cs typeface="Anaheim"/>
                <a:sym typeface="Anaheim"/>
              </a:rPr>
              <a:t>1,40 tỉ người</a:t>
            </a:r>
          </a:p>
          <a:p>
            <a:pPr algn="ctr" defTabSz="1219170">
              <a:buClr>
                <a:srgbClr val="000000"/>
              </a:buClr>
            </a:pPr>
            <a:r>
              <a:rPr lang="en" sz="1867" b="1" kern="0" dirty="0">
                <a:solidFill>
                  <a:schemeClr val="tx1">
                    <a:lumMod val="50000"/>
                  </a:schemeClr>
                </a:solidFill>
                <a:latin typeface="#9Slide03 Roboto Medium" panose="02000000000000000000" pitchFamily="2" charset="0"/>
                <a:ea typeface="#9Slide03 Roboto Medium" panose="02000000000000000000" pitchFamily="2" charset="0"/>
                <a:cs typeface="Anaheim"/>
                <a:sym typeface="Anaheim"/>
              </a:rPr>
              <a:t>(T7/2022)</a:t>
            </a:r>
            <a:endParaRPr sz="1867" b="1" kern="0" dirty="0">
              <a:solidFill>
                <a:schemeClr val="tx1">
                  <a:lumMod val="50000"/>
                </a:schemeClr>
              </a:solidFill>
              <a:latin typeface="#9Slide03 Roboto Medium" panose="02000000000000000000" pitchFamily="2" charset="0"/>
              <a:ea typeface="#9Slide03 Roboto Medium" panose="02000000000000000000" pitchFamily="2" charset="0"/>
              <a:cs typeface="Anaheim"/>
              <a:sym typeface="Anaheim"/>
            </a:endParaRPr>
          </a:p>
        </p:txBody>
      </p:sp>
      <p:sp>
        <p:nvSpPr>
          <p:cNvPr id="24594" name="Google Shape;24594;p54"/>
          <p:cNvSpPr txBox="1"/>
          <p:nvPr/>
        </p:nvSpPr>
        <p:spPr>
          <a:xfrm>
            <a:off x="7911057" y="5099676"/>
            <a:ext cx="2346400" cy="919200"/>
          </a:xfrm>
          <a:prstGeom prst="rect">
            <a:avLst/>
          </a:prstGeom>
          <a:solidFill>
            <a:srgbClr val="E0CFBE"/>
          </a:solidFill>
          <a:ln>
            <a:noFill/>
          </a:ln>
          <a:effectLst>
            <a:outerShdw dist="66675" dir="2760000" algn="bl" rotWithShape="0">
              <a:srgbClr val="684130">
                <a:alpha val="17000"/>
              </a:srgbClr>
            </a:outerShdw>
          </a:effectLst>
        </p:spPr>
        <p:txBody>
          <a:bodyPr spcFirstLastPara="1" wrap="square" lIns="121900" tIns="121900" rIns="121900" bIns="121900" anchor="ctr" anchorCtr="0">
            <a:noAutofit/>
          </a:bodyPr>
          <a:lstStyle/>
          <a:p>
            <a:pPr algn="ctr" defTabSz="1219170">
              <a:buClr>
                <a:srgbClr val="000000"/>
              </a:buClr>
            </a:pPr>
            <a:r>
              <a:rPr lang="en" sz="1867" b="1" kern="0" dirty="0">
                <a:solidFill>
                  <a:schemeClr val="tx1">
                    <a:lumMod val="50000"/>
                  </a:schemeClr>
                </a:solidFill>
                <a:latin typeface="#9Slide03 Roboto Medium" panose="02000000000000000000" pitchFamily="2" charset="0"/>
                <a:ea typeface="#9Slide03 Roboto Medium" panose="02000000000000000000" pitchFamily="2" charset="0"/>
                <a:cs typeface="Anaheim"/>
                <a:sym typeface="Anaheim"/>
              </a:rPr>
              <a:t>279,1 triệu người</a:t>
            </a:r>
          </a:p>
          <a:p>
            <a:pPr algn="ctr" defTabSz="1219170">
              <a:buClr>
                <a:srgbClr val="000000"/>
              </a:buClr>
            </a:pPr>
            <a:r>
              <a:rPr lang="en-US" sz="1867" b="1" kern="0" dirty="0">
                <a:solidFill>
                  <a:schemeClr val="tx1">
                    <a:lumMod val="50000"/>
                  </a:schemeClr>
                </a:solidFill>
                <a:latin typeface="#9Slide03 Roboto Medium" panose="02000000000000000000" pitchFamily="2" charset="0"/>
                <a:ea typeface="#9Slide03 Roboto Medium" panose="02000000000000000000" pitchFamily="2" charset="0"/>
                <a:cs typeface="Anaheim"/>
                <a:sym typeface="Anaheim"/>
              </a:rPr>
              <a:t>(T7/2022)</a:t>
            </a:r>
          </a:p>
        </p:txBody>
      </p:sp>
      <p:pic>
        <p:nvPicPr>
          <p:cNvPr id="53" name="Picture 6" descr="Beautiful cute cartoon couple character illustration for celebrating indian  festival of navratri . Ma… | Girls cartoon art, Cartoons rangoli, Rangoli  designs latest"/>
          <p:cNvPicPr>
            <a:picLocks noChangeAspect="1" noChangeArrowheads="1"/>
          </p:cNvPicPr>
          <p:nvPr/>
        </p:nvPicPr>
        <p:blipFill>
          <a:blip r:embed="rId3" cstate="print">
            <a:extLst>
              <a:ext uri="{BEBA8EAE-BF5A-486C-A8C5-ECC9F3942E4B}">
                <a14:imgProps xmlns:a14="http://schemas.microsoft.com/office/drawing/2010/main">
                  <a14:imgLayer r:embed="rId4">
                    <a14:imgEffect>
                      <a14:backgroundRemoval t="4630" b="90000" l="10000" r="90000"/>
                    </a14:imgEffect>
                  </a14:imgLayer>
                </a14:imgProps>
              </a:ext>
              <a:ext uri="{28A0092B-C50C-407E-A947-70E740481C1C}">
                <a14:useLocalDpi xmlns:a14="http://schemas.microsoft.com/office/drawing/2010/main" val="0"/>
              </a:ext>
            </a:extLst>
          </a:blip>
          <a:srcRect/>
          <a:stretch>
            <a:fillRect/>
          </a:stretch>
        </p:blipFill>
        <p:spPr bwMode="auto">
          <a:xfrm>
            <a:off x="5228559" y="2981408"/>
            <a:ext cx="1539403" cy="1662556"/>
          </a:xfrm>
          <a:prstGeom prst="rect">
            <a:avLst/>
          </a:prstGeom>
          <a:noFill/>
          <a:extLst>
            <a:ext uri="{909E8E84-426E-40DD-AFC4-6F175D3DCCD1}">
              <a14:hiddenFill xmlns:a14="http://schemas.microsoft.com/office/drawing/2010/main">
                <a:solidFill>
                  <a:srgbClr val="FFFFFF"/>
                </a:solidFill>
              </a14:hiddenFill>
            </a:ext>
          </a:extLst>
        </p:spPr>
      </p:pic>
      <p:pic>
        <p:nvPicPr>
          <p:cNvPr id="9218" name="Picture 2" descr="Indonesia Aceh Traditional Wedding Dress Vector Stock Vector - Illustration  of boys, attire: 125202048"/>
          <p:cNvPicPr>
            <a:picLocks noChangeAspect="1" noChangeArrowheads="1"/>
          </p:cNvPicPr>
          <p:nvPr/>
        </p:nvPicPr>
        <p:blipFill>
          <a:blip r:embed="rId5" cstate="print">
            <a:extLst>
              <a:ext uri="{BEBA8EAE-BF5A-486C-A8C5-ECC9F3942E4B}">
                <a14:imgProps xmlns:a14="http://schemas.microsoft.com/office/drawing/2010/main">
                  <a14:imgLayer r:embed="rId6">
                    <a14:imgEffect>
                      <a14:backgroundRemoval t="8875" b="95375" l="10000" r="90000">
                        <a14:foregroundMark x1="29000" y1="31875" x2="30375" y2="42500"/>
                        <a14:foregroundMark x1="29250" y1="45625" x2="29250" y2="45625"/>
                        <a14:foregroundMark x1="29875" y1="44500" x2="29875" y2="44500"/>
                        <a14:foregroundMark x1="47750" y1="36250" x2="49250" y2="43625"/>
                        <a14:foregroundMark x1="47000" y1="37000" x2="47000" y2="42875"/>
                        <a14:foregroundMark x1="48750" y1="19875" x2="48875" y2="20250"/>
                        <a14:foregroundMark x1="45000" y1="23375" x2="48875" y2="17875"/>
                        <a14:foregroundMark x1="42375" y1="21250" x2="46125" y2="14750"/>
                        <a14:foregroundMark x1="40500" y1="19625" x2="41875" y2="11625"/>
                        <a14:foregroundMark x1="35500" y1="11750" x2="37500" y2="19500"/>
                        <a14:foregroundMark x1="30000" y1="15000" x2="33625" y2="22875"/>
                        <a14:foregroundMark x1="25250" y1="18250" x2="30750" y2="24000"/>
                        <a14:foregroundMark x1="23000" y1="24750" x2="29250" y2="27750"/>
                        <a14:foregroundMark x1="16000" y1="47000" x2="19250" y2="49625"/>
                        <a14:foregroundMark x1="14875" y1="48000" x2="13125" y2="47375"/>
                        <a14:foregroundMark x1="14125" y1="48375" x2="17000" y2="46250"/>
                        <a14:foregroundMark x1="18375" y1="45500" x2="18375" y2="45500"/>
                        <a14:foregroundMark x1="20375" y1="89875" x2="76875" y2="86750"/>
                        <a14:foregroundMark x1="20250" y1="89250" x2="34500" y2="85375"/>
                        <a14:foregroundMark x1="18625" y1="89125" x2="28625" y2="85375"/>
                        <a14:foregroundMark x1="19750" y1="90125" x2="79750" y2="89250"/>
                        <a14:foregroundMark x1="26625" y1="92250" x2="69625" y2="92125"/>
                        <a14:foregroundMark x1="20000" y1="89875" x2="27125" y2="91625"/>
                        <a14:foregroundMark x1="69375" y1="92500" x2="79000" y2="90125"/>
                        <a14:foregroundMark x1="78375" y1="87375" x2="78375" y2="87375"/>
                        <a14:foregroundMark x1="79750" y1="88875" x2="47000" y2="86375"/>
                        <a14:foregroundMark x1="46000" y1="84750" x2="73125" y2="85750"/>
                        <a14:foregroundMark x1="61250" y1="8875" x2="61250" y2="8875"/>
                        <a14:backgroundMark x1="39125" y1="16750" x2="39125" y2="16750"/>
                        <a14:backgroundMark x1="39250" y1="13750" x2="39250" y2="13750"/>
                        <a14:backgroundMark x1="43250" y1="15000" x2="42000" y2="19875"/>
                        <a14:backgroundMark x1="46500" y1="16875" x2="44000" y2="22625"/>
                        <a14:backgroundMark x1="45125" y1="44125" x2="45125" y2="44125"/>
                        <a14:backgroundMark x1="39250" y1="18125" x2="39250" y2="18125"/>
                      </a14:backgroundRemoval>
                    </a14:imgEffect>
                  </a14:imgLayer>
                </a14:imgProps>
              </a:ext>
              <a:ext uri="{28A0092B-C50C-407E-A947-70E740481C1C}">
                <a14:useLocalDpi xmlns:a14="http://schemas.microsoft.com/office/drawing/2010/main" val="0"/>
              </a:ext>
            </a:extLst>
          </a:blip>
          <a:srcRect/>
          <a:stretch>
            <a:fillRect/>
          </a:stretch>
        </p:blipFill>
        <p:spPr bwMode="auto">
          <a:xfrm>
            <a:off x="8099650" y="2653443"/>
            <a:ext cx="1819040" cy="1819040"/>
          </a:xfrm>
          <a:prstGeom prst="rect">
            <a:avLst/>
          </a:prstGeom>
          <a:noFill/>
          <a:extLst>
            <a:ext uri="{909E8E84-426E-40DD-AFC4-6F175D3DCCD1}">
              <a14:hiddenFill xmlns:a14="http://schemas.microsoft.com/office/drawing/2010/main">
                <a:solidFill>
                  <a:srgbClr val="FFFFFF"/>
                </a:solidFill>
              </a14:hiddenFill>
            </a:ext>
          </a:extLst>
        </p:spPr>
      </p:pic>
      <p:pic>
        <p:nvPicPr>
          <p:cNvPr id="9220" name="Picture 4" descr="Premium Vector | Cute wedding chinese couple in traditional dress"/>
          <p:cNvPicPr>
            <a:picLocks noChangeAspect="1" noChangeArrowheads="1"/>
          </p:cNvPicPr>
          <p:nvPr/>
        </p:nvPicPr>
        <p:blipFill>
          <a:blip r:embed="rId7" cstate="print">
            <a:extLst>
              <a:ext uri="{BEBA8EAE-BF5A-486C-A8C5-ECC9F3942E4B}">
                <a14:imgProps xmlns:a14="http://schemas.microsoft.com/office/drawing/2010/main">
                  <a14:imgLayer r:embed="rId8">
                    <a14:imgEffect>
                      <a14:backgroundRemoval t="19640" b="95457" l="10000" r="90000">
                        <a14:foregroundMark x1="35250" y1="25840" x2="38150" y2="88168"/>
                      </a14:backgroundRemoval>
                    </a14:imgEffect>
                  </a14:imgLayer>
                </a14:imgProps>
              </a:ext>
              <a:ext uri="{28A0092B-C50C-407E-A947-70E740481C1C}">
                <a14:useLocalDpi xmlns:a14="http://schemas.microsoft.com/office/drawing/2010/main" val="0"/>
              </a:ext>
            </a:extLst>
          </a:blip>
          <a:srcRect/>
          <a:stretch>
            <a:fillRect/>
          </a:stretch>
        </p:blipFill>
        <p:spPr bwMode="auto">
          <a:xfrm>
            <a:off x="2008256" y="2608074"/>
            <a:ext cx="1680974" cy="177594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6240804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4550"/>
                                        </p:tgtEl>
                                        <p:attrNameLst>
                                          <p:attrName>style.visibility</p:attrName>
                                        </p:attrNameLst>
                                      </p:cBhvr>
                                      <p:to>
                                        <p:strVal val="visible"/>
                                      </p:to>
                                    </p:set>
                                    <p:anim calcmode="lin" valueType="num">
                                      <p:cBhvr additive="base">
                                        <p:cTn id="7" dur="500" fill="hold"/>
                                        <p:tgtEl>
                                          <p:spTgt spid="24550"/>
                                        </p:tgtEl>
                                        <p:attrNameLst>
                                          <p:attrName>ppt_x</p:attrName>
                                        </p:attrNameLst>
                                      </p:cBhvr>
                                      <p:tavLst>
                                        <p:tav tm="0">
                                          <p:val>
                                            <p:strVal val="#ppt_x"/>
                                          </p:val>
                                        </p:tav>
                                        <p:tav tm="100000">
                                          <p:val>
                                            <p:strVal val="#ppt_x"/>
                                          </p:val>
                                        </p:tav>
                                      </p:tavLst>
                                    </p:anim>
                                    <p:anim calcmode="lin" valueType="num">
                                      <p:cBhvr additive="base">
                                        <p:cTn id="8" dur="500" fill="hold"/>
                                        <p:tgtEl>
                                          <p:spTgt spid="2455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grpId="0" nodeType="clickEffect">
                                  <p:stCondLst>
                                    <p:cond delay="0"/>
                                  </p:stCondLst>
                                  <p:childTnLst>
                                    <p:set>
                                      <p:cBhvr>
                                        <p:cTn id="12" dur="1" fill="hold">
                                          <p:stCondLst>
                                            <p:cond delay="0"/>
                                          </p:stCondLst>
                                        </p:cTn>
                                        <p:tgtEl>
                                          <p:spTgt spid="24574"/>
                                        </p:tgtEl>
                                        <p:attrNameLst>
                                          <p:attrName>style.visibility</p:attrName>
                                        </p:attrNameLst>
                                      </p:cBhvr>
                                      <p:to>
                                        <p:strVal val="visible"/>
                                      </p:to>
                                    </p:set>
                                    <p:animEffect transition="in" filter="barn(inVertical)">
                                      <p:cBhvr>
                                        <p:cTn id="13" dur="500"/>
                                        <p:tgtEl>
                                          <p:spTgt spid="24574"/>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24589"/>
                                        </p:tgtEl>
                                        <p:attrNameLst>
                                          <p:attrName>style.visibility</p:attrName>
                                        </p:attrNameLst>
                                      </p:cBhvr>
                                      <p:to>
                                        <p:strVal val="visible"/>
                                      </p:to>
                                    </p:set>
                                    <p:animEffect transition="in" filter="barn(inVertical)">
                                      <p:cBhvr>
                                        <p:cTn id="16" dur="500"/>
                                        <p:tgtEl>
                                          <p:spTgt spid="24589"/>
                                        </p:tgtEl>
                                      </p:cBhvr>
                                    </p:animEffect>
                                  </p:childTnLst>
                                </p:cTn>
                              </p:par>
                              <p:par>
                                <p:cTn id="17" presetID="16" presetClass="entr" presetSubtype="21" fill="hold" grpId="0" nodeType="withEffect">
                                  <p:stCondLst>
                                    <p:cond delay="0"/>
                                  </p:stCondLst>
                                  <p:childTnLst>
                                    <p:set>
                                      <p:cBhvr>
                                        <p:cTn id="18" dur="1" fill="hold">
                                          <p:stCondLst>
                                            <p:cond delay="0"/>
                                          </p:stCondLst>
                                        </p:cTn>
                                        <p:tgtEl>
                                          <p:spTgt spid="24592"/>
                                        </p:tgtEl>
                                        <p:attrNameLst>
                                          <p:attrName>style.visibility</p:attrName>
                                        </p:attrNameLst>
                                      </p:cBhvr>
                                      <p:to>
                                        <p:strVal val="visible"/>
                                      </p:to>
                                    </p:set>
                                    <p:animEffect transition="in" filter="barn(inVertical)">
                                      <p:cBhvr>
                                        <p:cTn id="19" dur="500"/>
                                        <p:tgtEl>
                                          <p:spTgt spid="24592"/>
                                        </p:tgtEl>
                                      </p:cBhvr>
                                    </p:animEffect>
                                  </p:childTnLst>
                                </p:cTn>
                              </p:par>
                              <p:par>
                                <p:cTn id="20" presetID="16" presetClass="entr" presetSubtype="21" fill="hold" nodeType="withEffect">
                                  <p:stCondLst>
                                    <p:cond delay="0"/>
                                  </p:stCondLst>
                                  <p:childTnLst>
                                    <p:set>
                                      <p:cBhvr>
                                        <p:cTn id="21" dur="1" fill="hold">
                                          <p:stCondLst>
                                            <p:cond delay="0"/>
                                          </p:stCondLst>
                                        </p:cTn>
                                        <p:tgtEl>
                                          <p:spTgt spid="9220"/>
                                        </p:tgtEl>
                                        <p:attrNameLst>
                                          <p:attrName>style.visibility</p:attrName>
                                        </p:attrNameLst>
                                      </p:cBhvr>
                                      <p:to>
                                        <p:strVal val="visible"/>
                                      </p:to>
                                    </p:set>
                                    <p:animEffect transition="in" filter="barn(inVertical)">
                                      <p:cBhvr>
                                        <p:cTn id="22" dur="500"/>
                                        <p:tgtEl>
                                          <p:spTgt spid="9220"/>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24583"/>
                                        </p:tgtEl>
                                        <p:attrNameLst>
                                          <p:attrName>style.visibility</p:attrName>
                                        </p:attrNameLst>
                                      </p:cBhvr>
                                      <p:to>
                                        <p:strVal val="visible"/>
                                      </p:to>
                                    </p:set>
                                    <p:animEffect transition="in" filter="wipe(down)">
                                      <p:cBhvr>
                                        <p:cTn id="27" dur="500"/>
                                        <p:tgtEl>
                                          <p:spTgt spid="24583"/>
                                        </p:tgtEl>
                                      </p:cBhvr>
                                    </p:animEffect>
                                  </p:childTnLst>
                                </p:cTn>
                              </p:par>
                              <p:par>
                                <p:cTn id="28" presetID="22" presetClass="entr" presetSubtype="4" fill="hold" grpId="0" nodeType="withEffect">
                                  <p:stCondLst>
                                    <p:cond delay="0"/>
                                  </p:stCondLst>
                                  <p:childTnLst>
                                    <p:set>
                                      <p:cBhvr>
                                        <p:cTn id="29" dur="1" fill="hold">
                                          <p:stCondLst>
                                            <p:cond delay="0"/>
                                          </p:stCondLst>
                                        </p:cTn>
                                        <p:tgtEl>
                                          <p:spTgt spid="24590"/>
                                        </p:tgtEl>
                                        <p:attrNameLst>
                                          <p:attrName>style.visibility</p:attrName>
                                        </p:attrNameLst>
                                      </p:cBhvr>
                                      <p:to>
                                        <p:strVal val="visible"/>
                                      </p:to>
                                    </p:set>
                                    <p:animEffect transition="in" filter="wipe(down)">
                                      <p:cBhvr>
                                        <p:cTn id="30" dur="500"/>
                                        <p:tgtEl>
                                          <p:spTgt spid="24590"/>
                                        </p:tgtEl>
                                      </p:cBhvr>
                                    </p:animEffect>
                                  </p:childTnLst>
                                </p:cTn>
                              </p:par>
                              <p:par>
                                <p:cTn id="31" presetID="22" presetClass="entr" presetSubtype="4" fill="hold" grpId="0" nodeType="withEffect">
                                  <p:stCondLst>
                                    <p:cond delay="0"/>
                                  </p:stCondLst>
                                  <p:childTnLst>
                                    <p:set>
                                      <p:cBhvr>
                                        <p:cTn id="32" dur="1" fill="hold">
                                          <p:stCondLst>
                                            <p:cond delay="0"/>
                                          </p:stCondLst>
                                        </p:cTn>
                                        <p:tgtEl>
                                          <p:spTgt spid="24593"/>
                                        </p:tgtEl>
                                        <p:attrNameLst>
                                          <p:attrName>style.visibility</p:attrName>
                                        </p:attrNameLst>
                                      </p:cBhvr>
                                      <p:to>
                                        <p:strVal val="visible"/>
                                      </p:to>
                                    </p:set>
                                    <p:animEffect transition="in" filter="wipe(down)">
                                      <p:cBhvr>
                                        <p:cTn id="33" dur="500"/>
                                        <p:tgtEl>
                                          <p:spTgt spid="24593"/>
                                        </p:tgtEl>
                                      </p:cBhvr>
                                    </p:animEffect>
                                  </p:childTnLst>
                                </p:cTn>
                              </p:par>
                              <p:par>
                                <p:cTn id="34" presetID="22" presetClass="entr" presetSubtype="4" fill="hold" nodeType="withEffect">
                                  <p:stCondLst>
                                    <p:cond delay="0"/>
                                  </p:stCondLst>
                                  <p:childTnLst>
                                    <p:set>
                                      <p:cBhvr>
                                        <p:cTn id="35" dur="1" fill="hold">
                                          <p:stCondLst>
                                            <p:cond delay="0"/>
                                          </p:stCondLst>
                                        </p:cTn>
                                        <p:tgtEl>
                                          <p:spTgt spid="53"/>
                                        </p:tgtEl>
                                        <p:attrNameLst>
                                          <p:attrName>style.visibility</p:attrName>
                                        </p:attrNameLst>
                                      </p:cBhvr>
                                      <p:to>
                                        <p:strVal val="visible"/>
                                      </p:to>
                                    </p:set>
                                    <p:animEffect transition="in" filter="wipe(down)">
                                      <p:cBhvr>
                                        <p:cTn id="36" dur="500"/>
                                        <p:tgtEl>
                                          <p:spTgt spid="53"/>
                                        </p:tgtEl>
                                      </p:cBhvr>
                                    </p:animEffect>
                                  </p:childTnLst>
                                </p:cTn>
                              </p:par>
                            </p:childTnLst>
                          </p:cTn>
                        </p:par>
                      </p:childTnLst>
                    </p:cTn>
                  </p:par>
                  <p:par>
                    <p:cTn id="37" fill="hold">
                      <p:stCondLst>
                        <p:cond delay="indefinite"/>
                      </p:stCondLst>
                      <p:childTnLst>
                        <p:par>
                          <p:cTn id="38" fill="hold">
                            <p:stCondLst>
                              <p:cond delay="0"/>
                            </p:stCondLst>
                            <p:childTnLst>
                              <p:par>
                                <p:cTn id="39" presetID="16" presetClass="entr" presetSubtype="21" fill="hold" grpId="0" nodeType="clickEffect">
                                  <p:stCondLst>
                                    <p:cond delay="0"/>
                                  </p:stCondLst>
                                  <p:childTnLst>
                                    <p:set>
                                      <p:cBhvr>
                                        <p:cTn id="40" dur="1" fill="hold">
                                          <p:stCondLst>
                                            <p:cond delay="0"/>
                                          </p:stCondLst>
                                        </p:cTn>
                                        <p:tgtEl>
                                          <p:spTgt spid="24551"/>
                                        </p:tgtEl>
                                        <p:attrNameLst>
                                          <p:attrName>style.visibility</p:attrName>
                                        </p:attrNameLst>
                                      </p:cBhvr>
                                      <p:to>
                                        <p:strVal val="visible"/>
                                      </p:to>
                                    </p:set>
                                    <p:animEffect transition="in" filter="barn(inVertical)">
                                      <p:cBhvr>
                                        <p:cTn id="41" dur="500"/>
                                        <p:tgtEl>
                                          <p:spTgt spid="24551"/>
                                        </p:tgtEl>
                                      </p:cBhvr>
                                    </p:animEffect>
                                  </p:childTnLst>
                                </p:cTn>
                              </p:par>
                              <p:par>
                                <p:cTn id="42" presetID="16" presetClass="entr" presetSubtype="21" fill="hold" grpId="0" nodeType="withEffect">
                                  <p:stCondLst>
                                    <p:cond delay="0"/>
                                  </p:stCondLst>
                                  <p:childTnLst>
                                    <p:set>
                                      <p:cBhvr>
                                        <p:cTn id="43" dur="1" fill="hold">
                                          <p:stCondLst>
                                            <p:cond delay="0"/>
                                          </p:stCondLst>
                                        </p:cTn>
                                        <p:tgtEl>
                                          <p:spTgt spid="24591"/>
                                        </p:tgtEl>
                                        <p:attrNameLst>
                                          <p:attrName>style.visibility</p:attrName>
                                        </p:attrNameLst>
                                      </p:cBhvr>
                                      <p:to>
                                        <p:strVal val="visible"/>
                                      </p:to>
                                    </p:set>
                                    <p:animEffect transition="in" filter="barn(inVertical)">
                                      <p:cBhvr>
                                        <p:cTn id="44" dur="500"/>
                                        <p:tgtEl>
                                          <p:spTgt spid="24591"/>
                                        </p:tgtEl>
                                      </p:cBhvr>
                                    </p:animEffect>
                                  </p:childTnLst>
                                </p:cTn>
                              </p:par>
                              <p:par>
                                <p:cTn id="45" presetID="16" presetClass="entr" presetSubtype="21" fill="hold" grpId="0" nodeType="withEffect">
                                  <p:stCondLst>
                                    <p:cond delay="0"/>
                                  </p:stCondLst>
                                  <p:childTnLst>
                                    <p:set>
                                      <p:cBhvr>
                                        <p:cTn id="46" dur="1" fill="hold">
                                          <p:stCondLst>
                                            <p:cond delay="0"/>
                                          </p:stCondLst>
                                        </p:cTn>
                                        <p:tgtEl>
                                          <p:spTgt spid="24594"/>
                                        </p:tgtEl>
                                        <p:attrNameLst>
                                          <p:attrName>style.visibility</p:attrName>
                                        </p:attrNameLst>
                                      </p:cBhvr>
                                      <p:to>
                                        <p:strVal val="visible"/>
                                      </p:to>
                                    </p:set>
                                    <p:animEffect transition="in" filter="barn(inVertical)">
                                      <p:cBhvr>
                                        <p:cTn id="47" dur="500"/>
                                        <p:tgtEl>
                                          <p:spTgt spid="24594"/>
                                        </p:tgtEl>
                                      </p:cBhvr>
                                    </p:animEffect>
                                  </p:childTnLst>
                                </p:cTn>
                              </p:par>
                              <p:par>
                                <p:cTn id="48" presetID="16" presetClass="entr" presetSubtype="21" fill="hold" nodeType="withEffect">
                                  <p:stCondLst>
                                    <p:cond delay="0"/>
                                  </p:stCondLst>
                                  <p:childTnLst>
                                    <p:set>
                                      <p:cBhvr>
                                        <p:cTn id="49" dur="1" fill="hold">
                                          <p:stCondLst>
                                            <p:cond delay="0"/>
                                          </p:stCondLst>
                                        </p:cTn>
                                        <p:tgtEl>
                                          <p:spTgt spid="9218"/>
                                        </p:tgtEl>
                                        <p:attrNameLst>
                                          <p:attrName>style.visibility</p:attrName>
                                        </p:attrNameLst>
                                      </p:cBhvr>
                                      <p:to>
                                        <p:strVal val="visible"/>
                                      </p:to>
                                    </p:set>
                                    <p:animEffect transition="in" filter="barn(inVertical)">
                                      <p:cBhvr>
                                        <p:cTn id="50" dur="500"/>
                                        <p:tgtEl>
                                          <p:spTgt spid="92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50" grpId="0"/>
      <p:bldP spid="24551" grpId="0" animBg="1"/>
      <p:bldP spid="24574" grpId="0" animBg="1"/>
      <p:bldP spid="24583" grpId="0" animBg="1"/>
      <p:bldP spid="24589" grpId="0"/>
      <p:bldP spid="24590" grpId="0"/>
      <p:bldP spid="24591" grpId="0"/>
      <p:bldP spid="24592" grpId="0" animBg="1"/>
      <p:bldP spid="24593" grpId="0" animBg="1"/>
      <p:bldP spid="24594"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Google Shape;769;p45"/>
          <p:cNvSpPr/>
          <p:nvPr/>
        </p:nvSpPr>
        <p:spPr>
          <a:xfrm>
            <a:off x="960000" y="1553838"/>
            <a:ext cx="2743200" cy="487600"/>
          </a:xfrm>
          <a:prstGeom prst="roundRect">
            <a:avLst>
              <a:gd name="adj" fmla="val 50000"/>
            </a:avLst>
          </a:prstGeom>
          <a:solidFill>
            <a:schemeClr val="accent1"/>
          </a:solidFill>
          <a:ln>
            <a:noFill/>
          </a:ln>
          <a:effectLst>
            <a:outerShdw dist="57150" dir="3660000" algn="bl" rotWithShape="0">
              <a:schemeClr val="accent3"/>
            </a:outerShdw>
          </a:effectLst>
        </p:spPr>
        <p:txBody>
          <a:bodyPr spcFirstLastPara="1" wrap="square" lIns="121900" tIns="121900" rIns="121900" bIns="121900" anchor="ctr" anchorCtr="0">
            <a:noAutofit/>
          </a:bodyPr>
          <a:lstStyle/>
          <a:p>
            <a:endParaRPr sz="2400"/>
          </a:p>
        </p:txBody>
      </p:sp>
      <p:sp>
        <p:nvSpPr>
          <p:cNvPr id="7" name="Google Shape;771;p45"/>
          <p:cNvSpPr/>
          <p:nvPr/>
        </p:nvSpPr>
        <p:spPr>
          <a:xfrm>
            <a:off x="4627591" y="1570748"/>
            <a:ext cx="2746400" cy="491200"/>
          </a:xfrm>
          <a:prstGeom prst="roundRect">
            <a:avLst>
              <a:gd name="adj" fmla="val 50000"/>
            </a:avLst>
          </a:prstGeom>
          <a:solidFill>
            <a:schemeClr val="accent1"/>
          </a:solidFill>
          <a:ln>
            <a:noFill/>
          </a:ln>
          <a:effectLst>
            <a:outerShdw dist="57150" dir="3660000" algn="bl" rotWithShape="0">
              <a:schemeClr val="accent3"/>
            </a:outerShdw>
          </a:effectLst>
        </p:spPr>
        <p:txBody>
          <a:bodyPr spcFirstLastPara="1" wrap="square" lIns="121900" tIns="121900" rIns="121900" bIns="121900" anchor="ctr" anchorCtr="0">
            <a:noAutofit/>
          </a:bodyPr>
          <a:lstStyle/>
          <a:p>
            <a:endParaRPr sz="2400"/>
          </a:p>
        </p:txBody>
      </p:sp>
      <p:sp>
        <p:nvSpPr>
          <p:cNvPr id="8" name="Google Shape;772;p45"/>
          <p:cNvSpPr/>
          <p:nvPr/>
        </p:nvSpPr>
        <p:spPr>
          <a:xfrm>
            <a:off x="8169500" y="1550238"/>
            <a:ext cx="2746400" cy="491200"/>
          </a:xfrm>
          <a:prstGeom prst="roundRect">
            <a:avLst>
              <a:gd name="adj" fmla="val 50000"/>
            </a:avLst>
          </a:prstGeom>
          <a:solidFill>
            <a:schemeClr val="accent1"/>
          </a:solidFill>
          <a:ln>
            <a:noFill/>
          </a:ln>
          <a:effectLst>
            <a:outerShdw dist="57150" dir="3660000" algn="bl" rotWithShape="0">
              <a:schemeClr val="accent3"/>
            </a:outerShdw>
          </a:effectLst>
        </p:spPr>
        <p:txBody>
          <a:bodyPr spcFirstLastPara="1" wrap="square" lIns="121900" tIns="121900" rIns="121900" bIns="121900" anchor="ctr" anchorCtr="0">
            <a:noAutofit/>
          </a:bodyPr>
          <a:lstStyle/>
          <a:p>
            <a:endParaRPr sz="2400"/>
          </a:p>
        </p:txBody>
      </p:sp>
      <p:sp>
        <p:nvSpPr>
          <p:cNvPr id="9" name="Google Shape;773;p45"/>
          <p:cNvSpPr txBox="1">
            <a:spLocks/>
          </p:cNvSpPr>
          <p:nvPr/>
        </p:nvSpPr>
        <p:spPr>
          <a:xfrm>
            <a:off x="1297833" y="1518238"/>
            <a:ext cx="2163200" cy="555200"/>
          </a:xfrm>
          <a:prstGeom prst="rect">
            <a:avLst/>
          </a:prstGeom>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pPr algn="ctr"/>
            <a:r>
              <a:rPr lang="en-US" sz="2000" b="1" kern="0" dirty="0" err="1">
                <a:latin typeface="#9Slide03 Roboto Medium" panose="02000000000000000000" pitchFamily="2" charset="0"/>
                <a:ea typeface="#9Slide03 Roboto Medium" panose="02000000000000000000" pitchFamily="2" charset="0"/>
              </a:rPr>
              <a:t>Môn</a:t>
            </a:r>
            <a:r>
              <a:rPr lang="en-US" sz="2000" b="1" kern="0" dirty="0">
                <a:latin typeface="#9Slide03 Roboto Medium" panose="02000000000000000000" pitchFamily="2" charset="0"/>
                <a:ea typeface="#9Slide03 Roboto Medium" panose="02000000000000000000" pitchFamily="2" charset="0"/>
              </a:rPr>
              <a:t>-</a:t>
            </a:r>
            <a:r>
              <a:rPr lang="en-US" sz="2000" b="1" kern="0" dirty="0" err="1">
                <a:latin typeface="#9Slide03 Roboto Medium" panose="02000000000000000000" pitchFamily="2" charset="0"/>
                <a:ea typeface="#9Slide03 Roboto Medium" panose="02000000000000000000" pitchFamily="2" charset="0"/>
              </a:rPr>
              <a:t>gô</a:t>
            </a:r>
            <a:r>
              <a:rPr lang="en-US" sz="2000" b="1" kern="0" dirty="0">
                <a:latin typeface="#9Slide03 Roboto Medium" panose="02000000000000000000" pitchFamily="2" charset="0"/>
                <a:ea typeface="#9Slide03 Roboto Medium" panose="02000000000000000000" pitchFamily="2" charset="0"/>
              </a:rPr>
              <a:t>-</a:t>
            </a:r>
            <a:r>
              <a:rPr lang="en-US" sz="2000" b="1" kern="0" dirty="0" err="1">
                <a:latin typeface="#9Slide03 Roboto Medium" panose="02000000000000000000" pitchFamily="2" charset="0"/>
                <a:ea typeface="#9Slide03 Roboto Medium" panose="02000000000000000000" pitchFamily="2" charset="0"/>
              </a:rPr>
              <a:t>lô</a:t>
            </a:r>
            <a:r>
              <a:rPr lang="en-US" sz="2000" b="1" kern="0" dirty="0">
                <a:latin typeface="#9Slide03 Roboto Medium" panose="02000000000000000000" pitchFamily="2" charset="0"/>
                <a:ea typeface="#9Slide03 Roboto Medium" panose="02000000000000000000" pitchFamily="2" charset="0"/>
              </a:rPr>
              <a:t>-it</a:t>
            </a:r>
          </a:p>
        </p:txBody>
      </p:sp>
      <p:sp>
        <p:nvSpPr>
          <p:cNvPr id="13" name="Google Shape;777;p45"/>
          <p:cNvSpPr txBox="1">
            <a:spLocks noGrp="1"/>
          </p:cNvSpPr>
          <p:nvPr>
            <p:ph type="title"/>
          </p:nvPr>
        </p:nvSpPr>
        <p:spPr>
          <a:xfrm>
            <a:off x="960000" y="593367"/>
            <a:ext cx="10272000" cy="763600"/>
          </a:xfrm>
          <a:prstGeom prst="rect">
            <a:avLst/>
          </a:prstGeom>
        </p:spPr>
        <p:txBody>
          <a:bodyPr spcFirstLastPara="1" wrap="square" lIns="121900" tIns="121900" rIns="121900" bIns="121900" anchor="ctr" anchorCtr="0">
            <a:noAutofit/>
          </a:bodyPr>
          <a:lstStyle/>
          <a:p>
            <a:r>
              <a:rPr lang="en" sz="4000" b="1" dirty="0">
                <a:latin typeface="#9Slide05 Dancing Script" panose="03080800040507000D00" pitchFamily="66" charset="0"/>
              </a:rPr>
              <a:t>Các chủng tộc chính ở châu Á</a:t>
            </a:r>
            <a:endParaRPr sz="4000" b="1" dirty="0">
              <a:solidFill>
                <a:schemeClr val="accent3"/>
              </a:solidFill>
              <a:latin typeface="#9Slide05 Dancing Script" panose="03080800040507000D00" pitchFamily="66" charset="0"/>
            </a:endParaRPr>
          </a:p>
        </p:txBody>
      </p:sp>
      <p:sp>
        <p:nvSpPr>
          <p:cNvPr id="14" name="Google Shape;778;p45"/>
          <p:cNvSpPr txBox="1">
            <a:spLocks/>
          </p:cNvSpPr>
          <p:nvPr/>
        </p:nvSpPr>
        <p:spPr>
          <a:xfrm>
            <a:off x="4947140" y="1538748"/>
            <a:ext cx="2163200" cy="555200"/>
          </a:xfrm>
          <a:prstGeom prst="rect">
            <a:avLst/>
          </a:prstGeom>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pPr algn="ctr"/>
            <a:r>
              <a:rPr lang="en-US" sz="2000" b="1" kern="0" dirty="0">
                <a:latin typeface="#9Slide03 Roboto Medium" panose="02000000000000000000" pitchFamily="2" charset="0"/>
                <a:ea typeface="#9Slide03 Roboto Medium" panose="02000000000000000000" pitchFamily="2" charset="0"/>
              </a:rPr>
              <a:t>Ơ-</a:t>
            </a:r>
            <a:r>
              <a:rPr lang="en-US" sz="2000" b="1" kern="0" dirty="0" err="1">
                <a:latin typeface="#9Slide03 Roboto Medium" panose="02000000000000000000" pitchFamily="2" charset="0"/>
                <a:ea typeface="#9Slide03 Roboto Medium" panose="02000000000000000000" pitchFamily="2" charset="0"/>
              </a:rPr>
              <a:t>rô</a:t>
            </a:r>
            <a:r>
              <a:rPr lang="en-US" sz="2000" b="1" kern="0" dirty="0">
                <a:latin typeface="#9Slide03 Roboto Medium" panose="02000000000000000000" pitchFamily="2" charset="0"/>
                <a:ea typeface="#9Slide03 Roboto Medium" panose="02000000000000000000" pitchFamily="2" charset="0"/>
              </a:rPr>
              <a:t>-</a:t>
            </a:r>
            <a:r>
              <a:rPr lang="en-US" sz="2000" b="1" kern="0" dirty="0" err="1">
                <a:latin typeface="#9Slide03 Roboto Medium" panose="02000000000000000000" pitchFamily="2" charset="0"/>
                <a:ea typeface="#9Slide03 Roboto Medium" panose="02000000000000000000" pitchFamily="2" charset="0"/>
              </a:rPr>
              <a:t>pê</a:t>
            </a:r>
            <a:r>
              <a:rPr lang="en-US" sz="2000" b="1" kern="0" dirty="0">
                <a:latin typeface="#9Slide03 Roboto Medium" panose="02000000000000000000" pitchFamily="2" charset="0"/>
                <a:ea typeface="#9Slide03 Roboto Medium" panose="02000000000000000000" pitchFamily="2" charset="0"/>
              </a:rPr>
              <a:t>-ô-it</a:t>
            </a:r>
          </a:p>
        </p:txBody>
      </p:sp>
      <p:sp>
        <p:nvSpPr>
          <p:cNvPr id="15" name="Google Shape;779;p45"/>
          <p:cNvSpPr txBox="1">
            <a:spLocks/>
          </p:cNvSpPr>
          <p:nvPr/>
        </p:nvSpPr>
        <p:spPr>
          <a:xfrm>
            <a:off x="8461100" y="1518238"/>
            <a:ext cx="2163200" cy="555200"/>
          </a:xfrm>
          <a:prstGeom prst="rect">
            <a:avLst/>
          </a:prstGeom>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pPr algn="ctr"/>
            <a:r>
              <a:rPr lang="en-US" sz="2000" b="1" kern="0" dirty="0">
                <a:latin typeface="#9Slide03 Roboto Medium" panose="02000000000000000000" pitchFamily="2" charset="0"/>
                <a:ea typeface="#9Slide03 Roboto Medium" panose="02000000000000000000" pitchFamily="2" charset="0"/>
              </a:rPr>
              <a:t>Ô-</a:t>
            </a:r>
            <a:r>
              <a:rPr lang="en-US" sz="2000" b="1" kern="0" dirty="0" err="1">
                <a:latin typeface="#9Slide03 Roboto Medium" panose="02000000000000000000" pitchFamily="2" charset="0"/>
                <a:ea typeface="#9Slide03 Roboto Medium" panose="02000000000000000000" pitchFamily="2" charset="0"/>
              </a:rPr>
              <a:t>xtra</a:t>
            </a:r>
            <a:r>
              <a:rPr lang="en-US" sz="2000" b="1" kern="0" dirty="0">
                <a:latin typeface="#9Slide03 Roboto Medium" panose="02000000000000000000" pitchFamily="2" charset="0"/>
                <a:ea typeface="#9Slide03 Roboto Medium" panose="02000000000000000000" pitchFamily="2" charset="0"/>
              </a:rPr>
              <a:t>-</a:t>
            </a:r>
            <a:r>
              <a:rPr lang="en-US" sz="2000" b="1" kern="0" dirty="0" err="1">
                <a:latin typeface="#9Slide03 Roboto Medium" panose="02000000000000000000" pitchFamily="2" charset="0"/>
                <a:ea typeface="#9Slide03 Roboto Medium" panose="02000000000000000000" pitchFamily="2" charset="0"/>
              </a:rPr>
              <a:t>lô</a:t>
            </a:r>
            <a:r>
              <a:rPr lang="en-US" sz="2000" b="1" kern="0" dirty="0">
                <a:latin typeface="#9Slide03 Roboto Medium" panose="02000000000000000000" pitchFamily="2" charset="0"/>
                <a:ea typeface="#9Slide03 Roboto Medium" panose="02000000000000000000" pitchFamily="2" charset="0"/>
              </a:rPr>
              <a:t>-it</a:t>
            </a:r>
          </a:p>
        </p:txBody>
      </p:sp>
      <p:grpSp>
        <p:nvGrpSpPr>
          <p:cNvPr id="74" name="Google Shape;838;p45"/>
          <p:cNvGrpSpPr/>
          <p:nvPr/>
        </p:nvGrpSpPr>
        <p:grpSpPr>
          <a:xfrm rot="-573674">
            <a:off x="6164379" y="3853457"/>
            <a:ext cx="667765" cy="422544"/>
            <a:chOff x="4673595" y="4291597"/>
            <a:chExt cx="500829" cy="316911"/>
          </a:xfrm>
        </p:grpSpPr>
        <p:sp>
          <p:nvSpPr>
            <p:cNvPr id="75" name="Google Shape;839;p45"/>
            <p:cNvSpPr/>
            <p:nvPr/>
          </p:nvSpPr>
          <p:spPr>
            <a:xfrm rot="3550481">
              <a:off x="4684542" y="4413598"/>
              <a:ext cx="204512" cy="141621"/>
            </a:xfrm>
            <a:custGeom>
              <a:avLst/>
              <a:gdLst/>
              <a:ahLst/>
              <a:cxnLst/>
              <a:rect l="l" t="t" r="r" b="b"/>
              <a:pathLst>
                <a:path w="14229" h="9851" extrusionOk="0">
                  <a:moveTo>
                    <a:pt x="13071" y="1"/>
                  </a:moveTo>
                  <a:cubicBezTo>
                    <a:pt x="10847" y="1"/>
                    <a:pt x="5981" y="289"/>
                    <a:pt x="3517" y="2661"/>
                  </a:cubicBezTo>
                  <a:cubicBezTo>
                    <a:pt x="261" y="5797"/>
                    <a:pt x="0" y="8426"/>
                    <a:pt x="2182" y="9578"/>
                  </a:cubicBezTo>
                  <a:cubicBezTo>
                    <a:pt x="2538" y="9766"/>
                    <a:pt x="2896" y="9850"/>
                    <a:pt x="3251" y="9850"/>
                  </a:cubicBezTo>
                  <a:cubicBezTo>
                    <a:pt x="5074" y="9850"/>
                    <a:pt x="6828" y="7628"/>
                    <a:pt x="7892" y="5760"/>
                  </a:cubicBezTo>
                  <a:cubicBezTo>
                    <a:pt x="10111" y="1864"/>
                    <a:pt x="14229" y="30"/>
                    <a:pt x="14229" y="30"/>
                  </a:cubicBezTo>
                  <a:cubicBezTo>
                    <a:pt x="14229" y="30"/>
                    <a:pt x="13787" y="1"/>
                    <a:pt x="13071" y="1"/>
                  </a:cubicBezTo>
                  <a:close/>
                </a:path>
              </a:pathLst>
            </a:custGeom>
            <a:solidFill>
              <a:schemeClr val="dk2"/>
            </a:solidFill>
            <a:ln>
              <a:noFill/>
            </a:ln>
          </p:spPr>
          <p:txBody>
            <a:bodyPr spcFirstLastPara="1" wrap="square" lIns="121900" tIns="121900" rIns="121900" bIns="121900" anchor="ctr" anchorCtr="0">
              <a:noAutofit/>
            </a:bodyPr>
            <a:lstStyle/>
            <a:p>
              <a:endParaRPr sz="2400"/>
            </a:p>
          </p:txBody>
        </p:sp>
        <p:sp>
          <p:nvSpPr>
            <p:cNvPr id="76" name="Google Shape;840;p45"/>
            <p:cNvSpPr/>
            <p:nvPr/>
          </p:nvSpPr>
          <p:spPr>
            <a:xfrm rot="3550481">
              <a:off x="4975549" y="4310019"/>
              <a:ext cx="152942" cy="193822"/>
            </a:xfrm>
            <a:custGeom>
              <a:avLst/>
              <a:gdLst/>
              <a:ahLst/>
              <a:cxnLst/>
              <a:rect l="l" t="t" r="r" b="b"/>
              <a:pathLst>
                <a:path w="10641" h="13482" extrusionOk="0">
                  <a:moveTo>
                    <a:pt x="3458" y="0"/>
                  </a:moveTo>
                  <a:cubicBezTo>
                    <a:pt x="3386" y="0"/>
                    <a:pt x="3313" y="4"/>
                    <a:pt x="3238" y="10"/>
                  </a:cubicBezTo>
                  <a:cubicBezTo>
                    <a:pt x="779" y="226"/>
                    <a:pt x="0" y="2750"/>
                    <a:pt x="1787" y="6903"/>
                  </a:cubicBezTo>
                  <a:cubicBezTo>
                    <a:pt x="3572" y="11056"/>
                    <a:pt x="10640" y="13482"/>
                    <a:pt x="10640" y="13482"/>
                  </a:cubicBezTo>
                  <a:cubicBezTo>
                    <a:pt x="10640" y="13482"/>
                    <a:pt x="7556" y="10194"/>
                    <a:pt x="7020" y="5744"/>
                  </a:cubicBezTo>
                  <a:cubicBezTo>
                    <a:pt x="6723" y="3270"/>
                    <a:pt x="5757" y="0"/>
                    <a:pt x="3458" y="0"/>
                  </a:cubicBezTo>
                  <a:close/>
                </a:path>
              </a:pathLst>
            </a:custGeom>
            <a:solidFill>
              <a:schemeClr val="dk2"/>
            </a:solidFill>
            <a:ln>
              <a:noFill/>
            </a:ln>
          </p:spPr>
          <p:txBody>
            <a:bodyPr spcFirstLastPara="1" wrap="square" lIns="121900" tIns="121900" rIns="121900" bIns="121900" anchor="ctr" anchorCtr="0">
              <a:noAutofit/>
            </a:bodyPr>
            <a:lstStyle/>
            <a:p>
              <a:endParaRPr sz="2400"/>
            </a:p>
          </p:txBody>
        </p:sp>
      </p:grpSp>
      <p:pic>
        <p:nvPicPr>
          <p:cNvPr id="82" name="Picture 81"/>
          <p:cNvPicPr>
            <a:picLocks noChangeAspect="1"/>
          </p:cNvPicPr>
          <p:nvPr/>
        </p:nvPicPr>
        <p:blipFill>
          <a:blip r:embed="rId2"/>
          <a:stretch>
            <a:fillRect/>
          </a:stretch>
        </p:blipFill>
        <p:spPr>
          <a:xfrm>
            <a:off x="4721273" y="2289942"/>
            <a:ext cx="2652718" cy="3659472"/>
          </a:xfrm>
          <a:prstGeom prst="rect">
            <a:avLst/>
          </a:prstGeom>
        </p:spPr>
      </p:pic>
      <p:pic>
        <p:nvPicPr>
          <p:cNvPr id="83" name="Picture 82"/>
          <p:cNvPicPr>
            <a:picLocks noChangeAspect="1"/>
          </p:cNvPicPr>
          <p:nvPr/>
        </p:nvPicPr>
        <p:blipFill>
          <a:blip r:embed="rId3"/>
          <a:stretch>
            <a:fillRect/>
          </a:stretch>
        </p:blipFill>
        <p:spPr>
          <a:xfrm>
            <a:off x="1045583" y="2289942"/>
            <a:ext cx="2657617" cy="3659669"/>
          </a:xfrm>
          <a:prstGeom prst="rect">
            <a:avLst/>
          </a:prstGeom>
        </p:spPr>
      </p:pic>
      <p:pic>
        <p:nvPicPr>
          <p:cNvPr id="84" name="Picture 83"/>
          <p:cNvPicPr>
            <a:picLocks noChangeAspect="1"/>
          </p:cNvPicPr>
          <p:nvPr/>
        </p:nvPicPr>
        <p:blipFill>
          <a:blip r:embed="rId4"/>
          <a:stretch>
            <a:fillRect/>
          </a:stretch>
        </p:blipFill>
        <p:spPr>
          <a:xfrm>
            <a:off x="8298383" y="2310454"/>
            <a:ext cx="2799331" cy="3618647"/>
          </a:xfrm>
          <a:prstGeom prst="rect">
            <a:avLst/>
          </a:prstGeom>
        </p:spPr>
      </p:pic>
    </p:spTree>
    <p:extLst>
      <p:ext uri="{BB962C8B-B14F-4D97-AF65-F5344CB8AC3E}">
        <p14:creationId xmlns:p14="http://schemas.microsoft.com/office/powerpoint/2010/main" val="272287794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ppt_x"/>
                                          </p:val>
                                        </p:tav>
                                        <p:tav tm="100000">
                                          <p:val>
                                            <p:strVal val="#ppt_x"/>
                                          </p:val>
                                        </p:tav>
                                      </p:tavLst>
                                    </p:anim>
                                    <p:anim calcmode="lin" valueType="num">
                                      <p:cBhvr additive="base">
                                        <p:cTn id="18" dur="500" fill="hold"/>
                                        <p:tgtEl>
                                          <p:spTgt spid="7"/>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8"/>
                                        </p:tgtEl>
                                        <p:attrNameLst>
                                          <p:attrName>style.visibility</p:attrName>
                                        </p:attrNameLst>
                                      </p:cBhvr>
                                      <p:to>
                                        <p:strVal val="visible"/>
                                      </p:to>
                                    </p:set>
                                    <p:anim calcmode="lin" valueType="num">
                                      <p:cBhvr additive="base">
                                        <p:cTn id="21" dur="500" fill="hold"/>
                                        <p:tgtEl>
                                          <p:spTgt spid="8"/>
                                        </p:tgtEl>
                                        <p:attrNameLst>
                                          <p:attrName>ppt_x</p:attrName>
                                        </p:attrNameLst>
                                      </p:cBhvr>
                                      <p:tavLst>
                                        <p:tav tm="0">
                                          <p:val>
                                            <p:strVal val="#ppt_x"/>
                                          </p:val>
                                        </p:tav>
                                        <p:tav tm="100000">
                                          <p:val>
                                            <p:strVal val="#ppt_x"/>
                                          </p:val>
                                        </p:tav>
                                      </p:tavLst>
                                    </p:anim>
                                    <p:anim calcmode="lin" valueType="num">
                                      <p:cBhvr additive="base">
                                        <p:cTn id="22" dur="500" fill="hold"/>
                                        <p:tgtEl>
                                          <p:spTgt spid="8"/>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additive="base">
                                        <p:cTn id="25" dur="500" fill="hold"/>
                                        <p:tgtEl>
                                          <p:spTgt spid="9"/>
                                        </p:tgtEl>
                                        <p:attrNameLst>
                                          <p:attrName>ppt_x</p:attrName>
                                        </p:attrNameLst>
                                      </p:cBhvr>
                                      <p:tavLst>
                                        <p:tav tm="0">
                                          <p:val>
                                            <p:strVal val="#ppt_x"/>
                                          </p:val>
                                        </p:tav>
                                        <p:tav tm="100000">
                                          <p:val>
                                            <p:strVal val="#ppt_x"/>
                                          </p:val>
                                        </p:tav>
                                      </p:tavLst>
                                    </p:anim>
                                    <p:anim calcmode="lin" valueType="num">
                                      <p:cBhvr additive="base">
                                        <p:cTn id="26" dur="500" fill="hold"/>
                                        <p:tgtEl>
                                          <p:spTgt spid="9"/>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14"/>
                                        </p:tgtEl>
                                        <p:attrNameLst>
                                          <p:attrName>style.visibility</p:attrName>
                                        </p:attrNameLst>
                                      </p:cBhvr>
                                      <p:to>
                                        <p:strVal val="visible"/>
                                      </p:to>
                                    </p:set>
                                    <p:anim calcmode="lin" valueType="num">
                                      <p:cBhvr additive="base">
                                        <p:cTn id="29" dur="500" fill="hold"/>
                                        <p:tgtEl>
                                          <p:spTgt spid="14"/>
                                        </p:tgtEl>
                                        <p:attrNameLst>
                                          <p:attrName>ppt_x</p:attrName>
                                        </p:attrNameLst>
                                      </p:cBhvr>
                                      <p:tavLst>
                                        <p:tav tm="0">
                                          <p:val>
                                            <p:strVal val="#ppt_x"/>
                                          </p:val>
                                        </p:tav>
                                        <p:tav tm="100000">
                                          <p:val>
                                            <p:strVal val="#ppt_x"/>
                                          </p:val>
                                        </p:tav>
                                      </p:tavLst>
                                    </p:anim>
                                    <p:anim calcmode="lin" valueType="num">
                                      <p:cBhvr additive="base">
                                        <p:cTn id="30" dur="500" fill="hold"/>
                                        <p:tgtEl>
                                          <p:spTgt spid="14"/>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15"/>
                                        </p:tgtEl>
                                        <p:attrNameLst>
                                          <p:attrName>style.visibility</p:attrName>
                                        </p:attrNameLst>
                                      </p:cBhvr>
                                      <p:to>
                                        <p:strVal val="visible"/>
                                      </p:to>
                                    </p:set>
                                    <p:anim calcmode="lin" valueType="num">
                                      <p:cBhvr additive="base">
                                        <p:cTn id="33" dur="500" fill="hold"/>
                                        <p:tgtEl>
                                          <p:spTgt spid="15"/>
                                        </p:tgtEl>
                                        <p:attrNameLst>
                                          <p:attrName>ppt_x</p:attrName>
                                        </p:attrNameLst>
                                      </p:cBhvr>
                                      <p:tavLst>
                                        <p:tav tm="0">
                                          <p:val>
                                            <p:strVal val="#ppt_x"/>
                                          </p:val>
                                        </p:tav>
                                        <p:tav tm="100000">
                                          <p:val>
                                            <p:strVal val="#ppt_x"/>
                                          </p:val>
                                        </p:tav>
                                      </p:tavLst>
                                    </p:anim>
                                    <p:anim calcmode="lin" valueType="num">
                                      <p:cBhvr additive="base">
                                        <p:cTn id="34" dur="500" fill="hold"/>
                                        <p:tgtEl>
                                          <p:spTgt spid="15"/>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74"/>
                                        </p:tgtEl>
                                        <p:attrNameLst>
                                          <p:attrName>style.visibility</p:attrName>
                                        </p:attrNameLst>
                                      </p:cBhvr>
                                      <p:to>
                                        <p:strVal val="visible"/>
                                      </p:to>
                                    </p:set>
                                    <p:anim calcmode="lin" valueType="num">
                                      <p:cBhvr additive="base">
                                        <p:cTn id="37" dur="500" fill="hold"/>
                                        <p:tgtEl>
                                          <p:spTgt spid="74"/>
                                        </p:tgtEl>
                                        <p:attrNameLst>
                                          <p:attrName>ppt_x</p:attrName>
                                        </p:attrNameLst>
                                      </p:cBhvr>
                                      <p:tavLst>
                                        <p:tav tm="0">
                                          <p:val>
                                            <p:strVal val="#ppt_x"/>
                                          </p:val>
                                        </p:tav>
                                        <p:tav tm="100000">
                                          <p:val>
                                            <p:strVal val="#ppt_x"/>
                                          </p:val>
                                        </p:tav>
                                      </p:tavLst>
                                    </p:anim>
                                    <p:anim calcmode="lin" valueType="num">
                                      <p:cBhvr additive="base">
                                        <p:cTn id="38" dur="500" fill="hold"/>
                                        <p:tgtEl>
                                          <p:spTgt spid="74"/>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82"/>
                                        </p:tgtEl>
                                        <p:attrNameLst>
                                          <p:attrName>style.visibility</p:attrName>
                                        </p:attrNameLst>
                                      </p:cBhvr>
                                      <p:to>
                                        <p:strVal val="visible"/>
                                      </p:to>
                                    </p:set>
                                    <p:anim calcmode="lin" valueType="num">
                                      <p:cBhvr additive="base">
                                        <p:cTn id="41" dur="500" fill="hold"/>
                                        <p:tgtEl>
                                          <p:spTgt spid="82"/>
                                        </p:tgtEl>
                                        <p:attrNameLst>
                                          <p:attrName>ppt_x</p:attrName>
                                        </p:attrNameLst>
                                      </p:cBhvr>
                                      <p:tavLst>
                                        <p:tav tm="0">
                                          <p:val>
                                            <p:strVal val="#ppt_x"/>
                                          </p:val>
                                        </p:tav>
                                        <p:tav tm="100000">
                                          <p:val>
                                            <p:strVal val="#ppt_x"/>
                                          </p:val>
                                        </p:tav>
                                      </p:tavLst>
                                    </p:anim>
                                    <p:anim calcmode="lin" valueType="num">
                                      <p:cBhvr additive="base">
                                        <p:cTn id="42" dur="500" fill="hold"/>
                                        <p:tgtEl>
                                          <p:spTgt spid="82"/>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83"/>
                                        </p:tgtEl>
                                        <p:attrNameLst>
                                          <p:attrName>style.visibility</p:attrName>
                                        </p:attrNameLst>
                                      </p:cBhvr>
                                      <p:to>
                                        <p:strVal val="visible"/>
                                      </p:to>
                                    </p:set>
                                    <p:anim calcmode="lin" valueType="num">
                                      <p:cBhvr additive="base">
                                        <p:cTn id="45" dur="500" fill="hold"/>
                                        <p:tgtEl>
                                          <p:spTgt spid="83"/>
                                        </p:tgtEl>
                                        <p:attrNameLst>
                                          <p:attrName>ppt_x</p:attrName>
                                        </p:attrNameLst>
                                      </p:cBhvr>
                                      <p:tavLst>
                                        <p:tav tm="0">
                                          <p:val>
                                            <p:strVal val="#ppt_x"/>
                                          </p:val>
                                        </p:tav>
                                        <p:tav tm="100000">
                                          <p:val>
                                            <p:strVal val="#ppt_x"/>
                                          </p:val>
                                        </p:tav>
                                      </p:tavLst>
                                    </p:anim>
                                    <p:anim calcmode="lin" valueType="num">
                                      <p:cBhvr additive="base">
                                        <p:cTn id="46" dur="500" fill="hold"/>
                                        <p:tgtEl>
                                          <p:spTgt spid="83"/>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84"/>
                                        </p:tgtEl>
                                        <p:attrNameLst>
                                          <p:attrName>style.visibility</p:attrName>
                                        </p:attrNameLst>
                                      </p:cBhvr>
                                      <p:to>
                                        <p:strVal val="visible"/>
                                      </p:to>
                                    </p:set>
                                    <p:anim calcmode="lin" valueType="num">
                                      <p:cBhvr additive="base">
                                        <p:cTn id="49" dur="500" fill="hold"/>
                                        <p:tgtEl>
                                          <p:spTgt spid="84"/>
                                        </p:tgtEl>
                                        <p:attrNameLst>
                                          <p:attrName>ppt_x</p:attrName>
                                        </p:attrNameLst>
                                      </p:cBhvr>
                                      <p:tavLst>
                                        <p:tav tm="0">
                                          <p:val>
                                            <p:strVal val="#ppt_x"/>
                                          </p:val>
                                        </p:tav>
                                        <p:tav tm="100000">
                                          <p:val>
                                            <p:strVal val="#ppt_x"/>
                                          </p:val>
                                        </p:tav>
                                      </p:tavLst>
                                    </p:anim>
                                    <p:anim calcmode="lin" valueType="num">
                                      <p:cBhvr additive="base">
                                        <p:cTn id="50" dur="500" fill="hold"/>
                                        <p:tgtEl>
                                          <p:spTgt spid="8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8" grpId="0" animBg="1"/>
      <p:bldP spid="9" grpId="0"/>
      <p:bldP spid="13" grpId="0"/>
      <p:bldP spid="14" grpId="0"/>
      <p:bldP spid="15"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ounded Rectangle 4">
            <a:extLst>
              <a:ext uri="{FF2B5EF4-FFF2-40B4-BE49-F238E27FC236}">
                <a16:creationId xmlns:a16="http://schemas.microsoft.com/office/drawing/2014/main" id="{30CAAF25-A5B2-49DA-9E26-4D295C8D4AEC}"/>
              </a:ext>
            </a:extLst>
          </p:cNvPr>
          <p:cNvSpPr/>
          <p:nvPr/>
        </p:nvSpPr>
        <p:spPr>
          <a:xfrm>
            <a:off x="329785" y="2072568"/>
            <a:ext cx="2304764" cy="1195288"/>
          </a:xfrm>
          <a:prstGeom prst="roundRect">
            <a:avLst/>
          </a:prstGeom>
          <a:solidFill>
            <a:srgbClr val="684130"/>
          </a:solidFill>
          <a:ln w="12700" cap="flat" cmpd="sng" algn="ctr">
            <a:noFill/>
            <a:prstDash val="solid"/>
            <a:miter lim="800000"/>
          </a:ln>
          <a:effectLst/>
        </p:spPr>
        <p:txBody>
          <a:bodyPr rtlCol="0" anchor="ctr"/>
          <a:lstStyle/>
          <a:p>
            <a:pPr marL="0" marR="0" lvl="0" indent="0" algn="ctr" defTabSz="914377" eaLnBrk="1" fontAlgn="auto" latinLnBrk="0" hangingPunct="1">
              <a:lnSpc>
                <a:spcPct val="100000"/>
              </a:lnSpc>
              <a:spcBef>
                <a:spcPts val="0"/>
              </a:spcBef>
              <a:spcAft>
                <a:spcPts val="0"/>
              </a:spcAft>
              <a:buClrTx/>
              <a:buSzTx/>
              <a:buFontTx/>
              <a:buNone/>
              <a:tabLst/>
              <a:defRPr/>
            </a:pPr>
            <a:endParaRPr kumimoji="0" lang="en-US" sz="2100" b="0" i="0" u="none" strike="noStrike" kern="0" cap="none" spc="0" normalizeH="0" baseline="0" noProof="0">
              <a:ln>
                <a:noFill/>
              </a:ln>
              <a:solidFill>
                <a:prstClr val="white"/>
              </a:solidFill>
              <a:effectLst/>
              <a:uLnTx/>
              <a:uFillTx/>
              <a:latin typeface="#9Slide03 Roboto Medium" panose="02000000000000000000" pitchFamily="2" charset="0"/>
              <a:ea typeface="#9Slide03 Roboto Medium" panose="02000000000000000000" pitchFamily="2" charset="0"/>
            </a:endParaRPr>
          </a:p>
        </p:txBody>
      </p:sp>
      <p:sp>
        <p:nvSpPr>
          <p:cNvPr id="6" name="Left Brace 5">
            <a:extLst>
              <a:ext uri="{FF2B5EF4-FFF2-40B4-BE49-F238E27FC236}">
                <a16:creationId xmlns:a16="http://schemas.microsoft.com/office/drawing/2014/main" id="{21C12DD4-EE4A-4E35-8075-A4333B1CCABD}"/>
              </a:ext>
            </a:extLst>
          </p:cNvPr>
          <p:cNvSpPr/>
          <p:nvPr/>
        </p:nvSpPr>
        <p:spPr>
          <a:xfrm>
            <a:off x="2736924" y="1129372"/>
            <a:ext cx="538843" cy="3087003"/>
          </a:xfrm>
          <a:prstGeom prst="leftBrace">
            <a:avLst/>
          </a:prstGeom>
          <a:noFill/>
          <a:ln w="6350" cap="flat" cmpd="sng" algn="ctr">
            <a:solidFill>
              <a:sysClr val="windowText" lastClr="000000">
                <a:lumMod val="95000"/>
                <a:lumOff val="5000"/>
              </a:sysClr>
            </a:solidFill>
            <a:prstDash val="solid"/>
            <a:miter lim="800000"/>
          </a:ln>
          <a:effectLst/>
        </p:spPr>
        <p:txBody>
          <a:bodyPr rtlCol="0" anchor="ctr"/>
          <a:lstStyle/>
          <a:p>
            <a:pPr marL="0" marR="0" lvl="0" indent="0" algn="ctr" defTabSz="914377" eaLnBrk="1" fontAlgn="auto" latinLnBrk="0" hangingPunct="1">
              <a:lnSpc>
                <a:spcPct val="100000"/>
              </a:lnSpc>
              <a:spcBef>
                <a:spcPts val="0"/>
              </a:spcBef>
              <a:spcAft>
                <a:spcPts val="0"/>
              </a:spcAft>
              <a:buClrTx/>
              <a:buSzTx/>
              <a:buFontTx/>
              <a:buNone/>
              <a:tabLst/>
              <a:defRPr/>
            </a:pPr>
            <a:endParaRPr kumimoji="0" lang="en-US" sz="2100" b="0" i="0" u="none" strike="noStrike" kern="0" cap="none" spc="0" normalizeH="0" baseline="0" noProof="0">
              <a:ln>
                <a:noFill/>
              </a:ln>
              <a:solidFill>
                <a:prstClr val="black"/>
              </a:solidFill>
              <a:effectLst/>
              <a:uLnTx/>
              <a:uFillTx/>
              <a:latin typeface="#9Slide03 Roboto Medium" panose="02000000000000000000" pitchFamily="2" charset="0"/>
              <a:ea typeface="#9Slide03 Roboto Medium" panose="02000000000000000000" pitchFamily="2" charset="0"/>
            </a:endParaRPr>
          </a:p>
        </p:txBody>
      </p:sp>
      <p:sp>
        <p:nvSpPr>
          <p:cNvPr id="8" name="TextBox 7">
            <a:extLst>
              <a:ext uri="{FF2B5EF4-FFF2-40B4-BE49-F238E27FC236}">
                <a16:creationId xmlns:a16="http://schemas.microsoft.com/office/drawing/2014/main" id="{691E770A-3F07-4005-B95E-08AC701B69BA}"/>
              </a:ext>
            </a:extLst>
          </p:cNvPr>
          <p:cNvSpPr txBox="1"/>
          <p:nvPr/>
        </p:nvSpPr>
        <p:spPr>
          <a:xfrm>
            <a:off x="456713" y="2206028"/>
            <a:ext cx="2050908" cy="1061829"/>
          </a:xfrm>
          <a:prstGeom prst="rect">
            <a:avLst/>
          </a:prstGeom>
          <a:noFill/>
        </p:spPr>
        <p:txBody>
          <a:bodyPr wrap="square">
            <a:spAutoFit/>
          </a:bodyPr>
          <a:lstStyle/>
          <a:p>
            <a:pPr algn="ctr" defTabSz="914377">
              <a:defRPr/>
            </a:pPr>
            <a:r>
              <a:rPr lang="vi-VN" sz="2100" b="1" dirty="0">
                <a:solidFill>
                  <a:prstClr val="white"/>
                </a:solidFill>
                <a:latin typeface="#9Slide03 Roboto Medium" panose="02000000000000000000" pitchFamily="2" charset="0"/>
                <a:ea typeface="#9Slide03 Roboto Medium" panose="02000000000000000000" pitchFamily="2" charset="0"/>
              </a:rPr>
              <a:t>Dân cư châu Á thuộc nhiều chủng tộc</a:t>
            </a:r>
            <a:endParaRPr lang="en-US" sz="2100" b="1" dirty="0">
              <a:solidFill>
                <a:prstClr val="white"/>
              </a:solidFill>
              <a:latin typeface="#9Slide03 Roboto Medium" panose="02000000000000000000" pitchFamily="2" charset="0"/>
              <a:ea typeface="#9Slide03 Roboto Medium" panose="02000000000000000000" pitchFamily="2" charset="0"/>
            </a:endParaRPr>
          </a:p>
        </p:txBody>
      </p:sp>
      <p:sp>
        <p:nvSpPr>
          <p:cNvPr id="9" name="TextBox 8">
            <a:extLst>
              <a:ext uri="{FF2B5EF4-FFF2-40B4-BE49-F238E27FC236}">
                <a16:creationId xmlns:a16="http://schemas.microsoft.com/office/drawing/2014/main" id="{5438BEA1-AB89-4D17-9186-419DCC90D174}"/>
              </a:ext>
            </a:extLst>
          </p:cNvPr>
          <p:cNvSpPr txBox="1"/>
          <p:nvPr/>
        </p:nvSpPr>
        <p:spPr>
          <a:xfrm>
            <a:off x="4557933" y="801641"/>
            <a:ext cx="6759641" cy="512448"/>
          </a:xfrm>
          <a:prstGeom prst="rect">
            <a:avLst/>
          </a:prstGeom>
          <a:noFill/>
        </p:spPr>
        <p:txBody>
          <a:bodyPr wrap="square">
            <a:spAutoFit/>
          </a:bodyPr>
          <a:lstStyle/>
          <a:p>
            <a:pPr algn="just" defTabSz="1219170" eaLnBrk="0" fontAlgn="base" hangingPunct="0">
              <a:lnSpc>
                <a:spcPct val="130000"/>
              </a:lnSpc>
              <a:defRPr/>
            </a:pPr>
            <a:r>
              <a:rPr lang="en-US" sz="2100" dirty="0">
                <a:solidFill>
                  <a:srgbClr val="000000"/>
                </a:solidFill>
                <a:latin typeface="#9Slide03 Roboto Medium" panose="02000000000000000000" pitchFamily="2" charset="0"/>
                <a:ea typeface="#9Slide03 Roboto Medium" panose="02000000000000000000" pitchFamily="2" charset="0"/>
              </a:rPr>
              <a:t>C</a:t>
            </a:r>
            <a:r>
              <a:rPr lang="vi-VN" sz="2100" b="1" dirty="0">
                <a:solidFill>
                  <a:srgbClr val="000000"/>
                </a:solidFill>
                <a:latin typeface="#9Slide03 Roboto Medium" panose="02000000000000000000" pitchFamily="2" charset="0"/>
                <a:ea typeface="#9Slide03 Roboto Medium" panose="02000000000000000000" pitchFamily="2" charset="0"/>
              </a:rPr>
              <a:t>hủng tộc Ơ-rô-pê-ô-it</a:t>
            </a:r>
            <a:r>
              <a:rPr lang="vi-VN" sz="2100" dirty="0">
                <a:solidFill>
                  <a:srgbClr val="000000"/>
                </a:solidFill>
                <a:latin typeface="#9Slide03 Roboto Medium" panose="02000000000000000000" pitchFamily="2" charset="0"/>
                <a:ea typeface="#9Slide03 Roboto Medium" panose="02000000000000000000" pitchFamily="2" charset="0"/>
              </a:rPr>
              <a:t>: Trung Á, Nam Á, Tây Nam Á</a:t>
            </a:r>
            <a:r>
              <a:rPr lang="en-US" sz="2100" dirty="0">
                <a:solidFill>
                  <a:srgbClr val="000000"/>
                </a:solidFill>
                <a:latin typeface="#9Slide03 Roboto Medium" panose="02000000000000000000" pitchFamily="2" charset="0"/>
                <a:ea typeface="#9Slide03 Roboto Medium" panose="02000000000000000000" pitchFamily="2" charset="0"/>
              </a:rPr>
              <a:t>.</a:t>
            </a:r>
            <a:endParaRPr lang="en-US" altLang="en-US" sz="2100" dirty="0">
              <a:solidFill>
                <a:prstClr val="black"/>
              </a:solidFill>
              <a:latin typeface="#9Slide03 Roboto Medium" panose="02000000000000000000" pitchFamily="2" charset="0"/>
              <a:ea typeface="#9Slide03 Roboto Medium" panose="02000000000000000000" pitchFamily="2" charset="0"/>
            </a:endParaRPr>
          </a:p>
        </p:txBody>
      </p:sp>
      <p:sp>
        <p:nvSpPr>
          <p:cNvPr id="10" name="TextBox 9">
            <a:extLst>
              <a:ext uri="{FF2B5EF4-FFF2-40B4-BE49-F238E27FC236}">
                <a16:creationId xmlns:a16="http://schemas.microsoft.com/office/drawing/2014/main" id="{FCAF33DA-1022-4025-A61A-59F6751CA73F}"/>
              </a:ext>
            </a:extLst>
          </p:cNvPr>
          <p:cNvSpPr txBox="1"/>
          <p:nvPr/>
        </p:nvSpPr>
        <p:spPr>
          <a:xfrm>
            <a:off x="4557933" y="2434473"/>
            <a:ext cx="6716166" cy="577081"/>
          </a:xfrm>
          <a:prstGeom prst="rect">
            <a:avLst/>
          </a:prstGeom>
          <a:noFill/>
        </p:spPr>
        <p:txBody>
          <a:bodyPr wrap="square">
            <a:spAutoFit/>
          </a:bodyPr>
          <a:lstStyle/>
          <a:p>
            <a:pPr algn="just" defTabSz="1219170" eaLnBrk="0" fontAlgn="base" hangingPunct="0">
              <a:lnSpc>
                <a:spcPct val="150000"/>
              </a:lnSpc>
              <a:defRPr/>
            </a:pPr>
            <a:r>
              <a:rPr lang="en-US" sz="2100" b="1" dirty="0" err="1">
                <a:solidFill>
                  <a:srgbClr val="000000"/>
                </a:solidFill>
                <a:latin typeface="#9Slide03 Roboto Medium" panose="02000000000000000000" pitchFamily="2" charset="0"/>
                <a:ea typeface="#9Slide03 Roboto Medium" panose="02000000000000000000" pitchFamily="2" charset="0"/>
              </a:rPr>
              <a:t>Chủng</a:t>
            </a:r>
            <a:r>
              <a:rPr lang="en-US" sz="2100" b="1" dirty="0">
                <a:solidFill>
                  <a:srgbClr val="000000"/>
                </a:solidFill>
                <a:latin typeface="#9Slide03 Roboto Medium" panose="02000000000000000000" pitchFamily="2" charset="0"/>
                <a:ea typeface="#9Slide03 Roboto Medium" panose="02000000000000000000" pitchFamily="2" charset="0"/>
              </a:rPr>
              <a:t> </a:t>
            </a:r>
            <a:r>
              <a:rPr lang="en-US" sz="2100" b="1" dirty="0" err="1">
                <a:solidFill>
                  <a:srgbClr val="000000"/>
                </a:solidFill>
                <a:latin typeface="#9Slide03 Roboto Medium" panose="02000000000000000000" pitchFamily="2" charset="0"/>
                <a:ea typeface="#9Slide03 Roboto Medium" panose="02000000000000000000" pitchFamily="2" charset="0"/>
              </a:rPr>
              <a:t>tộc</a:t>
            </a:r>
            <a:r>
              <a:rPr lang="en-US" sz="2100" b="1" dirty="0">
                <a:solidFill>
                  <a:srgbClr val="000000"/>
                </a:solidFill>
                <a:latin typeface="#9Slide03 Roboto Medium" panose="02000000000000000000" pitchFamily="2" charset="0"/>
                <a:ea typeface="#9Slide03 Roboto Medium" panose="02000000000000000000" pitchFamily="2" charset="0"/>
              </a:rPr>
              <a:t> </a:t>
            </a:r>
            <a:r>
              <a:rPr lang="en-US" sz="2100" b="1" dirty="0" err="1">
                <a:solidFill>
                  <a:srgbClr val="000000"/>
                </a:solidFill>
                <a:latin typeface="#9Slide03 Roboto Medium" panose="02000000000000000000" pitchFamily="2" charset="0"/>
                <a:ea typeface="#9Slide03 Roboto Medium" panose="02000000000000000000" pitchFamily="2" charset="0"/>
              </a:rPr>
              <a:t>Môn</a:t>
            </a:r>
            <a:r>
              <a:rPr lang="en-US" sz="2100" b="1" dirty="0">
                <a:solidFill>
                  <a:srgbClr val="000000"/>
                </a:solidFill>
                <a:latin typeface="#9Slide03 Roboto Medium" panose="02000000000000000000" pitchFamily="2" charset="0"/>
                <a:ea typeface="#9Slide03 Roboto Medium" panose="02000000000000000000" pitchFamily="2" charset="0"/>
              </a:rPr>
              <a:t>-</a:t>
            </a:r>
            <a:r>
              <a:rPr lang="en-US" sz="2100" b="1" dirty="0" err="1">
                <a:solidFill>
                  <a:srgbClr val="000000"/>
                </a:solidFill>
                <a:latin typeface="#9Slide03 Roboto Medium" panose="02000000000000000000" pitchFamily="2" charset="0"/>
                <a:ea typeface="#9Slide03 Roboto Medium" panose="02000000000000000000" pitchFamily="2" charset="0"/>
              </a:rPr>
              <a:t>gô</a:t>
            </a:r>
            <a:r>
              <a:rPr lang="en-US" sz="2100" b="1" dirty="0">
                <a:solidFill>
                  <a:srgbClr val="000000"/>
                </a:solidFill>
                <a:latin typeface="#9Slide03 Roboto Medium" panose="02000000000000000000" pitchFamily="2" charset="0"/>
                <a:ea typeface="#9Slide03 Roboto Medium" panose="02000000000000000000" pitchFamily="2" charset="0"/>
              </a:rPr>
              <a:t>-</a:t>
            </a:r>
            <a:r>
              <a:rPr lang="en-US" sz="2100" b="1" dirty="0" err="1">
                <a:solidFill>
                  <a:srgbClr val="000000"/>
                </a:solidFill>
                <a:latin typeface="#9Slide03 Roboto Medium" panose="02000000000000000000" pitchFamily="2" charset="0"/>
                <a:ea typeface="#9Slide03 Roboto Medium" panose="02000000000000000000" pitchFamily="2" charset="0"/>
              </a:rPr>
              <a:t>lô</a:t>
            </a:r>
            <a:r>
              <a:rPr lang="en-US" sz="2100" b="1" dirty="0">
                <a:solidFill>
                  <a:srgbClr val="000000"/>
                </a:solidFill>
                <a:latin typeface="#9Slide03 Roboto Medium" panose="02000000000000000000" pitchFamily="2" charset="0"/>
                <a:ea typeface="#9Slide03 Roboto Medium" panose="02000000000000000000" pitchFamily="2" charset="0"/>
              </a:rPr>
              <a:t>-it: </a:t>
            </a:r>
            <a:r>
              <a:rPr lang="en-US" sz="2100" dirty="0" err="1">
                <a:solidFill>
                  <a:srgbClr val="000000"/>
                </a:solidFill>
                <a:latin typeface="#9Slide03 Roboto Medium" panose="02000000000000000000" pitchFamily="2" charset="0"/>
                <a:ea typeface="#9Slide03 Roboto Medium" panose="02000000000000000000" pitchFamily="2" charset="0"/>
              </a:rPr>
              <a:t>Bắc</a:t>
            </a:r>
            <a:r>
              <a:rPr lang="en-US" sz="2100" dirty="0">
                <a:solidFill>
                  <a:srgbClr val="000000"/>
                </a:solidFill>
                <a:latin typeface="#9Slide03 Roboto Medium" panose="02000000000000000000" pitchFamily="2" charset="0"/>
                <a:ea typeface="#9Slide03 Roboto Medium" panose="02000000000000000000" pitchFamily="2" charset="0"/>
              </a:rPr>
              <a:t> Á, Đông Nam Á, Đông Á.</a:t>
            </a:r>
            <a:endParaRPr lang="en-US" altLang="en-US" sz="2100" dirty="0">
              <a:solidFill>
                <a:prstClr val="black"/>
              </a:solidFill>
              <a:latin typeface="#9Slide03 Roboto Medium" panose="02000000000000000000" pitchFamily="2" charset="0"/>
              <a:ea typeface="#9Slide03 Roboto Medium" panose="02000000000000000000" pitchFamily="2" charset="0"/>
            </a:endParaRPr>
          </a:p>
        </p:txBody>
      </p:sp>
      <p:sp>
        <p:nvSpPr>
          <p:cNvPr id="11" name="TextBox 10">
            <a:extLst>
              <a:ext uri="{FF2B5EF4-FFF2-40B4-BE49-F238E27FC236}">
                <a16:creationId xmlns:a16="http://schemas.microsoft.com/office/drawing/2014/main" id="{402959AF-80C8-433F-82D3-8679474D7240}"/>
              </a:ext>
            </a:extLst>
          </p:cNvPr>
          <p:cNvSpPr txBox="1"/>
          <p:nvPr/>
        </p:nvSpPr>
        <p:spPr>
          <a:xfrm>
            <a:off x="4624494" y="4105981"/>
            <a:ext cx="5766676" cy="577081"/>
          </a:xfrm>
          <a:prstGeom prst="rect">
            <a:avLst/>
          </a:prstGeom>
          <a:noFill/>
        </p:spPr>
        <p:txBody>
          <a:bodyPr wrap="square">
            <a:spAutoFit/>
          </a:bodyPr>
          <a:lstStyle/>
          <a:p>
            <a:pPr algn="just" defTabSz="914377">
              <a:lnSpc>
                <a:spcPct val="150000"/>
              </a:lnSpc>
              <a:defRPr/>
            </a:pPr>
            <a:r>
              <a:rPr lang="en-US" sz="2100" b="1" dirty="0" err="1">
                <a:solidFill>
                  <a:srgbClr val="000000"/>
                </a:solidFill>
                <a:latin typeface="#9Slide03 Roboto Medium" panose="02000000000000000000" pitchFamily="2" charset="0"/>
                <a:ea typeface="#9Slide03 Roboto Medium" panose="02000000000000000000" pitchFamily="2" charset="0"/>
              </a:rPr>
              <a:t>Chủng</a:t>
            </a:r>
            <a:r>
              <a:rPr lang="en-US" sz="2100" b="1" dirty="0">
                <a:solidFill>
                  <a:srgbClr val="000000"/>
                </a:solidFill>
                <a:latin typeface="#9Slide03 Roboto Medium" panose="02000000000000000000" pitchFamily="2" charset="0"/>
                <a:ea typeface="#9Slide03 Roboto Medium" panose="02000000000000000000" pitchFamily="2" charset="0"/>
              </a:rPr>
              <a:t> </a:t>
            </a:r>
            <a:r>
              <a:rPr lang="en-US" sz="2100" b="1" dirty="0" err="1">
                <a:solidFill>
                  <a:srgbClr val="000000"/>
                </a:solidFill>
                <a:latin typeface="#9Slide03 Roboto Medium" panose="02000000000000000000" pitchFamily="2" charset="0"/>
                <a:ea typeface="#9Slide03 Roboto Medium" panose="02000000000000000000" pitchFamily="2" charset="0"/>
              </a:rPr>
              <a:t>tộc</a:t>
            </a:r>
            <a:r>
              <a:rPr lang="en-US" sz="2100" b="1" dirty="0">
                <a:solidFill>
                  <a:srgbClr val="000000"/>
                </a:solidFill>
                <a:latin typeface="#9Slide03 Roboto Medium" panose="02000000000000000000" pitchFamily="2" charset="0"/>
                <a:ea typeface="#9Slide03 Roboto Medium" panose="02000000000000000000" pitchFamily="2" charset="0"/>
              </a:rPr>
              <a:t> Ô-</a:t>
            </a:r>
            <a:r>
              <a:rPr lang="en-US" sz="2100" b="1" dirty="0" err="1">
                <a:solidFill>
                  <a:srgbClr val="000000"/>
                </a:solidFill>
                <a:latin typeface="#9Slide03 Roboto Medium" panose="02000000000000000000" pitchFamily="2" charset="0"/>
                <a:ea typeface="#9Slide03 Roboto Medium" panose="02000000000000000000" pitchFamily="2" charset="0"/>
              </a:rPr>
              <a:t>xtra</a:t>
            </a:r>
            <a:r>
              <a:rPr lang="en-US" sz="2100" b="1" dirty="0">
                <a:solidFill>
                  <a:srgbClr val="000000"/>
                </a:solidFill>
                <a:latin typeface="#9Slide03 Roboto Medium" panose="02000000000000000000" pitchFamily="2" charset="0"/>
                <a:ea typeface="#9Slide03 Roboto Medium" panose="02000000000000000000" pitchFamily="2" charset="0"/>
              </a:rPr>
              <a:t>-</a:t>
            </a:r>
            <a:r>
              <a:rPr lang="en-US" sz="2100" b="1" dirty="0" err="1">
                <a:solidFill>
                  <a:srgbClr val="000000"/>
                </a:solidFill>
                <a:latin typeface="#9Slide03 Roboto Medium" panose="02000000000000000000" pitchFamily="2" charset="0"/>
                <a:ea typeface="#9Slide03 Roboto Medium" panose="02000000000000000000" pitchFamily="2" charset="0"/>
              </a:rPr>
              <a:t>lô</a:t>
            </a:r>
            <a:r>
              <a:rPr lang="en-US" sz="2100" b="1" dirty="0">
                <a:solidFill>
                  <a:srgbClr val="000000"/>
                </a:solidFill>
                <a:latin typeface="#9Slide03 Roboto Medium" panose="02000000000000000000" pitchFamily="2" charset="0"/>
                <a:ea typeface="#9Slide03 Roboto Medium" panose="02000000000000000000" pitchFamily="2" charset="0"/>
              </a:rPr>
              <a:t>-it: </a:t>
            </a:r>
            <a:r>
              <a:rPr lang="en-US" sz="2100" dirty="0">
                <a:solidFill>
                  <a:srgbClr val="000000"/>
                </a:solidFill>
                <a:latin typeface="#9Slide03 Roboto Medium" panose="02000000000000000000" pitchFamily="2" charset="0"/>
                <a:ea typeface="#9Slide03 Roboto Medium" panose="02000000000000000000" pitchFamily="2" charset="0"/>
              </a:rPr>
              <a:t>Đông Nam Á, Nam Á</a:t>
            </a:r>
            <a:endParaRPr lang="en-US" sz="2100" dirty="0">
              <a:solidFill>
                <a:prstClr val="black"/>
              </a:solidFill>
              <a:latin typeface="#9Slide03 Roboto Medium" panose="02000000000000000000" pitchFamily="2" charset="0"/>
              <a:ea typeface="#9Slide03 Roboto Medium" panose="02000000000000000000" pitchFamily="2" charset="0"/>
            </a:endParaRPr>
          </a:p>
        </p:txBody>
      </p:sp>
      <p:pic>
        <p:nvPicPr>
          <p:cNvPr id="12" name="Picture 11">
            <a:extLst>
              <a:ext uri="{FF2B5EF4-FFF2-40B4-BE49-F238E27FC236}">
                <a16:creationId xmlns:a16="http://schemas.microsoft.com/office/drawing/2014/main" id="{75DB5D2D-F3A6-4CE5-A13E-5E19F5F09246}"/>
              </a:ext>
            </a:extLst>
          </p:cNvPr>
          <p:cNvPicPr>
            <a:picLocks noChangeAspect="1"/>
          </p:cNvPicPr>
          <p:nvPr/>
        </p:nvPicPr>
        <p:blipFill>
          <a:blip r:embed="rId2"/>
          <a:stretch>
            <a:fillRect/>
          </a:stretch>
        </p:blipFill>
        <p:spPr>
          <a:xfrm>
            <a:off x="3387121" y="107993"/>
            <a:ext cx="1209347" cy="1645148"/>
          </a:xfrm>
          <a:prstGeom prst="rect">
            <a:avLst/>
          </a:prstGeom>
        </p:spPr>
      </p:pic>
      <p:pic>
        <p:nvPicPr>
          <p:cNvPr id="13" name="Picture 12">
            <a:extLst>
              <a:ext uri="{FF2B5EF4-FFF2-40B4-BE49-F238E27FC236}">
                <a16:creationId xmlns:a16="http://schemas.microsoft.com/office/drawing/2014/main" id="{9D1D040A-59AA-43FF-9CA8-E4D4E5B2D71F}"/>
              </a:ext>
            </a:extLst>
          </p:cNvPr>
          <p:cNvPicPr>
            <a:picLocks noChangeAspect="1"/>
          </p:cNvPicPr>
          <p:nvPr/>
        </p:nvPicPr>
        <p:blipFill>
          <a:blip r:embed="rId3"/>
          <a:stretch>
            <a:fillRect/>
          </a:stretch>
        </p:blipFill>
        <p:spPr>
          <a:xfrm>
            <a:off x="3378143" y="1807353"/>
            <a:ext cx="1246351" cy="1731043"/>
          </a:xfrm>
          <a:prstGeom prst="rect">
            <a:avLst/>
          </a:prstGeom>
        </p:spPr>
      </p:pic>
      <p:pic>
        <p:nvPicPr>
          <p:cNvPr id="14" name="Picture 13">
            <a:extLst>
              <a:ext uri="{FF2B5EF4-FFF2-40B4-BE49-F238E27FC236}">
                <a16:creationId xmlns:a16="http://schemas.microsoft.com/office/drawing/2014/main" id="{8B2FAAC2-0FA5-435F-B226-F956630890F1}"/>
              </a:ext>
            </a:extLst>
          </p:cNvPr>
          <p:cNvPicPr>
            <a:picLocks noChangeAspect="1"/>
          </p:cNvPicPr>
          <p:nvPr/>
        </p:nvPicPr>
        <p:blipFill>
          <a:blip r:embed="rId4"/>
          <a:stretch>
            <a:fillRect/>
          </a:stretch>
        </p:blipFill>
        <p:spPr>
          <a:xfrm>
            <a:off x="3387121" y="3579139"/>
            <a:ext cx="1285765" cy="1710527"/>
          </a:xfrm>
          <a:prstGeom prst="rect">
            <a:avLst/>
          </a:prstGeom>
        </p:spPr>
      </p:pic>
      <p:pic>
        <p:nvPicPr>
          <p:cNvPr id="17" name="Picture 2" descr="Group Of People Background, PNG, 1251x1043px, 2019, Social Group, Behavior,  Cartoon, Child Download Free">
            <a:extLst>
              <a:ext uri="{FF2B5EF4-FFF2-40B4-BE49-F238E27FC236}">
                <a16:creationId xmlns:a16="http://schemas.microsoft.com/office/drawing/2014/main" id="{897E9368-BE85-44EE-A806-9AB23C654040}"/>
              </a:ext>
            </a:extLst>
          </p:cNvPr>
          <p:cNvPicPr>
            <a:picLocks noChangeAspect="1" noChangeArrowheads="1"/>
          </p:cNvPicPr>
          <p:nvPr/>
        </p:nvPicPr>
        <p:blipFill>
          <a:blip r:embed="rId5" cstate="print">
            <a:extLst>
              <a:ext uri="{BEBA8EAE-BF5A-486C-A8C5-ECC9F3942E4B}">
                <a14:imgProps xmlns:a14="http://schemas.microsoft.com/office/drawing/2010/main">
                  <a14:imgLayer r:embed="rId6">
                    <a14:imgEffect>
                      <a14:backgroundRemoval t="9810" b="99268" l="0" r="99390"/>
                    </a14:imgEffect>
                  </a14:imgLayer>
                </a14:imgProps>
              </a:ext>
              <a:ext uri="{28A0092B-C50C-407E-A947-70E740481C1C}">
                <a14:useLocalDpi xmlns:a14="http://schemas.microsoft.com/office/drawing/2010/main" val="0"/>
              </a:ext>
            </a:extLst>
          </a:blip>
          <a:srcRect/>
          <a:stretch>
            <a:fillRect/>
          </a:stretch>
        </p:blipFill>
        <p:spPr bwMode="auto">
          <a:xfrm>
            <a:off x="10682503" y="5492027"/>
            <a:ext cx="1509497" cy="1049042"/>
          </a:xfrm>
          <a:prstGeom prst="rect">
            <a:avLst/>
          </a:prstGeom>
          <a:noFill/>
          <a:extLst>
            <a:ext uri="{909E8E84-426E-40DD-AFC4-6F175D3DCCD1}">
              <a14:hiddenFill xmlns:a14="http://schemas.microsoft.com/office/drawing/2010/main">
                <a:solidFill>
                  <a:srgbClr val="FFFFFF"/>
                </a:solidFill>
              </a14:hiddenFill>
            </a:ext>
          </a:extLst>
        </p:spPr>
      </p:pic>
      <p:sp>
        <p:nvSpPr>
          <p:cNvPr id="18" name="Google Shape;24109;p45"/>
          <p:cNvSpPr txBox="1">
            <a:spLocks/>
          </p:cNvSpPr>
          <p:nvPr/>
        </p:nvSpPr>
        <p:spPr>
          <a:xfrm rot="1284">
            <a:off x="4558064" y="5838232"/>
            <a:ext cx="6087449" cy="701700"/>
          </a:xfrm>
          <a:prstGeom prst="rect">
            <a:avLst/>
          </a:prstGeom>
          <a:solidFill>
            <a:srgbClr val="98EFC7"/>
          </a:solid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pPr algn="r"/>
            <a:endParaRPr lang="en-US" kern="0" dirty="0"/>
          </a:p>
        </p:txBody>
      </p:sp>
      <p:sp>
        <p:nvSpPr>
          <p:cNvPr id="19" name="TextBox 18">
            <a:extLst>
              <a:ext uri="{FF2B5EF4-FFF2-40B4-BE49-F238E27FC236}">
                <a16:creationId xmlns:a16="http://schemas.microsoft.com/office/drawing/2014/main" id="{53B90E7F-3BFA-4E5A-A3F8-CDFB9105FADE}"/>
              </a:ext>
            </a:extLst>
          </p:cNvPr>
          <p:cNvSpPr txBox="1"/>
          <p:nvPr/>
        </p:nvSpPr>
        <p:spPr>
          <a:xfrm>
            <a:off x="4557933" y="5945520"/>
            <a:ext cx="7601597" cy="430887"/>
          </a:xfrm>
          <a:prstGeom prst="rect">
            <a:avLst/>
          </a:prstGeom>
          <a:noFill/>
        </p:spPr>
        <p:txBody>
          <a:bodyPr wrap="square">
            <a:spAutoFit/>
          </a:bodyPr>
          <a:lstStyle/>
          <a:p>
            <a:pPr algn="just" defTabSz="914377"/>
            <a:r>
              <a:rPr lang="vi-VN" sz="2200" dirty="0">
                <a:solidFill>
                  <a:schemeClr val="tx1">
                    <a:lumMod val="50000"/>
                  </a:schemeClr>
                </a:solidFill>
                <a:latin typeface="#9Slide03 Roboto Medium" panose="02000000000000000000" pitchFamily="2" charset="0"/>
                <a:ea typeface="#9Slide03 Roboto Medium" panose="02000000000000000000" pitchFamily="2" charset="0"/>
              </a:rPr>
              <a:t>Các chủng tộc giao lưu đã dẫn tới sự hợp</a:t>
            </a:r>
            <a:r>
              <a:rPr lang="en-US" sz="2200" dirty="0">
                <a:solidFill>
                  <a:schemeClr val="tx1">
                    <a:lumMod val="50000"/>
                  </a:schemeClr>
                </a:solidFill>
                <a:latin typeface="#9Slide03 Roboto Medium" panose="02000000000000000000" pitchFamily="2" charset="0"/>
                <a:ea typeface="#9Slide03 Roboto Medium" panose="02000000000000000000" pitchFamily="2" charset="0"/>
              </a:rPr>
              <a:t> </a:t>
            </a:r>
            <a:r>
              <a:rPr lang="vi-VN" sz="2200" dirty="0">
                <a:solidFill>
                  <a:schemeClr val="tx1">
                    <a:lumMod val="50000"/>
                  </a:schemeClr>
                </a:solidFill>
                <a:latin typeface="#9Slide03 Roboto Medium" panose="02000000000000000000" pitchFamily="2" charset="0"/>
                <a:ea typeface="#9Slide03 Roboto Medium" panose="02000000000000000000" pitchFamily="2" charset="0"/>
              </a:rPr>
              <a:t>huyết.</a:t>
            </a:r>
            <a:endParaRPr lang="en-US" sz="2200" dirty="0">
              <a:solidFill>
                <a:schemeClr val="tx1">
                  <a:lumMod val="50000"/>
                </a:schemeClr>
              </a:solidFill>
              <a:latin typeface="#9Slide03 Roboto Medium" panose="02000000000000000000" pitchFamily="2" charset="0"/>
              <a:ea typeface="#9Slide03 Roboto Medium" panose="02000000000000000000" pitchFamily="2" charset="0"/>
            </a:endParaRPr>
          </a:p>
        </p:txBody>
      </p:sp>
      <p:sp>
        <p:nvSpPr>
          <p:cNvPr id="20" name="Right Arrow 19"/>
          <p:cNvSpPr/>
          <p:nvPr/>
        </p:nvSpPr>
        <p:spPr>
          <a:xfrm>
            <a:off x="3435254" y="5837095"/>
            <a:ext cx="734677" cy="595549"/>
          </a:xfrm>
          <a:prstGeom prst="rightArrow">
            <a:avLst/>
          </a:prstGeom>
          <a:solidFill>
            <a:srgbClr val="99C3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9309369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additive="base">
                                        <p:cTn id="17" dur="500" fill="hold"/>
                                        <p:tgtEl>
                                          <p:spTgt spid="13"/>
                                        </p:tgtEl>
                                        <p:attrNameLst>
                                          <p:attrName>ppt_x</p:attrName>
                                        </p:attrNameLst>
                                      </p:cBhvr>
                                      <p:tavLst>
                                        <p:tav tm="0">
                                          <p:val>
                                            <p:strVal val="#ppt_x"/>
                                          </p:val>
                                        </p:tav>
                                        <p:tav tm="100000">
                                          <p:val>
                                            <p:strVal val="#ppt_x"/>
                                          </p:val>
                                        </p:tav>
                                      </p:tavLst>
                                    </p:anim>
                                    <p:anim calcmode="lin" valueType="num">
                                      <p:cBhvr additive="base">
                                        <p:cTn id="1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anim calcmode="lin" valueType="num">
                                      <p:cBhvr additive="base">
                                        <p:cTn id="23" dur="500" fill="hold"/>
                                        <p:tgtEl>
                                          <p:spTgt spid="10"/>
                                        </p:tgtEl>
                                        <p:attrNameLst>
                                          <p:attrName>ppt_x</p:attrName>
                                        </p:attrNameLst>
                                      </p:cBhvr>
                                      <p:tavLst>
                                        <p:tav tm="0">
                                          <p:val>
                                            <p:strVal val="#ppt_x"/>
                                          </p:val>
                                        </p:tav>
                                        <p:tav tm="100000">
                                          <p:val>
                                            <p:strVal val="#ppt_x"/>
                                          </p:val>
                                        </p:tav>
                                      </p:tavLst>
                                    </p:anim>
                                    <p:anim calcmode="lin" valueType="num">
                                      <p:cBhvr additive="base">
                                        <p:cTn id="2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14"/>
                                        </p:tgtEl>
                                        <p:attrNameLst>
                                          <p:attrName>style.visibility</p:attrName>
                                        </p:attrNameLst>
                                      </p:cBhvr>
                                      <p:to>
                                        <p:strVal val="visible"/>
                                      </p:to>
                                    </p:set>
                                    <p:anim calcmode="lin" valueType="num">
                                      <p:cBhvr additive="base">
                                        <p:cTn id="29" dur="500" fill="hold"/>
                                        <p:tgtEl>
                                          <p:spTgt spid="14"/>
                                        </p:tgtEl>
                                        <p:attrNameLst>
                                          <p:attrName>ppt_x</p:attrName>
                                        </p:attrNameLst>
                                      </p:cBhvr>
                                      <p:tavLst>
                                        <p:tav tm="0">
                                          <p:val>
                                            <p:strVal val="#ppt_x"/>
                                          </p:val>
                                        </p:tav>
                                        <p:tav tm="100000">
                                          <p:val>
                                            <p:strVal val="#ppt_x"/>
                                          </p:val>
                                        </p:tav>
                                      </p:tavLst>
                                    </p:anim>
                                    <p:anim calcmode="lin" valueType="num">
                                      <p:cBhvr additive="base">
                                        <p:cTn id="30" dur="500" fill="hold"/>
                                        <p:tgtEl>
                                          <p:spTgt spid="14"/>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11"/>
                                        </p:tgtEl>
                                        <p:attrNameLst>
                                          <p:attrName>style.visibility</p:attrName>
                                        </p:attrNameLst>
                                      </p:cBhvr>
                                      <p:to>
                                        <p:strVal val="visible"/>
                                      </p:to>
                                    </p:set>
                                    <p:anim calcmode="lin" valueType="num">
                                      <p:cBhvr additive="base">
                                        <p:cTn id="33" dur="500" fill="hold"/>
                                        <p:tgtEl>
                                          <p:spTgt spid="11"/>
                                        </p:tgtEl>
                                        <p:attrNameLst>
                                          <p:attrName>ppt_x</p:attrName>
                                        </p:attrNameLst>
                                      </p:cBhvr>
                                      <p:tavLst>
                                        <p:tav tm="0">
                                          <p:val>
                                            <p:strVal val="#ppt_x"/>
                                          </p:val>
                                        </p:tav>
                                        <p:tav tm="100000">
                                          <p:val>
                                            <p:strVal val="#ppt_x"/>
                                          </p:val>
                                        </p:tav>
                                      </p:tavLst>
                                    </p:anim>
                                    <p:anim calcmode="lin" valueType="num">
                                      <p:cBhvr additive="base">
                                        <p:cTn id="34"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37" presetClass="entr" presetSubtype="0" fill="hold" nodeType="clickEffect">
                                  <p:stCondLst>
                                    <p:cond delay="0"/>
                                  </p:stCondLst>
                                  <p:childTnLst>
                                    <p:set>
                                      <p:cBhvr>
                                        <p:cTn id="38" dur="1" fill="hold">
                                          <p:stCondLst>
                                            <p:cond delay="0"/>
                                          </p:stCondLst>
                                        </p:cTn>
                                        <p:tgtEl>
                                          <p:spTgt spid="17"/>
                                        </p:tgtEl>
                                        <p:attrNameLst>
                                          <p:attrName>style.visibility</p:attrName>
                                        </p:attrNameLst>
                                      </p:cBhvr>
                                      <p:to>
                                        <p:strVal val="visible"/>
                                      </p:to>
                                    </p:set>
                                    <p:animEffect transition="in" filter="fade">
                                      <p:cBhvr>
                                        <p:cTn id="39" dur="1000"/>
                                        <p:tgtEl>
                                          <p:spTgt spid="17"/>
                                        </p:tgtEl>
                                      </p:cBhvr>
                                    </p:animEffect>
                                    <p:anim calcmode="lin" valueType="num">
                                      <p:cBhvr>
                                        <p:cTn id="40" dur="1000" fill="hold"/>
                                        <p:tgtEl>
                                          <p:spTgt spid="17"/>
                                        </p:tgtEl>
                                        <p:attrNameLst>
                                          <p:attrName>ppt_x</p:attrName>
                                        </p:attrNameLst>
                                      </p:cBhvr>
                                      <p:tavLst>
                                        <p:tav tm="0">
                                          <p:val>
                                            <p:strVal val="#ppt_x"/>
                                          </p:val>
                                        </p:tav>
                                        <p:tav tm="100000">
                                          <p:val>
                                            <p:strVal val="#ppt_x"/>
                                          </p:val>
                                        </p:tav>
                                      </p:tavLst>
                                    </p:anim>
                                    <p:anim calcmode="lin" valueType="num">
                                      <p:cBhvr>
                                        <p:cTn id="41" dur="900" decel="100000" fill="hold"/>
                                        <p:tgtEl>
                                          <p:spTgt spid="17"/>
                                        </p:tgtEl>
                                        <p:attrNameLst>
                                          <p:attrName>ppt_y</p:attrName>
                                        </p:attrNameLst>
                                      </p:cBhvr>
                                      <p:tavLst>
                                        <p:tav tm="0">
                                          <p:val>
                                            <p:strVal val="#ppt_y+1"/>
                                          </p:val>
                                        </p:tav>
                                        <p:tav tm="100000">
                                          <p:val>
                                            <p:strVal val="#ppt_y-.03"/>
                                          </p:val>
                                        </p:tav>
                                      </p:tavLst>
                                    </p:anim>
                                    <p:anim calcmode="lin" valueType="num">
                                      <p:cBhvr>
                                        <p:cTn id="42"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par>
                                <p:cTn id="43" presetID="37" presetClass="entr" presetSubtype="0" fill="hold" grpId="0" nodeType="withEffect">
                                  <p:stCondLst>
                                    <p:cond delay="0"/>
                                  </p:stCondLst>
                                  <p:childTnLst>
                                    <p:set>
                                      <p:cBhvr>
                                        <p:cTn id="44" dur="1" fill="hold">
                                          <p:stCondLst>
                                            <p:cond delay="0"/>
                                          </p:stCondLst>
                                        </p:cTn>
                                        <p:tgtEl>
                                          <p:spTgt spid="18"/>
                                        </p:tgtEl>
                                        <p:attrNameLst>
                                          <p:attrName>style.visibility</p:attrName>
                                        </p:attrNameLst>
                                      </p:cBhvr>
                                      <p:to>
                                        <p:strVal val="visible"/>
                                      </p:to>
                                    </p:set>
                                    <p:animEffect transition="in" filter="fade">
                                      <p:cBhvr>
                                        <p:cTn id="45" dur="1000"/>
                                        <p:tgtEl>
                                          <p:spTgt spid="18"/>
                                        </p:tgtEl>
                                      </p:cBhvr>
                                    </p:animEffect>
                                    <p:anim calcmode="lin" valueType="num">
                                      <p:cBhvr>
                                        <p:cTn id="46" dur="1000" fill="hold"/>
                                        <p:tgtEl>
                                          <p:spTgt spid="18"/>
                                        </p:tgtEl>
                                        <p:attrNameLst>
                                          <p:attrName>ppt_x</p:attrName>
                                        </p:attrNameLst>
                                      </p:cBhvr>
                                      <p:tavLst>
                                        <p:tav tm="0">
                                          <p:val>
                                            <p:strVal val="#ppt_x"/>
                                          </p:val>
                                        </p:tav>
                                        <p:tav tm="100000">
                                          <p:val>
                                            <p:strVal val="#ppt_x"/>
                                          </p:val>
                                        </p:tav>
                                      </p:tavLst>
                                    </p:anim>
                                    <p:anim calcmode="lin" valueType="num">
                                      <p:cBhvr>
                                        <p:cTn id="47" dur="900" decel="100000" fill="hold"/>
                                        <p:tgtEl>
                                          <p:spTgt spid="18"/>
                                        </p:tgtEl>
                                        <p:attrNameLst>
                                          <p:attrName>ppt_y</p:attrName>
                                        </p:attrNameLst>
                                      </p:cBhvr>
                                      <p:tavLst>
                                        <p:tav tm="0">
                                          <p:val>
                                            <p:strVal val="#ppt_y+1"/>
                                          </p:val>
                                        </p:tav>
                                        <p:tav tm="100000">
                                          <p:val>
                                            <p:strVal val="#ppt_y-.03"/>
                                          </p:val>
                                        </p:tav>
                                      </p:tavLst>
                                    </p:anim>
                                    <p:anim calcmode="lin" valueType="num">
                                      <p:cBhvr>
                                        <p:cTn id="48"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par>
                                <p:cTn id="49" presetID="37" presetClass="entr" presetSubtype="0" fill="hold" grpId="0" nodeType="with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fade">
                                      <p:cBhvr>
                                        <p:cTn id="51" dur="1000"/>
                                        <p:tgtEl>
                                          <p:spTgt spid="19"/>
                                        </p:tgtEl>
                                      </p:cBhvr>
                                    </p:animEffect>
                                    <p:anim calcmode="lin" valueType="num">
                                      <p:cBhvr>
                                        <p:cTn id="52" dur="1000" fill="hold"/>
                                        <p:tgtEl>
                                          <p:spTgt spid="19"/>
                                        </p:tgtEl>
                                        <p:attrNameLst>
                                          <p:attrName>ppt_x</p:attrName>
                                        </p:attrNameLst>
                                      </p:cBhvr>
                                      <p:tavLst>
                                        <p:tav tm="0">
                                          <p:val>
                                            <p:strVal val="#ppt_x"/>
                                          </p:val>
                                        </p:tav>
                                        <p:tav tm="100000">
                                          <p:val>
                                            <p:strVal val="#ppt_x"/>
                                          </p:val>
                                        </p:tav>
                                      </p:tavLst>
                                    </p:anim>
                                    <p:anim calcmode="lin" valueType="num">
                                      <p:cBhvr>
                                        <p:cTn id="53" dur="900" decel="100000" fill="hold"/>
                                        <p:tgtEl>
                                          <p:spTgt spid="19"/>
                                        </p:tgtEl>
                                        <p:attrNameLst>
                                          <p:attrName>ppt_y</p:attrName>
                                        </p:attrNameLst>
                                      </p:cBhvr>
                                      <p:tavLst>
                                        <p:tav tm="0">
                                          <p:val>
                                            <p:strVal val="#ppt_y+1"/>
                                          </p:val>
                                        </p:tav>
                                        <p:tav tm="100000">
                                          <p:val>
                                            <p:strVal val="#ppt_y-.03"/>
                                          </p:val>
                                        </p:tav>
                                      </p:tavLst>
                                    </p:anim>
                                    <p:anim calcmode="lin" valueType="num">
                                      <p:cBhvr>
                                        <p:cTn id="54"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par>
                                <p:cTn id="55" presetID="37" presetClass="entr" presetSubtype="0" fill="hold" grpId="0" nodeType="with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fade">
                                      <p:cBhvr>
                                        <p:cTn id="57" dur="1000"/>
                                        <p:tgtEl>
                                          <p:spTgt spid="20"/>
                                        </p:tgtEl>
                                      </p:cBhvr>
                                    </p:animEffect>
                                    <p:anim calcmode="lin" valueType="num">
                                      <p:cBhvr>
                                        <p:cTn id="58" dur="1000" fill="hold"/>
                                        <p:tgtEl>
                                          <p:spTgt spid="20"/>
                                        </p:tgtEl>
                                        <p:attrNameLst>
                                          <p:attrName>ppt_x</p:attrName>
                                        </p:attrNameLst>
                                      </p:cBhvr>
                                      <p:tavLst>
                                        <p:tav tm="0">
                                          <p:val>
                                            <p:strVal val="#ppt_x"/>
                                          </p:val>
                                        </p:tav>
                                        <p:tav tm="100000">
                                          <p:val>
                                            <p:strVal val="#ppt_x"/>
                                          </p:val>
                                        </p:tav>
                                      </p:tavLst>
                                    </p:anim>
                                    <p:anim calcmode="lin" valueType="num">
                                      <p:cBhvr>
                                        <p:cTn id="59" dur="900" decel="100000" fill="hold"/>
                                        <p:tgtEl>
                                          <p:spTgt spid="20"/>
                                        </p:tgtEl>
                                        <p:attrNameLst>
                                          <p:attrName>ppt_y</p:attrName>
                                        </p:attrNameLst>
                                      </p:cBhvr>
                                      <p:tavLst>
                                        <p:tav tm="0">
                                          <p:val>
                                            <p:strVal val="#ppt_y+1"/>
                                          </p:val>
                                        </p:tav>
                                        <p:tav tm="100000">
                                          <p:val>
                                            <p:strVal val="#ppt_y-.03"/>
                                          </p:val>
                                        </p:tav>
                                      </p:tavLst>
                                    </p:anim>
                                    <p:anim calcmode="lin" valueType="num">
                                      <p:cBhvr>
                                        <p:cTn id="6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8" grpId="0" animBg="1"/>
      <p:bldP spid="19" grpId="0"/>
      <p:bldP spid="20"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24830"/>
        <p:cNvGrpSpPr/>
        <p:nvPr/>
      </p:nvGrpSpPr>
      <p:grpSpPr>
        <a:xfrm>
          <a:off x="0" y="0"/>
          <a:ext cx="0" cy="0"/>
          <a:chOff x="0" y="0"/>
          <a:chExt cx="0" cy="0"/>
        </a:xfrm>
      </p:grpSpPr>
      <p:sp>
        <p:nvSpPr>
          <p:cNvPr id="24831" name="Google Shape;24831;p63"/>
          <p:cNvSpPr txBox="1">
            <a:spLocks noGrp="1"/>
          </p:cNvSpPr>
          <p:nvPr>
            <p:ph type="title"/>
          </p:nvPr>
        </p:nvSpPr>
        <p:spPr>
          <a:xfrm>
            <a:off x="309634" y="649787"/>
            <a:ext cx="10272000" cy="763600"/>
          </a:xfrm>
          <a:prstGeom prst="rect">
            <a:avLst/>
          </a:prstGeom>
        </p:spPr>
        <p:txBody>
          <a:bodyPr spcFirstLastPara="1" wrap="square" lIns="121900" tIns="121900" rIns="121900" bIns="121900" anchor="t" anchorCtr="0">
            <a:noAutofit/>
          </a:bodyPr>
          <a:lstStyle/>
          <a:p>
            <a:r>
              <a:rPr lang="en" sz="2800" b="1" dirty="0">
                <a:latin typeface="#9Slide03 Roboto Medium" panose="02000000000000000000" pitchFamily="2" charset="0"/>
                <a:ea typeface="#9Slide03 Roboto Medium" panose="02000000000000000000" pitchFamily="2" charset="0"/>
              </a:rPr>
              <a:t>a. Dân cư</a:t>
            </a:r>
            <a:endParaRPr sz="2800" b="1" dirty="0">
              <a:latin typeface="#9Slide03 Roboto Medium" panose="02000000000000000000" pitchFamily="2" charset="0"/>
              <a:ea typeface="#9Slide03 Roboto Medium" panose="02000000000000000000" pitchFamily="2" charset="0"/>
            </a:endParaRPr>
          </a:p>
        </p:txBody>
      </p:sp>
      <p:sp>
        <p:nvSpPr>
          <p:cNvPr id="24832" name="Google Shape;24832;p63"/>
          <p:cNvSpPr/>
          <p:nvPr/>
        </p:nvSpPr>
        <p:spPr>
          <a:xfrm>
            <a:off x="1436765" y="1852639"/>
            <a:ext cx="1403200" cy="960800"/>
          </a:xfrm>
          <a:prstGeom prst="roundRect">
            <a:avLst>
              <a:gd name="adj" fmla="val 50000"/>
            </a:avLst>
          </a:prstGeom>
          <a:solidFill>
            <a:srgbClr val="FFAABE"/>
          </a:solidFill>
          <a:ln>
            <a:noFill/>
          </a:ln>
          <a:effectLst>
            <a:outerShdw dist="57150" dir="3600000" algn="bl" rotWithShape="0">
              <a:srgbClr val="684130">
                <a:alpha val="19000"/>
              </a:srgbClr>
            </a:outerShdw>
          </a:effectLst>
        </p:spPr>
        <p:txBody>
          <a:bodyPr spcFirstLastPara="1" wrap="square" lIns="121900" tIns="121900" rIns="121900" bIns="121900" anchor="ctr" anchorCtr="0">
            <a:noAutofit/>
          </a:bodyPr>
          <a:lstStyle/>
          <a:p>
            <a:pPr algn="ctr" defTabSz="1219170">
              <a:buClr>
                <a:srgbClr val="000000"/>
              </a:buClr>
            </a:pPr>
            <a:r>
              <a:rPr lang="en" sz="2000" b="1" kern="0" dirty="0">
                <a:solidFill>
                  <a:srgbClr val="684130"/>
                </a:solidFill>
                <a:latin typeface="#9Slide03 Roboto Medium" panose="02000000000000000000" pitchFamily="2" charset="0"/>
                <a:ea typeface="#9Slide03 Roboto Medium" panose="02000000000000000000" pitchFamily="2" charset="0"/>
                <a:cs typeface="Rum Raisin"/>
                <a:sym typeface="Rum Raisin"/>
              </a:rPr>
              <a:t>Số dân</a:t>
            </a:r>
            <a:endParaRPr sz="2000" b="1" kern="0" dirty="0">
              <a:solidFill>
                <a:srgbClr val="000000"/>
              </a:solidFill>
              <a:latin typeface="#9Slide03 Roboto Medium" panose="02000000000000000000" pitchFamily="2" charset="0"/>
              <a:ea typeface="#9Slide03 Roboto Medium" panose="02000000000000000000" pitchFamily="2" charset="0"/>
              <a:cs typeface="Arial"/>
              <a:sym typeface="Arial"/>
            </a:endParaRPr>
          </a:p>
        </p:txBody>
      </p:sp>
      <p:sp>
        <p:nvSpPr>
          <p:cNvPr id="24833" name="Google Shape;24833;p63"/>
          <p:cNvSpPr txBox="1"/>
          <p:nvPr/>
        </p:nvSpPr>
        <p:spPr>
          <a:xfrm rot="-586">
            <a:off x="965165" y="3349863"/>
            <a:ext cx="2346400" cy="919200"/>
          </a:xfrm>
          <a:prstGeom prst="rect">
            <a:avLst/>
          </a:prstGeom>
          <a:solidFill>
            <a:srgbClr val="E0CFBE"/>
          </a:solidFill>
          <a:ln>
            <a:noFill/>
          </a:ln>
          <a:effectLst>
            <a:outerShdw dist="66675" dir="2760000" algn="bl" rotWithShape="0">
              <a:srgbClr val="684130">
                <a:alpha val="17000"/>
              </a:srgbClr>
            </a:outerShdw>
          </a:effectLst>
        </p:spPr>
        <p:txBody>
          <a:bodyPr spcFirstLastPara="1" wrap="square" lIns="121900" tIns="121900" rIns="121900" bIns="121900" anchor="ctr" anchorCtr="0">
            <a:noAutofit/>
          </a:bodyPr>
          <a:lstStyle/>
          <a:p>
            <a:pPr algn="just" defTabSz="1219170">
              <a:lnSpc>
                <a:spcPct val="120000"/>
              </a:lnSpc>
              <a:buClr>
                <a:srgbClr val="000000"/>
              </a:buClr>
            </a:pPr>
            <a:endParaRPr sz="1867" kern="0" dirty="0">
              <a:solidFill>
                <a:srgbClr val="684130"/>
              </a:solidFill>
              <a:latin typeface="#9Slide03 Roboto Medium" panose="02000000000000000000" pitchFamily="2" charset="0"/>
              <a:ea typeface="#9Slide03 Roboto Medium" panose="02000000000000000000" pitchFamily="2" charset="0"/>
              <a:cs typeface="Anaheim"/>
              <a:sym typeface="Anaheim"/>
            </a:endParaRPr>
          </a:p>
        </p:txBody>
      </p:sp>
      <p:cxnSp>
        <p:nvCxnSpPr>
          <p:cNvPr id="24834" name="Google Shape;24834;p63"/>
          <p:cNvCxnSpPr>
            <a:stCxn id="24832" idx="2"/>
            <a:endCxn id="24833" idx="0"/>
          </p:cNvCxnSpPr>
          <p:nvPr/>
        </p:nvCxnSpPr>
        <p:spPr>
          <a:xfrm>
            <a:off x="2138365" y="2813439"/>
            <a:ext cx="0" cy="536400"/>
          </a:xfrm>
          <a:prstGeom prst="straightConnector1">
            <a:avLst/>
          </a:prstGeom>
          <a:noFill/>
          <a:ln w="9525" cap="flat" cmpd="sng">
            <a:solidFill>
              <a:schemeClr val="dk1"/>
            </a:solidFill>
            <a:prstDash val="dot"/>
            <a:round/>
            <a:headEnd type="none" w="med" len="med"/>
            <a:tailEnd type="none" w="med" len="med"/>
          </a:ln>
        </p:spPr>
      </p:cxnSp>
      <p:sp>
        <p:nvSpPr>
          <p:cNvPr id="24835" name="Google Shape;24835;p63"/>
          <p:cNvSpPr/>
          <p:nvPr/>
        </p:nvSpPr>
        <p:spPr>
          <a:xfrm>
            <a:off x="4064668" y="3008096"/>
            <a:ext cx="1498477" cy="960800"/>
          </a:xfrm>
          <a:prstGeom prst="roundRect">
            <a:avLst>
              <a:gd name="adj" fmla="val 50000"/>
            </a:avLst>
          </a:prstGeom>
          <a:solidFill>
            <a:schemeClr val="accent3"/>
          </a:solidFill>
          <a:ln>
            <a:noFill/>
          </a:ln>
          <a:effectLst>
            <a:outerShdw dist="57150" dir="3600000" algn="bl" rotWithShape="0">
              <a:srgbClr val="684130">
                <a:alpha val="19000"/>
              </a:srgbClr>
            </a:outerShdw>
          </a:effectLst>
        </p:spPr>
        <p:txBody>
          <a:bodyPr spcFirstLastPara="1" wrap="square" lIns="121900" tIns="121900" rIns="121900" bIns="121900" anchor="ctr" anchorCtr="0">
            <a:noAutofit/>
          </a:bodyPr>
          <a:lstStyle/>
          <a:p>
            <a:pPr algn="ctr" defTabSz="1219170">
              <a:buClr>
                <a:srgbClr val="000000"/>
              </a:buClr>
            </a:pPr>
            <a:r>
              <a:rPr lang="en" sz="2000" b="1" kern="0" dirty="0">
                <a:solidFill>
                  <a:srgbClr val="684130"/>
                </a:solidFill>
                <a:latin typeface="#9Slide03 Roboto Medium" panose="02000000000000000000" pitchFamily="2" charset="0"/>
                <a:ea typeface="#9Slide03 Roboto Medium" panose="02000000000000000000" pitchFamily="2" charset="0"/>
                <a:cs typeface="Rum Raisin"/>
                <a:sym typeface="Rum Raisin"/>
              </a:rPr>
              <a:t>Gia tăng DS</a:t>
            </a:r>
            <a:endParaRPr sz="2000" b="1" kern="0" dirty="0">
              <a:solidFill>
                <a:srgbClr val="000000"/>
              </a:solidFill>
              <a:latin typeface="#9Slide03 Roboto Medium" panose="02000000000000000000" pitchFamily="2" charset="0"/>
              <a:ea typeface="#9Slide03 Roboto Medium" panose="02000000000000000000" pitchFamily="2" charset="0"/>
              <a:cs typeface="Arial"/>
              <a:sym typeface="Arial"/>
            </a:endParaRPr>
          </a:p>
        </p:txBody>
      </p:sp>
      <p:sp>
        <p:nvSpPr>
          <p:cNvPr id="24836" name="Google Shape;24836;p63"/>
          <p:cNvSpPr txBox="1"/>
          <p:nvPr/>
        </p:nvSpPr>
        <p:spPr>
          <a:xfrm rot="586">
            <a:off x="3593069" y="4509804"/>
            <a:ext cx="2346400" cy="919200"/>
          </a:xfrm>
          <a:prstGeom prst="rect">
            <a:avLst/>
          </a:prstGeom>
          <a:solidFill>
            <a:srgbClr val="E0CFBE"/>
          </a:solidFill>
          <a:ln>
            <a:noFill/>
          </a:ln>
          <a:effectLst>
            <a:outerShdw dist="66675" dir="2760000" algn="bl" rotWithShape="0">
              <a:srgbClr val="684130">
                <a:alpha val="17000"/>
              </a:srgbClr>
            </a:outerShdw>
          </a:effectLst>
        </p:spPr>
        <p:txBody>
          <a:bodyPr spcFirstLastPara="1" wrap="square" lIns="121900" tIns="121900" rIns="121900" bIns="121900" anchor="ctr" anchorCtr="0">
            <a:noAutofit/>
          </a:bodyPr>
          <a:lstStyle/>
          <a:p>
            <a:pPr algn="ctr" defTabSz="1219170">
              <a:buClr>
                <a:srgbClr val="000000"/>
              </a:buClr>
            </a:pPr>
            <a:r>
              <a:rPr lang="en" sz="2100" b="1" kern="0" dirty="0">
                <a:solidFill>
                  <a:srgbClr val="684130"/>
                </a:solidFill>
                <a:latin typeface="#9Slide03 Roboto Medium" panose="02000000000000000000" pitchFamily="2" charset="0"/>
                <a:ea typeface="#9Slide03 Roboto Medium" panose="02000000000000000000" pitchFamily="2" charset="0"/>
                <a:cs typeface="Anaheim"/>
                <a:sym typeface="Anaheim"/>
              </a:rPr>
              <a:t>Giảm đáng kể</a:t>
            </a:r>
            <a:endParaRPr sz="2100" b="1" kern="0" dirty="0">
              <a:solidFill>
                <a:srgbClr val="684130"/>
              </a:solidFill>
              <a:latin typeface="#9Slide03 Roboto Medium" panose="02000000000000000000" pitchFamily="2" charset="0"/>
              <a:ea typeface="#9Slide03 Roboto Medium" panose="02000000000000000000" pitchFamily="2" charset="0"/>
              <a:cs typeface="Anaheim"/>
              <a:sym typeface="Anaheim"/>
            </a:endParaRPr>
          </a:p>
        </p:txBody>
      </p:sp>
      <p:cxnSp>
        <p:nvCxnSpPr>
          <p:cNvPr id="24837" name="Google Shape;24837;p63"/>
          <p:cNvCxnSpPr>
            <a:stCxn id="24835" idx="2"/>
            <a:endCxn id="24836" idx="0"/>
          </p:cNvCxnSpPr>
          <p:nvPr/>
        </p:nvCxnSpPr>
        <p:spPr>
          <a:xfrm>
            <a:off x="4766269" y="3968896"/>
            <a:ext cx="0" cy="540800"/>
          </a:xfrm>
          <a:prstGeom prst="straightConnector1">
            <a:avLst/>
          </a:prstGeom>
          <a:noFill/>
          <a:ln w="9525" cap="flat" cmpd="sng">
            <a:solidFill>
              <a:schemeClr val="dk1"/>
            </a:solidFill>
            <a:prstDash val="dot"/>
            <a:round/>
            <a:headEnd type="none" w="med" len="med"/>
            <a:tailEnd type="none" w="med" len="med"/>
          </a:ln>
        </p:spPr>
      </p:cxnSp>
      <p:sp>
        <p:nvSpPr>
          <p:cNvPr id="24838" name="Google Shape;24838;p63"/>
          <p:cNvSpPr/>
          <p:nvPr/>
        </p:nvSpPr>
        <p:spPr>
          <a:xfrm>
            <a:off x="6653608" y="1852639"/>
            <a:ext cx="1403200" cy="960800"/>
          </a:xfrm>
          <a:prstGeom prst="roundRect">
            <a:avLst>
              <a:gd name="adj" fmla="val 50000"/>
            </a:avLst>
          </a:prstGeom>
          <a:solidFill>
            <a:schemeClr val="accent2"/>
          </a:solidFill>
          <a:ln>
            <a:noFill/>
          </a:ln>
          <a:effectLst>
            <a:outerShdw dist="57150" dir="3600000" algn="bl" rotWithShape="0">
              <a:srgbClr val="684130">
                <a:alpha val="19000"/>
              </a:srgbClr>
            </a:outerShdw>
          </a:effectLst>
        </p:spPr>
        <p:txBody>
          <a:bodyPr spcFirstLastPara="1" wrap="square" lIns="121900" tIns="121900" rIns="121900" bIns="121900" anchor="ctr" anchorCtr="0">
            <a:noAutofit/>
          </a:bodyPr>
          <a:lstStyle/>
          <a:p>
            <a:pPr algn="ctr" defTabSz="1219170">
              <a:buClr>
                <a:srgbClr val="000000"/>
              </a:buClr>
            </a:pPr>
            <a:r>
              <a:rPr lang="en" sz="2000" b="1" kern="0" dirty="0">
                <a:solidFill>
                  <a:srgbClr val="684130"/>
                </a:solidFill>
                <a:latin typeface="#9Slide03 Roboto Medium" panose="02000000000000000000" pitchFamily="2" charset="0"/>
                <a:ea typeface="#9Slide03 Roboto Medium" panose="02000000000000000000" pitchFamily="2" charset="0"/>
                <a:cs typeface="Rum Raisin"/>
                <a:sym typeface="Rum Raisin"/>
              </a:rPr>
              <a:t>Cơ cấu</a:t>
            </a:r>
            <a:endParaRPr sz="2000" b="1" kern="0" dirty="0">
              <a:solidFill>
                <a:srgbClr val="000000"/>
              </a:solidFill>
              <a:latin typeface="#9Slide03 Roboto Medium" panose="02000000000000000000" pitchFamily="2" charset="0"/>
              <a:ea typeface="#9Slide03 Roboto Medium" panose="02000000000000000000" pitchFamily="2" charset="0"/>
              <a:cs typeface="Arial"/>
              <a:sym typeface="Arial"/>
            </a:endParaRPr>
          </a:p>
        </p:txBody>
      </p:sp>
      <p:sp>
        <p:nvSpPr>
          <p:cNvPr id="24839" name="Google Shape;24839;p63"/>
          <p:cNvSpPr txBox="1"/>
          <p:nvPr/>
        </p:nvSpPr>
        <p:spPr>
          <a:xfrm rot="-586">
            <a:off x="6182008" y="3349863"/>
            <a:ext cx="2346400" cy="919200"/>
          </a:xfrm>
          <a:prstGeom prst="rect">
            <a:avLst/>
          </a:prstGeom>
          <a:solidFill>
            <a:srgbClr val="E0CFBE"/>
          </a:solidFill>
          <a:ln>
            <a:noFill/>
          </a:ln>
          <a:effectLst>
            <a:outerShdw dist="66675" dir="2760000" algn="bl" rotWithShape="0">
              <a:srgbClr val="684130">
                <a:alpha val="17000"/>
              </a:srgbClr>
            </a:outerShdw>
          </a:effectLst>
        </p:spPr>
        <p:txBody>
          <a:bodyPr spcFirstLastPara="1" wrap="square" lIns="121900" tIns="121900" rIns="121900" bIns="121900" anchor="ctr" anchorCtr="0">
            <a:noAutofit/>
          </a:bodyPr>
          <a:lstStyle/>
          <a:p>
            <a:pPr algn="ctr" defTabSz="1219170">
              <a:buClr>
                <a:srgbClr val="000000"/>
              </a:buClr>
            </a:pPr>
            <a:r>
              <a:rPr lang="en" sz="2100" b="1" kern="0" dirty="0">
                <a:solidFill>
                  <a:srgbClr val="684130"/>
                </a:solidFill>
                <a:latin typeface="#9Slide03 Roboto Medium" panose="02000000000000000000" pitchFamily="2" charset="0"/>
                <a:ea typeface="#9Slide03 Roboto Medium" panose="02000000000000000000" pitchFamily="2" charset="0"/>
                <a:cs typeface="Anaheim"/>
                <a:sym typeface="Anaheim"/>
              </a:rPr>
              <a:t>Trẻ =&gt; già hóa</a:t>
            </a:r>
            <a:endParaRPr sz="2100" b="1" kern="0" dirty="0">
              <a:solidFill>
                <a:srgbClr val="684130"/>
              </a:solidFill>
              <a:latin typeface="#9Slide03 Roboto Medium" panose="02000000000000000000" pitchFamily="2" charset="0"/>
              <a:ea typeface="#9Slide03 Roboto Medium" panose="02000000000000000000" pitchFamily="2" charset="0"/>
              <a:cs typeface="Anaheim"/>
              <a:sym typeface="Anaheim"/>
            </a:endParaRPr>
          </a:p>
        </p:txBody>
      </p:sp>
      <p:cxnSp>
        <p:nvCxnSpPr>
          <p:cNvPr id="24840" name="Google Shape;24840;p63"/>
          <p:cNvCxnSpPr>
            <a:stCxn id="24838" idx="2"/>
            <a:endCxn id="24839" idx="0"/>
          </p:cNvCxnSpPr>
          <p:nvPr/>
        </p:nvCxnSpPr>
        <p:spPr>
          <a:xfrm>
            <a:off x="7355208" y="2813439"/>
            <a:ext cx="0" cy="536400"/>
          </a:xfrm>
          <a:prstGeom prst="straightConnector1">
            <a:avLst/>
          </a:prstGeom>
          <a:noFill/>
          <a:ln w="9525" cap="flat" cmpd="sng">
            <a:solidFill>
              <a:schemeClr val="dk1"/>
            </a:solidFill>
            <a:prstDash val="dot"/>
            <a:round/>
            <a:headEnd type="none" w="med" len="med"/>
            <a:tailEnd type="none" w="med" len="med"/>
          </a:ln>
        </p:spPr>
      </p:cxnSp>
      <p:sp>
        <p:nvSpPr>
          <p:cNvPr id="24841" name="Google Shape;24841;p63"/>
          <p:cNvSpPr/>
          <p:nvPr/>
        </p:nvSpPr>
        <p:spPr>
          <a:xfrm rot="980">
            <a:off x="9325268" y="3008296"/>
            <a:ext cx="1403200" cy="960800"/>
          </a:xfrm>
          <a:prstGeom prst="roundRect">
            <a:avLst>
              <a:gd name="adj" fmla="val 50000"/>
            </a:avLst>
          </a:prstGeom>
          <a:solidFill>
            <a:schemeClr val="accent5"/>
          </a:solidFill>
          <a:ln>
            <a:noFill/>
          </a:ln>
          <a:effectLst>
            <a:outerShdw dist="57150" dir="3600000" algn="bl" rotWithShape="0">
              <a:srgbClr val="684130">
                <a:alpha val="19000"/>
              </a:srgbClr>
            </a:outerShdw>
          </a:effectLst>
        </p:spPr>
        <p:txBody>
          <a:bodyPr spcFirstLastPara="1" wrap="square" lIns="121900" tIns="121900" rIns="121900" bIns="121900" anchor="ctr" anchorCtr="0">
            <a:noAutofit/>
          </a:bodyPr>
          <a:lstStyle/>
          <a:p>
            <a:pPr algn="ctr" defTabSz="1219170">
              <a:buClr>
                <a:srgbClr val="000000"/>
              </a:buClr>
            </a:pPr>
            <a:r>
              <a:rPr lang="en" sz="2000" b="1" kern="0" dirty="0">
                <a:solidFill>
                  <a:srgbClr val="684130"/>
                </a:solidFill>
                <a:latin typeface="#9Slide03 Roboto Medium" panose="02000000000000000000" pitchFamily="2" charset="0"/>
                <a:ea typeface="#9Slide03 Roboto Medium" panose="02000000000000000000" pitchFamily="2" charset="0"/>
                <a:cs typeface="Rum Raisin"/>
                <a:sym typeface="Rum Raisin"/>
              </a:rPr>
              <a:t>Chủng tộc</a:t>
            </a:r>
            <a:endParaRPr sz="2000" b="1" kern="0" dirty="0">
              <a:solidFill>
                <a:srgbClr val="684130"/>
              </a:solidFill>
              <a:latin typeface="#9Slide03 Roboto Medium" panose="02000000000000000000" pitchFamily="2" charset="0"/>
              <a:ea typeface="#9Slide03 Roboto Medium" panose="02000000000000000000" pitchFamily="2" charset="0"/>
              <a:cs typeface="Arial"/>
              <a:sym typeface="Arial"/>
            </a:endParaRPr>
          </a:p>
        </p:txBody>
      </p:sp>
      <p:sp>
        <p:nvSpPr>
          <p:cNvPr id="24842" name="Google Shape;24842;p63"/>
          <p:cNvSpPr txBox="1"/>
          <p:nvPr/>
        </p:nvSpPr>
        <p:spPr>
          <a:xfrm rot="-586">
            <a:off x="8853668" y="4509804"/>
            <a:ext cx="2346400" cy="919200"/>
          </a:xfrm>
          <a:prstGeom prst="rect">
            <a:avLst/>
          </a:prstGeom>
          <a:solidFill>
            <a:srgbClr val="E0CFBE"/>
          </a:solidFill>
          <a:ln>
            <a:noFill/>
          </a:ln>
          <a:effectLst>
            <a:outerShdw dist="66675" dir="2760000" algn="bl" rotWithShape="0">
              <a:srgbClr val="684130">
                <a:alpha val="17000"/>
              </a:srgbClr>
            </a:outerShdw>
          </a:effectLst>
        </p:spPr>
        <p:txBody>
          <a:bodyPr spcFirstLastPara="1" wrap="square" lIns="121900" tIns="121900" rIns="121900" bIns="121900" anchor="ctr" anchorCtr="0">
            <a:noAutofit/>
          </a:bodyPr>
          <a:lstStyle/>
          <a:p>
            <a:pPr algn="ctr" defTabSz="1219170">
              <a:buClr>
                <a:srgbClr val="000000"/>
              </a:buClr>
            </a:pPr>
            <a:r>
              <a:rPr lang="en-US" sz="2100" b="1" dirty="0">
                <a:latin typeface="#9Slide03 Roboto Medium" panose="02000000000000000000" pitchFamily="2" charset="0"/>
                <a:ea typeface="#9Slide03 Roboto Medium" panose="02000000000000000000" pitchFamily="2" charset="0"/>
              </a:rPr>
              <a:t>T</a:t>
            </a:r>
            <a:r>
              <a:rPr lang="vi-VN" sz="2100" b="1" dirty="0">
                <a:latin typeface="#9Slide03 Roboto Medium" panose="02000000000000000000" pitchFamily="2" charset="0"/>
                <a:ea typeface="#9Slide03 Roboto Medium" panose="02000000000000000000" pitchFamily="2" charset="0"/>
              </a:rPr>
              <a:t>huộc nhiều chủng </a:t>
            </a:r>
            <a:r>
              <a:rPr lang="en-US" sz="2100" b="1" dirty="0">
                <a:latin typeface="#9Slide03 Roboto Medium" panose="02000000000000000000" pitchFamily="2" charset="0"/>
                <a:ea typeface="#9Slide03 Roboto Medium" panose="02000000000000000000" pitchFamily="2" charset="0"/>
              </a:rPr>
              <a:t>t</a:t>
            </a:r>
            <a:r>
              <a:rPr lang="vi-VN" sz="2100" b="1" dirty="0">
                <a:latin typeface="#9Slide03 Roboto Medium" panose="02000000000000000000" pitchFamily="2" charset="0"/>
                <a:ea typeface="#9Slide03 Roboto Medium" panose="02000000000000000000" pitchFamily="2" charset="0"/>
              </a:rPr>
              <a:t>ộc</a:t>
            </a:r>
            <a:endParaRPr sz="2100" b="1" kern="0" dirty="0">
              <a:solidFill>
                <a:srgbClr val="684130"/>
              </a:solidFill>
              <a:latin typeface="#9Slide03 Roboto Medium" panose="02000000000000000000" pitchFamily="2" charset="0"/>
              <a:ea typeface="#9Slide03 Roboto Medium" panose="02000000000000000000" pitchFamily="2" charset="0"/>
              <a:cs typeface="Anaheim"/>
              <a:sym typeface="Anaheim"/>
            </a:endParaRPr>
          </a:p>
        </p:txBody>
      </p:sp>
      <p:cxnSp>
        <p:nvCxnSpPr>
          <p:cNvPr id="24843" name="Google Shape;24843;p63"/>
          <p:cNvCxnSpPr>
            <a:stCxn id="24841" idx="2"/>
            <a:endCxn id="24842" idx="0"/>
          </p:cNvCxnSpPr>
          <p:nvPr/>
        </p:nvCxnSpPr>
        <p:spPr>
          <a:xfrm>
            <a:off x="10026868" y="3969096"/>
            <a:ext cx="0" cy="540800"/>
          </a:xfrm>
          <a:prstGeom prst="straightConnector1">
            <a:avLst/>
          </a:prstGeom>
          <a:noFill/>
          <a:ln w="9525" cap="flat" cmpd="sng">
            <a:solidFill>
              <a:schemeClr val="dk1"/>
            </a:solidFill>
            <a:prstDash val="dot"/>
            <a:round/>
            <a:headEnd type="none" w="med" len="med"/>
            <a:tailEnd type="none" w="med" len="med"/>
          </a:ln>
        </p:spPr>
      </p:cxnSp>
      <p:cxnSp>
        <p:nvCxnSpPr>
          <p:cNvPr id="24844" name="Google Shape;24844;p63"/>
          <p:cNvCxnSpPr>
            <a:stCxn id="24832" idx="3"/>
            <a:endCxn id="24835" idx="1"/>
          </p:cNvCxnSpPr>
          <p:nvPr/>
        </p:nvCxnSpPr>
        <p:spPr>
          <a:xfrm>
            <a:off x="2839965" y="2333039"/>
            <a:ext cx="1224800" cy="1155600"/>
          </a:xfrm>
          <a:prstGeom prst="straightConnector1">
            <a:avLst/>
          </a:prstGeom>
          <a:noFill/>
          <a:ln w="9525" cap="flat" cmpd="sng">
            <a:solidFill>
              <a:schemeClr val="dk1"/>
            </a:solidFill>
            <a:prstDash val="dot"/>
            <a:round/>
            <a:headEnd type="none" w="med" len="med"/>
            <a:tailEnd type="none" w="med" len="med"/>
          </a:ln>
        </p:spPr>
      </p:cxnSp>
      <p:cxnSp>
        <p:nvCxnSpPr>
          <p:cNvPr id="24845" name="Google Shape;24845;p63"/>
          <p:cNvCxnSpPr>
            <a:stCxn id="24835" idx="3"/>
            <a:endCxn id="24838" idx="1"/>
          </p:cNvCxnSpPr>
          <p:nvPr/>
        </p:nvCxnSpPr>
        <p:spPr>
          <a:xfrm rot="10800000" flipH="1">
            <a:off x="5467869" y="2332896"/>
            <a:ext cx="1185600" cy="1155600"/>
          </a:xfrm>
          <a:prstGeom prst="straightConnector1">
            <a:avLst/>
          </a:prstGeom>
          <a:noFill/>
          <a:ln w="9525" cap="flat" cmpd="sng">
            <a:solidFill>
              <a:schemeClr val="dk1"/>
            </a:solidFill>
            <a:prstDash val="dot"/>
            <a:round/>
            <a:headEnd type="none" w="med" len="med"/>
            <a:tailEnd type="none" w="med" len="med"/>
          </a:ln>
        </p:spPr>
      </p:cxnSp>
      <p:cxnSp>
        <p:nvCxnSpPr>
          <p:cNvPr id="24846" name="Google Shape;24846;p63"/>
          <p:cNvCxnSpPr>
            <a:stCxn id="24838" idx="3"/>
            <a:endCxn id="24841" idx="1"/>
          </p:cNvCxnSpPr>
          <p:nvPr/>
        </p:nvCxnSpPr>
        <p:spPr>
          <a:xfrm>
            <a:off x="8056808" y="2333039"/>
            <a:ext cx="1268400" cy="1155600"/>
          </a:xfrm>
          <a:prstGeom prst="straightConnector1">
            <a:avLst/>
          </a:prstGeom>
          <a:noFill/>
          <a:ln w="9525" cap="flat" cmpd="sng">
            <a:solidFill>
              <a:schemeClr val="dk1"/>
            </a:solidFill>
            <a:prstDash val="dot"/>
            <a:round/>
            <a:headEnd type="none" w="med" len="med"/>
            <a:tailEnd type="none" w="med" len="med"/>
          </a:ln>
        </p:spPr>
      </p:cxnSp>
      <p:sp>
        <p:nvSpPr>
          <p:cNvPr id="24848" name="Google Shape;24848;p63"/>
          <p:cNvSpPr/>
          <p:nvPr/>
        </p:nvSpPr>
        <p:spPr>
          <a:xfrm rot="4855187">
            <a:off x="9806365" y="358167"/>
            <a:ext cx="1439641" cy="1850780"/>
          </a:xfrm>
          <a:prstGeom prst="roundRect">
            <a:avLst>
              <a:gd name="adj" fmla="val 50000"/>
            </a:avLst>
          </a:prstGeom>
          <a:solidFill>
            <a:schemeClr val="bg1">
              <a:lumMod val="90000"/>
            </a:schemeClr>
          </a:solidFill>
          <a:ln>
            <a:noFill/>
          </a:ln>
          <a:effectLst>
            <a:outerShdw dist="57150" dir="3600000" algn="bl" rotWithShape="0">
              <a:schemeClr val="dk1">
                <a:alpha val="19000"/>
              </a:schemeClr>
            </a:outerShdw>
          </a:effectLst>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4856" name="Google Shape;24856;p63"/>
          <p:cNvGrpSpPr/>
          <p:nvPr/>
        </p:nvGrpSpPr>
        <p:grpSpPr>
          <a:xfrm>
            <a:off x="914967" y="4651500"/>
            <a:ext cx="1733200" cy="1733200"/>
            <a:chOff x="1386350" y="3016925"/>
            <a:chExt cx="1299900" cy="1299900"/>
          </a:xfrm>
          <a:solidFill>
            <a:schemeClr val="accent2">
              <a:lumMod val="60000"/>
              <a:lumOff val="40000"/>
            </a:schemeClr>
          </a:solidFill>
        </p:grpSpPr>
        <p:sp>
          <p:nvSpPr>
            <p:cNvPr id="24857" name="Google Shape;24857;p63"/>
            <p:cNvSpPr/>
            <p:nvPr/>
          </p:nvSpPr>
          <p:spPr>
            <a:xfrm>
              <a:off x="1386350" y="3016925"/>
              <a:ext cx="1299900" cy="1299900"/>
            </a:xfrm>
            <a:prstGeom prst="ellipse">
              <a:avLst/>
            </a:prstGeom>
            <a:grpFill/>
            <a:ln>
              <a:noFill/>
            </a:ln>
            <a:effectLst>
              <a:outerShdw dist="57150" dir="3600000" algn="bl" rotWithShape="0">
                <a:schemeClr val="dk1">
                  <a:alpha val="19000"/>
                </a:schemeClr>
              </a:outerShdw>
            </a:effectLst>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4860" name="Google Shape;24860;p63"/>
            <p:cNvGrpSpPr/>
            <p:nvPr/>
          </p:nvGrpSpPr>
          <p:grpSpPr>
            <a:xfrm rot="21079672">
              <a:off x="1870263" y="3604585"/>
              <a:ext cx="374984" cy="88347"/>
              <a:chOff x="121667" y="3206569"/>
              <a:chExt cx="999402" cy="235462"/>
            </a:xfrm>
            <a:grpFill/>
          </p:grpSpPr>
          <p:sp>
            <p:nvSpPr>
              <p:cNvPr id="24861" name="Google Shape;24861;p63"/>
              <p:cNvSpPr/>
              <p:nvPr/>
            </p:nvSpPr>
            <p:spPr>
              <a:xfrm>
                <a:off x="306076" y="3206569"/>
                <a:ext cx="88149" cy="87882"/>
              </a:xfrm>
              <a:custGeom>
                <a:avLst/>
                <a:gdLst/>
                <a:ahLst/>
                <a:cxnLst/>
                <a:rect l="l" t="t" r="r" b="b"/>
                <a:pathLst>
                  <a:path w="5926" h="5908" extrusionOk="0">
                    <a:moveTo>
                      <a:pt x="2954" y="1"/>
                    </a:moveTo>
                    <a:cubicBezTo>
                      <a:pt x="1327" y="1"/>
                      <a:pt x="0" y="1309"/>
                      <a:pt x="0" y="2954"/>
                    </a:cubicBezTo>
                    <a:cubicBezTo>
                      <a:pt x="0" y="4581"/>
                      <a:pt x="1327" y="5908"/>
                      <a:pt x="2954" y="5908"/>
                    </a:cubicBezTo>
                    <a:cubicBezTo>
                      <a:pt x="4599" y="5908"/>
                      <a:pt x="5925" y="4581"/>
                      <a:pt x="5925" y="2954"/>
                    </a:cubicBezTo>
                    <a:cubicBezTo>
                      <a:pt x="5925" y="1309"/>
                      <a:pt x="4599" y="1"/>
                      <a:pt x="295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62" name="Google Shape;24862;p63"/>
              <p:cNvSpPr/>
              <p:nvPr/>
            </p:nvSpPr>
            <p:spPr>
              <a:xfrm>
                <a:off x="850871" y="3206569"/>
                <a:ext cx="87882" cy="87882"/>
              </a:xfrm>
              <a:custGeom>
                <a:avLst/>
                <a:gdLst/>
                <a:ahLst/>
                <a:cxnLst/>
                <a:rect l="l" t="t" r="r" b="b"/>
                <a:pathLst>
                  <a:path w="5908" h="5908" extrusionOk="0">
                    <a:moveTo>
                      <a:pt x="2954" y="1"/>
                    </a:moveTo>
                    <a:cubicBezTo>
                      <a:pt x="1327" y="1"/>
                      <a:pt x="1" y="1309"/>
                      <a:pt x="1" y="2954"/>
                    </a:cubicBezTo>
                    <a:cubicBezTo>
                      <a:pt x="1" y="4581"/>
                      <a:pt x="1327" y="5908"/>
                      <a:pt x="2954" y="5908"/>
                    </a:cubicBezTo>
                    <a:cubicBezTo>
                      <a:pt x="4581" y="5908"/>
                      <a:pt x="5908" y="4581"/>
                      <a:pt x="5908" y="2954"/>
                    </a:cubicBezTo>
                    <a:cubicBezTo>
                      <a:pt x="5908" y="1309"/>
                      <a:pt x="4581" y="1"/>
                      <a:pt x="295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63" name="Google Shape;24863;p63"/>
              <p:cNvSpPr/>
              <p:nvPr/>
            </p:nvSpPr>
            <p:spPr>
              <a:xfrm>
                <a:off x="549149" y="3357572"/>
                <a:ext cx="175748" cy="84460"/>
              </a:xfrm>
              <a:custGeom>
                <a:avLst/>
                <a:gdLst/>
                <a:ahLst/>
                <a:cxnLst/>
                <a:rect l="l" t="t" r="r" b="b"/>
                <a:pathLst>
                  <a:path w="11815" h="5678" fill="none" extrusionOk="0">
                    <a:moveTo>
                      <a:pt x="11814" y="0"/>
                    </a:moveTo>
                    <a:cubicBezTo>
                      <a:pt x="11814" y="3131"/>
                      <a:pt x="9161" y="5677"/>
                      <a:pt x="5907" y="5677"/>
                    </a:cubicBezTo>
                    <a:cubicBezTo>
                      <a:pt x="2653" y="5677"/>
                      <a:pt x="0" y="3131"/>
                      <a:pt x="0" y="0"/>
                    </a:cubicBezTo>
                  </a:path>
                </a:pathLst>
              </a:custGeom>
              <a:grpFill/>
              <a:ln w="7525" cap="rnd" cmpd="sng">
                <a:solidFill>
                  <a:srgbClr val="674634"/>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64" name="Google Shape;24864;p63"/>
              <p:cNvSpPr/>
              <p:nvPr/>
            </p:nvSpPr>
            <p:spPr>
              <a:xfrm>
                <a:off x="121667" y="3262080"/>
                <a:ext cx="158121" cy="158121"/>
              </a:xfrm>
              <a:custGeom>
                <a:avLst/>
                <a:gdLst/>
                <a:ahLst/>
                <a:cxnLst/>
                <a:rect l="l" t="t" r="r" b="b"/>
                <a:pathLst>
                  <a:path w="10630" h="10630" extrusionOk="0">
                    <a:moveTo>
                      <a:pt x="5324" y="0"/>
                    </a:moveTo>
                    <a:cubicBezTo>
                      <a:pt x="2388" y="0"/>
                      <a:pt x="1" y="2388"/>
                      <a:pt x="1" y="5324"/>
                    </a:cubicBezTo>
                    <a:cubicBezTo>
                      <a:pt x="1" y="8260"/>
                      <a:pt x="2388" y="10629"/>
                      <a:pt x="5324" y="10629"/>
                    </a:cubicBezTo>
                    <a:cubicBezTo>
                      <a:pt x="8260" y="10629"/>
                      <a:pt x="10630" y="8260"/>
                      <a:pt x="10630" y="5324"/>
                    </a:cubicBezTo>
                    <a:cubicBezTo>
                      <a:pt x="10630" y="2388"/>
                      <a:pt x="8260" y="0"/>
                      <a:pt x="532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65" name="Google Shape;24865;p63"/>
              <p:cNvSpPr/>
              <p:nvPr/>
            </p:nvSpPr>
            <p:spPr>
              <a:xfrm>
                <a:off x="962933" y="3262080"/>
                <a:ext cx="158136" cy="158121"/>
              </a:xfrm>
              <a:custGeom>
                <a:avLst/>
                <a:gdLst/>
                <a:ahLst/>
                <a:cxnLst/>
                <a:rect l="l" t="t" r="r" b="b"/>
                <a:pathLst>
                  <a:path w="10631" h="10630" extrusionOk="0">
                    <a:moveTo>
                      <a:pt x="5307" y="0"/>
                    </a:moveTo>
                    <a:cubicBezTo>
                      <a:pt x="2371" y="0"/>
                      <a:pt x="1" y="2388"/>
                      <a:pt x="1" y="5324"/>
                    </a:cubicBezTo>
                    <a:cubicBezTo>
                      <a:pt x="1" y="8260"/>
                      <a:pt x="2371" y="10629"/>
                      <a:pt x="5307" y="10629"/>
                    </a:cubicBezTo>
                    <a:cubicBezTo>
                      <a:pt x="8242" y="10629"/>
                      <a:pt x="10630" y="8260"/>
                      <a:pt x="10630" y="5324"/>
                    </a:cubicBezTo>
                    <a:cubicBezTo>
                      <a:pt x="10630" y="2388"/>
                      <a:pt x="8242" y="0"/>
                      <a:pt x="530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3" name="Rectangle 2"/>
          <p:cNvSpPr/>
          <p:nvPr/>
        </p:nvSpPr>
        <p:spPr>
          <a:xfrm>
            <a:off x="977704" y="3323537"/>
            <a:ext cx="2333940" cy="1061829"/>
          </a:xfrm>
          <a:prstGeom prst="rect">
            <a:avLst/>
          </a:prstGeom>
        </p:spPr>
        <p:txBody>
          <a:bodyPr wrap="square">
            <a:spAutoFit/>
          </a:bodyPr>
          <a:lstStyle/>
          <a:p>
            <a:pPr algn="ctr" defTabSz="1219170">
              <a:buClr>
                <a:srgbClr val="000000"/>
              </a:buClr>
            </a:pPr>
            <a:r>
              <a:rPr lang="vi-VN" sz="2100" b="1" dirty="0">
                <a:solidFill>
                  <a:srgbClr val="684130"/>
                </a:solidFill>
                <a:latin typeface="#9Slide03 Roboto Medium" panose="02000000000000000000" pitchFamily="2" charset="0"/>
                <a:ea typeface="#9Slide03 Roboto Medium" panose="02000000000000000000" pitchFamily="2" charset="0"/>
              </a:rPr>
              <a:t>Đông </a:t>
            </a:r>
            <a:r>
              <a:rPr lang="en-US" sz="2100" b="1" dirty="0">
                <a:solidFill>
                  <a:srgbClr val="684130"/>
                </a:solidFill>
                <a:latin typeface="#9Slide03 Roboto Medium" panose="02000000000000000000" pitchFamily="2" charset="0"/>
                <a:ea typeface="#9Slide03 Roboto Medium" panose="02000000000000000000" pitchFamily="2" charset="0"/>
              </a:rPr>
              <a:t>dân </a:t>
            </a:r>
            <a:r>
              <a:rPr lang="vi-VN" sz="2100" b="1" dirty="0">
                <a:solidFill>
                  <a:srgbClr val="684130"/>
                </a:solidFill>
                <a:latin typeface="#9Slide03 Roboto Medium" panose="02000000000000000000" pitchFamily="2" charset="0"/>
                <a:ea typeface="#9Slide03 Roboto Medium" panose="02000000000000000000" pitchFamily="2" charset="0"/>
              </a:rPr>
              <a:t>nhất</a:t>
            </a:r>
            <a:r>
              <a:rPr lang="en-US" sz="2100" b="1" dirty="0">
                <a:solidFill>
                  <a:srgbClr val="684130"/>
                </a:solidFill>
                <a:latin typeface="#9Slide03 Roboto Medium" panose="02000000000000000000" pitchFamily="2" charset="0"/>
                <a:ea typeface="#9Slide03 Roboto Medium" panose="02000000000000000000" pitchFamily="2" charset="0"/>
              </a:rPr>
              <a:t>: </a:t>
            </a:r>
            <a:r>
              <a:rPr lang="vi-VN" sz="2100" b="1" dirty="0">
                <a:solidFill>
                  <a:srgbClr val="684130"/>
                </a:solidFill>
                <a:latin typeface="#9Slide03 Roboto Medium" panose="02000000000000000000" pitchFamily="2" charset="0"/>
                <a:ea typeface="#9Slide03 Roboto Medium" panose="02000000000000000000" pitchFamily="2" charset="0"/>
              </a:rPr>
              <a:t>4 641,1 tr</a:t>
            </a:r>
            <a:r>
              <a:rPr lang="en-US" sz="2100" b="1" dirty="0">
                <a:solidFill>
                  <a:srgbClr val="684130"/>
                </a:solidFill>
                <a:latin typeface="#9Slide03 Roboto Medium" panose="02000000000000000000" pitchFamily="2" charset="0"/>
                <a:ea typeface="#9Slide03 Roboto Medium" panose="02000000000000000000" pitchFamily="2" charset="0"/>
              </a:rPr>
              <a:t>.</a:t>
            </a:r>
            <a:r>
              <a:rPr lang="vi-VN" sz="2100" b="1" dirty="0">
                <a:solidFill>
                  <a:srgbClr val="684130"/>
                </a:solidFill>
                <a:latin typeface="#9Slide03 Roboto Medium" panose="02000000000000000000" pitchFamily="2" charset="0"/>
                <a:ea typeface="#9Slide03 Roboto Medium" panose="02000000000000000000" pitchFamily="2" charset="0"/>
              </a:rPr>
              <a:t>người</a:t>
            </a:r>
            <a:r>
              <a:rPr lang="en-US" sz="2100" b="1" dirty="0">
                <a:solidFill>
                  <a:srgbClr val="684130"/>
                </a:solidFill>
                <a:latin typeface="#9Slide03 Roboto Medium" panose="02000000000000000000" pitchFamily="2" charset="0"/>
                <a:ea typeface="#9Slide03 Roboto Medium" panose="02000000000000000000" pitchFamily="2" charset="0"/>
              </a:rPr>
              <a:t> </a:t>
            </a:r>
            <a:r>
              <a:rPr lang="vi-VN" sz="2100" b="1" dirty="0">
                <a:solidFill>
                  <a:srgbClr val="684130"/>
                </a:solidFill>
                <a:latin typeface="#9Slide03 Roboto Medium" panose="02000000000000000000" pitchFamily="2" charset="0"/>
                <a:ea typeface="#9Slide03 Roboto Medium" panose="02000000000000000000" pitchFamily="2" charset="0"/>
              </a:rPr>
              <a:t>(2020)</a:t>
            </a:r>
            <a:endParaRPr lang="vi-VN" sz="2100" b="1" kern="0" dirty="0">
              <a:solidFill>
                <a:srgbClr val="684130"/>
              </a:solidFill>
              <a:latin typeface="#9Slide03 Roboto Medium" panose="02000000000000000000" pitchFamily="2" charset="0"/>
              <a:ea typeface="#9Slide03 Roboto Medium" panose="02000000000000000000" pitchFamily="2" charset="0"/>
              <a:cs typeface="Anaheim"/>
              <a:sym typeface="Anaheim"/>
            </a:endParaRPr>
          </a:p>
        </p:txBody>
      </p:sp>
      <p:pic>
        <p:nvPicPr>
          <p:cNvPr id="1026" name="Picture 2" descr="Diwali Clip Art, PNG, 1393x1274px, Diwali, Area, Art, Diya, Happiness  Download Free"/>
          <p:cNvPicPr>
            <a:picLocks noChangeAspect="1" noChangeArrowheads="1"/>
          </p:cNvPicPr>
          <p:nvPr/>
        </p:nvPicPr>
        <p:blipFill>
          <a:blip r:embed="rId3" cstate="print">
            <a:extLst>
              <a:ext uri="{BEBA8EAE-BF5A-486C-A8C5-ECC9F3942E4B}">
                <a14:imgProps xmlns:a14="http://schemas.microsoft.com/office/drawing/2010/main">
                  <a14:imgLayer r:embed="rId4">
                    <a14:imgEffect>
                      <a14:backgroundRemoval t="0" b="100000" l="0" r="100000">
                        <a14:foregroundMark x1="7195" y1="87583" x2="14390" y2="77971"/>
                        <a14:foregroundMark x1="10000" y1="84913" x2="54390" y2="85848"/>
                        <a14:foregroundMark x1="27195" y1="91055" x2="35976" y2="85314"/>
                        <a14:foregroundMark x1="89634" y1="93191" x2="91585" y2="84112"/>
                        <a14:foregroundMark x1="38780" y1="84513" x2="62439" y2="87183"/>
                        <a14:foregroundMark x1="8049" y1="17089" x2="35610" y2="7477"/>
                        <a14:foregroundMark x1="8049" y1="12283" x2="31585" y2="1736"/>
                        <a14:foregroundMark x1="26829" y1="5207" x2="39268" y2="17891"/>
                        <a14:foregroundMark x1="4878" y1="15354" x2="4878" y2="15354"/>
                        <a14:foregroundMark x1="57561" y1="17891" x2="76463" y2="1736"/>
                        <a14:foregroundMark x1="78780" y1="16155" x2="84390" y2="6142"/>
                        <a14:backgroundMark x1="55976" y1="35915" x2="55976" y2="35915"/>
                        <a14:backgroundMark x1="64024" y1="55140" x2="64024" y2="55140"/>
                        <a14:backgroundMark x1="58415" y1="59546" x2="58415" y2="59546"/>
                      </a14:backgroundRemoval>
                    </a14:imgEffect>
                  </a14:imgLayer>
                </a14:imgProps>
              </a:ext>
              <a:ext uri="{28A0092B-C50C-407E-A947-70E740481C1C}">
                <a14:useLocalDpi xmlns:a14="http://schemas.microsoft.com/office/drawing/2010/main" val="0"/>
              </a:ext>
            </a:extLst>
          </a:blip>
          <a:srcRect/>
          <a:stretch>
            <a:fillRect/>
          </a:stretch>
        </p:blipFill>
        <p:spPr bwMode="auto">
          <a:xfrm>
            <a:off x="9839331" y="649787"/>
            <a:ext cx="1484606" cy="1356061"/>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Indian Woman PNG Images | Vector and PSD Files | Free Download on Pngtree"/>
          <p:cNvPicPr>
            <a:picLocks noChangeAspect="1" noChangeArrowheads="1"/>
          </p:cNvPicPr>
          <p:nvPr/>
        </p:nvPicPr>
        <p:blipFill>
          <a:blip r:embed="rId5">
            <a:extLst>
              <a:ext uri="{BEBA8EAE-BF5A-486C-A8C5-ECC9F3942E4B}">
                <a14:imgProps xmlns:a14="http://schemas.microsoft.com/office/drawing/2010/main">
                  <a14:imgLayer r:embed="rId6">
                    <a14:imgEffect>
                      <a14:backgroundRemoval t="2778" b="95278" l="10000" r="90000"/>
                    </a14:imgEffect>
                  </a14:imgLayer>
                </a14:imgProps>
              </a:ext>
              <a:ext uri="{28A0092B-C50C-407E-A947-70E740481C1C}">
                <a14:useLocalDpi xmlns:a14="http://schemas.microsoft.com/office/drawing/2010/main" val="0"/>
              </a:ext>
            </a:extLst>
          </a:blip>
          <a:srcRect/>
          <a:stretch>
            <a:fillRect/>
          </a:stretch>
        </p:blipFill>
        <p:spPr bwMode="auto">
          <a:xfrm>
            <a:off x="1029277" y="4782413"/>
            <a:ext cx="1495380" cy="149538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6134416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4831"/>
                                        </p:tgtEl>
                                        <p:attrNameLst>
                                          <p:attrName>style.visibility</p:attrName>
                                        </p:attrNameLst>
                                      </p:cBhvr>
                                      <p:to>
                                        <p:strVal val="visible"/>
                                      </p:to>
                                    </p:set>
                                    <p:anim calcmode="lin" valueType="num">
                                      <p:cBhvr additive="base">
                                        <p:cTn id="7" dur="500" fill="hold"/>
                                        <p:tgtEl>
                                          <p:spTgt spid="24831"/>
                                        </p:tgtEl>
                                        <p:attrNameLst>
                                          <p:attrName>ppt_x</p:attrName>
                                        </p:attrNameLst>
                                      </p:cBhvr>
                                      <p:tavLst>
                                        <p:tav tm="0">
                                          <p:val>
                                            <p:strVal val="#ppt_x"/>
                                          </p:val>
                                        </p:tav>
                                        <p:tav tm="100000">
                                          <p:val>
                                            <p:strVal val="#ppt_x"/>
                                          </p:val>
                                        </p:tav>
                                      </p:tavLst>
                                    </p:anim>
                                    <p:anim calcmode="lin" valueType="num">
                                      <p:cBhvr additive="base">
                                        <p:cTn id="8" dur="500" fill="hold"/>
                                        <p:tgtEl>
                                          <p:spTgt spid="248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831"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1">
            <a:extLst>
              <a:ext uri="{FF2B5EF4-FFF2-40B4-BE49-F238E27FC236}">
                <a16:creationId xmlns:a16="http://schemas.microsoft.com/office/drawing/2014/main" id="{54FCD88D-FB32-9D48-9344-1D904A7DA1D4}"/>
              </a:ext>
            </a:extLst>
          </p:cNvPr>
          <p:cNvSpPr txBox="1"/>
          <p:nvPr/>
        </p:nvSpPr>
        <p:spPr>
          <a:xfrm>
            <a:off x="2917537" y="2781266"/>
            <a:ext cx="6517408" cy="120032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a:spAutoFit/>
          </a:bodyPr>
          <a:lstStyle>
            <a:lvl1pPr algn="ctr">
              <a:defRPr sz="1500">
                <a:solidFill>
                  <a:srgbClr val="535353"/>
                </a:solidFill>
                <a:latin typeface="Avenir Next"/>
                <a:ea typeface="Avenir Next"/>
                <a:cs typeface="Avenir Next"/>
                <a:sym typeface="Avenir Next"/>
              </a:defRPr>
            </a:lvl1pPr>
          </a:lstStyle>
          <a:p>
            <a:pPr defTabSz="914354"/>
            <a:r>
              <a:rPr lang="en-US" sz="7200" b="1" dirty="0">
                <a:solidFill>
                  <a:prstClr val="white"/>
                </a:solidFill>
                <a:latin typeface="#9Slide03 IcielUni Sans Heavy" panose="00000500000000000000" pitchFamily="2" charset="-93"/>
              </a:rPr>
              <a:t>KHỞI ĐỘNG</a:t>
            </a:r>
            <a:endParaRPr sz="7200" b="1" dirty="0">
              <a:solidFill>
                <a:prstClr val="white"/>
              </a:solidFill>
              <a:latin typeface="#9Slide03 IcielUni Sans Heavy" panose="00000500000000000000" pitchFamily="2" charset="-93"/>
            </a:endParaRPr>
          </a:p>
        </p:txBody>
      </p:sp>
      <p:pic>
        <p:nvPicPr>
          <p:cNvPr id="2" name="Audio TinyPPT">
            <a:hlinkClick r:id="" action="ppaction://media"/>
            <a:extLst>
              <a:ext uri="{FF2B5EF4-FFF2-40B4-BE49-F238E27FC236}">
                <a16:creationId xmlns:a16="http://schemas.microsoft.com/office/drawing/2014/main" id="{248FC541-A74B-3542-AEF4-A9889ED3597E}"/>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12271761" y="6118789"/>
            <a:ext cx="812800" cy="812800"/>
          </a:xfrm>
          <a:prstGeom prst="rect">
            <a:avLst/>
          </a:prstGeom>
        </p:spPr>
      </p:pic>
    </p:spTree>
    <p:extLst>
      <p:ext uri="{BB962C8B-B14F-4D97-AF65-F5344CB8AC3E}">
        <p14:creationId xmlns:p14="http://schemas.microsoft.com/office/powerpoint/2010/main" val="416203697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9982"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100000">
                <p:cTn id="7" fill="hold" display="0">
                  <p:stCondLst>
                    <p:cond delay="indefinite"/>
                  </p:stCondLst>
                  <p:endCondLst>
                    <p:cond evt="onStopAudio" delay="0">
                      <p:tgtEl>
                        <p:sldTgt/>
                      </p:tgtEl>
                    </p:cond>
                  </p:endCondLst>
                </p:cTn>
                <p:tgtEl>
                  <p:spTgt spid="2"/>
                </p:tgtEl>
              </p:cMediaNode>
            </p:audio>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24493"/>
        <p:cNvGrpSpPr/>
        <p:nvPr/>
      </p:nvGrpSpPr>
      <p:grpSpPr>
        <a:xfrm>
          <a:off x="0" y="0"/>
          <a:ext cx="0" cy="0"/>
          <a:chOff x="0" y="0"/>
          <a:chExt cx="0" cy="0"/>
        </a:xfrm>
      </p:grpSpPr>
      <p:sp>
        <p:nvSpPr>
          <p:cNvPr id="24495" name="Google Shape;24495;p53"/>
          <p:cNvSpPr/>
          <p:nvPr/>
        </p:nvSpPr>
        <p:spPr>
          <a:xfrm>
            <a:off x="936900" y="959919"/>
            <a:ext cx="10290000" cy="6384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pPr>
            <a:r>
              <a:rPr lang="en" sz="2800" b="1" dirty="0">
                <a:latin typeface="#9Slide03 Roboto Medium" panose="02000000000000000000" pitchFamily="2" charset="0"/>
                <a:ea typeface="#9Slide03 Roboto Medium" panose="02000000000000000000" pitchFamily="2" charset="0"/>
              </a:rPr>
              <a:t>b. Tôn giáo</a:t>
            </a:r>
            <a:endParaRPr sz="2800" kern="0" dirty="0">
              <a:solidFill>
                <a:srgbClr val="684130"/>
              </a:solidFill>
              <a:latin typeface="Rum Raisin"/>
              <a:ea typeface="Rum Raisin"/>
              <a:cs typeface="Rum Raisin"/>
              <a:sym typeface="Rum Raisin"/>
            </a:endParaRPr>
          </a:p>
        </p:txBody>
      </p:sp>
      <p:sp>
        <p:nvSpPr>
          <p:cNvPr id="24496" name="Google Shape;24496;p53"/>
          <p:cNvSpPr/>
          <p:nvPr/>
        </p:nvSpPr>
        <p:spPr>
          <a:xfrm>
            <a:off x="4391097" y="2322319"/>
            <a:ext cx="3268000" cy="1256400"/>
          </a:xfrm>
          <a:prstGeom prst="rect">
            <a:avLst/>
          </a:prstGeom>
          <a:solidFill>
            <a:schemeClr val="lt2"/>
          </a:solidFill>
          <a:ln>
            <a:noFill/>
          </a:ln>
          <a:effectLst>
            <a:outerShdw dist="76200" dir="2640000" algn="bl" rotWithShape="0">
              <a:schemeClr val="dk1">
                <a:alpha val="19000"/>
              </a:schemeClr>
            </a:outerShdw>
          </a:effectLst>
        </p:spPr>
        <p:txBody>
          <a:bodyPr spcFirstLastPara="1" wrap="square" lIns="121900" tIns="121900" rIns="121900" bIns="121900" anchor="ctr" anchorCtr="0">
            <a:noAutofit/>
          </a:bodyPr>
          <a:lstStyle/>
          <a:p>
            <a:pPr algn="just"/>
            <a:r>
              <a:rPr lang="en-US" sz="2100" dirty="0">
                <a:solidFill>
                  <a:schemeClr val="tx2">
                    <a:lumMod val="10000"/>
                  </a:schemeClr>
                </a:solidFill>
                <a:latin typeface="#9Slide03 Roboto Medium" panose="02000000000000000000" pitchFamily="2" charset="0"/>
                <a:ea typeface="#9Slide03 Roboto Medium" panose="02000000000000000000" pitchFamily="2" charset="0"/>
              </a:rPr>
              <a:t>Các </a:t>
            </a:r>
            <a:r>
              <a:rPr lang="en-US" sz="2100" dirty="0" err="1">
                <a:solidFill>
                  <a:schemeClr val="tx2">
                    <a:lumMod val="10000"/>
                  </a:schemeClr>
                </a:solidFill>
                <a:latin typeface="#9Slide03 Roboto Medium" panose="02000000000000000000" pitchFamily="2" charset="0"/>
                <a:ea typeface="#9Slide03 Roboto Medium" panose="02000000000000000000" pitchFamily="2" charset="0"/>
              </a:rPr>
              <a:t>tôn</a:t>
            </a:r>
            <a:r>
              <a:rPr lang="en-US" sz="2100" dirty="0">
                <a:solidFill>
                  <a:schemeClr val="tx2">
                    <a:lumMod val="10000"/>
                  </a:schemeClr>
                </a:solidFill>
                <a:latin typeface="#9Slide03 Roboto Medium" panose="02000000000000000000" pitchFamily="2" charset="0"/>
                <a:ea typeface="#9Slide03 Roboto Medium" panose="02000000000000000000" pitchFamily="2" charset="0"/>
              </a:rPr>
              <a:t> giáo này </a:t>
            </a:r>
            <a:r>
              <a:rPr lang="en-US" sz="2100" dirty="0" err="1">
                <a:solidFill>
                  <a:schemeClr val="tx2">
                    <a:lumMod val="10000"/>
                  </a:schemeClr>
                </a:solidFill>
                <a:latin typeface="#9Slide03 Roboto Medium" panose="02000000000000000000" pitchFamily="2" charset="0"/>
                <a:ea typeface="#9Slide03 Roboto Medium" panose="02000000000000000000" pitchFamily="2" charset="0"/>
              </a:rPr>
              <a:t>lan</a:t>
            </a:r>
            <a:r>
              <a:rPr lang="en-US" sz="2100" dirty="0">
                <a:solidFill>
                  <a:schemeClr val="tx2">
                    <a:lumMod val="10000"/>
                  </a:schemeClr>
                </a:solidFill>
                <a:latin typeface="#9Slide03 Roboto Medium" panose="02000000000000000000" pitchFamily="2" charset="0"/>
                <a:ea typeface="#9Slide03 Roboto Medium" panose="02000000000000000000" pitchFamily="2" charset="0"/>
              </a:rPr>
              <a:t> truyền </a:t>
            </a:r>
            <a:r>
              <a:rPr lang="en-US" sz="2100" dirty="0" err="1">
                <a:solidFill>
                  <a:schemeClr val="tx2">
                    <a:lumMod val="10000"/>
                  </a:schemeClr>
                </a:solidFill>
                <a:latin typeface="#9Slide03 Roboto Medium" panose="02000000000000000000" pitchFamily="2" charset="0"/>
                <a:ea typeface="#9Slide03 Roboto Medium" panose="02000000000000000000" pitchFamily="2" charset="0"/>
              </a:rPr>
              <a:t>khắp</a:t>
            </a:r>
            <a:r>
              <a:rPr lang="en-US" sz="2100" dirty="0">
                <a:solidFill>
                  <a:schemeClr val="tx2">
                    <a:lumMod val="10000"/>
                  </a:schemeClr>
                </a:solidFill>
                <a:latin typeface="#9Slide03 Roboto Medium" panose="02000000000000000000" pitchFamily="2" charset="0"/>
                <a:ea typeface="#9Slide03 Roboto Medium" panose="02000000000000000000" pitchFamily="2" charset="0"/>
              </a:rPr>
              <a:t> thế </a:t>
            </a:r>
            <a:r>
              <a:rPr lang="en-US" sz="2100" dirty="0" err="1">
                <a:solidFill>
                  <a:schemeClr val="tx2">
                    <a:lumMod val="10000"/>
                  </a:schemeClr>
                </a:solidFill>
                <a:latin typeface="#9Slide03 Roboto Medium" panose="02000000000000000000" pitchFamily="2" charset="0"/>
                <a:ea typeface="#9Slide03 Roboto Medium" panose="02000000000000000000" pitchFamily="2" charset="0"/>
              </a:rPr>
              <a:t>giới</a:t>
            </a:r>
            <a:r>
              <a:rPr lang="en-US" sz="2100" dirty="0">
                <a:solidFill>
                  <a:schemeClr val="tx2">
                    <a:lumMod val="10000"/>
                  </a:schemeClr>
                </a:solidFill>
                <a:latin typeface="#9Slide03 Roboto Medium" panose="02000000000000000000" pitchFamily="2" charset="0"/>
                <a:ea typeface="#9Slide03 Roboto Medium" panose="02000000000000000000" pitchFamily="2" charset="0"/>
              </a:rPr>
              <a:t>, </a:t>
            </a:r>
            <a:r>
              <a:rPr lang="en-US" sz="2100" dirty="0" err="1">
                <a:solidFill>
                  <a:schemeClr val="tx2">
                    <a:lumMod val="10000"/>
                  </a:schemeClr>
                </a:solidFill>
                <a:latin typeface="#9Slide03 Roboto Medium" panose="02000000000000000000" pitchFamily="2" charset="0"/>
                <a:ea typeface="#9Slide03 Roboto Medium" panose="02000000000000000000" pitchFamily="2" charset="0"/>
              </a:rPr>
              <a:t>thu</a:t>
            </a:r>
            <a:r>
              <a:rPr lang="en-US" sz="2100" dirty="0">
                <a:solidFill>
                  <a:schemeClr val="tx2">
                    <a:lumMod val="10000"/>
                  </a:schemeClr>
                </a:solidFill>
                <a:latin typeface="#9Slide03 Roboto Medium" panose="02000000000000000000" pitchFamily="2" charset="0"/>
                <a:ea typeface="#9Slide03 Roboto Medium" panose="02000000000000000000" pitchFamily="2" charset="0"/>
              </a:rPr>
              <a:t> </a:t>
            </a:r>
            <a:r>
              <a:rPr lang="en-US" sz="2100" dirty="0" err="1">
                <a:solidFill>
                  <a:schemeClr val="tx2">
                    <a:lumMod val="10000"/>
                  </a:schemeClr>
                </a:solidFill>
                <a:latin typeface="#9Slide03 Roboto Medium" panose="02000000000000000000" pitchFamily="2" charset="0"/>
                <a:ea typeface="#9Slide03 Roboto Medium" panose="02000000000000000000" pitchFamily="2" charset="0"/>
              </a:rPr>
              <a:t>hút</a:t>
            </a:r>
            <a:r>
              <a:rPr lang="en-US" sz="2100" dirty="0">
                <a:solidFill>
                  <a:schemeClr val="tx2">
                    <a:lumMod val="10000"/>
                  </a:schemeClr>
                </a:solidFill>
                <a:latin typeface="#9Slide03 Roboto Medium" panose="02000000000000000000" pitchFamily="2" charset="0"/>
                <a:ea typeface="#9Slide03 Roboto Medium" panose="02000000000000000000" pitchFamily="2" charset="0"/>
              </a:rPr>
              <a:t> số lượng </a:t>
            </a:r>
            <a:r>
              <a:rPr lang="en-US" sz="2100" dirty="0" err="1">
                <a:solidFill>
                  <a:schemeClr val="tx2">
                    <a:lumMod val="10000"/>
                  </a:schemeClr>
                </a:solidFill>
                <a:latin typeface="#9Slide03 Roboto Medium" panose="02000000000000000000" pitchFamily="2" charset="0"/>
                <a:ea typeface="#9Slide03 Roboto Medium" panose="02000000000000000000" pitchFamily="2" charset="0"/>
              </a:rPr>
              <a:t>lớn</a:t>
            </a:r>
            <a:r>
              <a:rPr lang="en-US" sz="2100" dirty="0">
                <a:solidFill>
                  <a:schemeClr val="tx2">
                    <a:lumMod val="10000"/>
                  </a:schemeClr>
                </a:solidFill>
                <a:latin typeface="#9Slide03 Roboto Medium" panose="02000000000000000000" pitchFamily="2" charset="0"/>
                <a:ea typeface="#9Slide03 Roboto Medium" panose="02000000000000000000" pitchFamily="2" charset="0"/>
              </a:rPr>
              <a:t> </a:t>
            </a:r>
            <a:r>
              <a:rPr lang="en-US" sz="2100" dirty="0" err="1">
                <a:solidFill>
                  <a:schemeClr val="tx2">
                    <a:lumMod val="10000"/>
                  </a:schemeClr>
                </a:solidFill>
                <a:latin typeface="#9Slide03 Roboto Medium" panose="02000000000000000000" pitchFamily="2" charset="0"/>
                <a:ea typeface="#9Slide03 Roboto Medium" panose="02000000000000000000" pitchFamily="2" charset="0"/>
              </a:rPr>
              <a:t>tín</a:t>
            </a:r>
            <a:r>
              <a:rPr lang="en-US" sz="2100" dirty="0">
                <a:solidFill>
                  <a:schemeClr val="tx2">
                    <a:lumMod val="10000"/>
                  </a:schemeClr>
                </a:solidFill>
                <a:latin typeface="#9Slide03 Roboto Medium" panose="02000000000000000000" pitchFamily="2" charset="0"/>
                <a:ea typeface="#9Slide03 Roboto Medium" panose="02000000000000000000" pitchFamily="2" charset="0"/>
              </a:rPr>
              <a:t> </a:t>
            </a:r>
            <a:r>
              <a:rPr lang="en-US" sz="2100" dirty="0" err="1">
                <a:solidFill>
                  <a:schemeClr val="tx2">
                    <a:lumMod val="10000"/>
                  </a:schemeClr>
                </a:solidFill>
                <a:latin typeface="#9Slide03 Roboto Medium" panose="02000000000000000000" pitchFamily="2" charset="0"/>
                <a:ea typeface="#9Slide03 Roboto Medium" panose="02000000000000000000" pitchFamily="2" charset="0"/>
              </a:rPr>
              <a:t>đồ</a:t>
            </a:r>
            <a:r>
              <a:rPr lang="en-US" sz="2100" dirty="0">
                <a:solidFill>
                  <a:schemeClr val="tx2">
                    <a:lumMod val="10000"/>
                  </a:schemeClr>
                </a:solidFill>
                <a:latin typeface="#9Slide03 Roboto Medium" panose="02000000000000000000" pitchFamily="2" charset="0"/>
                <a:ea typeface="#9Slide03 Roboto Medium" panose="02000000000000000000" pitchFamily="2" charset="0"/>
              </a:rPr>
              <a:t>.</a:t>
            </a:r>
          </a:p>
        </p:txBody>
      </p:sp>
      <p:sp>
        <p:nvSpPr>
          <p:cNvPr id="24497" name="Google Shape;24497;p53"/>
          <p:cNvSpPr/>
          <p:nvPr/>
        </p:nvSpPr>
        <p:spPr>
          <a:xfrm>
            <a:off x="889062" y="2322319"/>
            <a:ext cx="3268000" cy="1256400"/>
          </a:xfrm>
          <a:prstGeom prst="rect">
            <a:avLst/>
          </a:prstGeom>
          <a:solidFill>
            <a:schemeClr val="lt2"/>
          </a:solidFill>
          <a:ln>
            <a:noFill/>
          </a:ln>
          <a:effectLst>
            <a:outerShdw dist="76200" dir="2640000" algn="bl" rotWithShape="0">
              <a:schemeClr val="dk1">
                <a:alpha val="19000"/>
              </a:schemeClr>
            </a:outerShdw>
          </a:effectLst>
        </p:spPr>
        <p:txBody>
          <a:bodyPr spcFirstLastPara="1" wrap="square" lIns="121900" tIns="121900" rIns="121900" bIns="121900" anchor="ctr" anchorCtr="0">
            <a:noAutofit/>
          </a:bodyPr>
          <a:lstStyle/>
          <a:p>
            <a:pPr algn="just"/>
            <a:r>
              <a:rPr lang="en-US" sz="2100" dirty="0" err="1">
                <a:solidFill>
                  <a:schemeClr val="tx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Nơi</a:t>
            </a:r>
            <a:r>
              <a:rPr lang="en-US" sz="2100" dirty="0">
                <a:solidFill>
                  <a:schemeClr val="tx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 </a:t>
            </a:r>
            <a:r>
              <a:rPr lang="en-US" sz="2100" dirty="0" err="1">
                <a:solidFill>
                  <a:schemeClr val="tx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ra</a:t>
            </a:r>
            <a:r>
              <a:rPr lang="en-US" sz="2100" dirty="0">
                <a:solidFill>
                  <a:schemeClr val="tx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 </a:t>
            </a:r>
            <a:r>
              <a:rPr lang="en-US" sz="2100" dirty="0" err="1">
                <a:solidFill>
                  <a:schemeClr val="tx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đời</a:t>
            </a:r>
            <a:r>
              <a:rPr lang="en-US" sz="2100" dirty="0">
                <a:solidFill>
                  <a:schemeClr val="tx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 của 4 </a:t>
            </a:r>
            <a:r>
              <a:rPr lang="en-US" sz="2100" dirty="0" err="1">
                <a:solidFill>
                  <a:schemeClr val="tx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tôn</a:t>
            </a:r>
            <a:r>
              <a:rPr lang="en-US" sz="2100" dirty="0">
                <a:solidFill>
                  <a:schemeClr val="tx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 giáo </a:t>
            </a:r>
            <a:r>
              <a:rPr lang="en-US" sz="2100" dirty="0" err="1">
                <a:solidFill>
                  <a:schemeClr val="tx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lớn</a:t>
            </a:r>
            <a:r>
              <a:rPr lang="en-US" sz="2100" dirty="0">
                <a:solidFill>
                  <a:schemeClr val="tx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 </a:t>
            </a:r>
            <a:r>
              <a:rPr lang="en-US" sz="2100" dirty="0" err="1">
                <a:solidFill>
                  <a:schemeClr val="tx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Ấn</a:t>
            </a:r>
            <a:r>
              <a:rPr lang="en-US" sz="2100" dirty="0">
                <a:solidFill>
                  <a:schemeClr val="tx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 </a:t>
            </a:r>
            <a:r>
              <a:rPr lang="en-US" sz="2100" dirty="0" err="1">
                <a:solidFill>
                  <a:schemeClr val="tx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Độ</a:t>
            </a:r>
            <a:r>
              <a:rPr lang="en-US" sz="2100" dirty="0">
                <a:solidFill>
                  <a:schemeClr val="tx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 giáo, </a:t>
            </a:r>
            <a:r>
              <a:rPr lang="en-US" sz="2100" dirty="0" err="1">
                <a:solidFill>
                  <a:schemeClr val="tx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Phật</a:t>
            </a:r>
            <a:r>
              <a:rPr lang="en-US" sz="2100" dirty="0">
                <a:solidFill>
                  <a:schemeClr val="tx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 giáo, Ki-</a:t>
            </a:r>
            <a:r>
              <a:rPr lang="en-US" sz="2100" dirty="0" err="1">
                <a:solidFill>
                  <a:schemeClr val="tx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tô</a:t>
            </a:r>
            <a:r>
              <a:rPr lang="en-US" sz="2100" dirty="0">
                <a:solidFill>
                  <a:schemeClr val="tx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 giáo, Hồi giáo</a:t>
            </a:r>
          </a:p>
        </p:txBody>
      </p:sp>
      <p:sp>
        <p:nvSpPr>
          <p:cNvPr id="24498" name="Google Shape;24498;p53"/>
          <p:cNvSpPr/>
          <p:nvPr/>
        </p:nvSpPr>
        <p:spPr>
          <a:xfrm>
            <a:off x="7893132" y="2322319"/>
            <a:ext cx="3268000" cy="1256400"/>
          </a:xfrm>
          <a:prstGeom prst="rect">
            <a:avLst/>
          </a:prstGeom>
          <a:solidFill>
            <a:schemeClr val="lt2"/>
          </a:solidFill>
          <a:ln>
            <a:noFill/>
          </a:ln>
          <a:effectLst>
            <a:outerShdw dist="76200" dir="2640000" algn="bl" rotWithShape="0">
              <a:schemeClr val="dk1">
                <a:alpha val="19000"/>
              </a:schemeClr>
            </a:outerShdw>
          </a:effectLst>
        </p:spPr>
        <p:txBody>
          <a:bodyPr spcFirstLastPara="1" wrap="square" lIns="121900" tIns="121900" rIns="121900" bIns="121900" anchor="ctr" anchorCtr="0">
            <a:noAutofit/>
          </a:bodyPr>
          <a:lstStyle/>
          <a:p>
            <a:pPr algn="ctr" defTabSz="1219170">
              <a:buClr>
                <a:srgbClr val="000000"/>
              </a:buClr>
            </a:pPr>
            <a:r>
              <a:rPr lang="en" sz="2100" kern="0" dirty="0">
                <a:solidFill>
                  <a:schemeClr val="tx2">
                    <a:lumMod val="10000"/>
                  </a:schemeClr>
                </a:solidFill>
                <a:latin typeface="#9Slide03 Roboto Medium" panose="02000000000000000000" pitchFamily="2" charset="0"/>
                <a:ea typeface="#9Slide03 Roboto Medium" panose="02000000000000000000" pitchFamily="2" charset="0"/>
                <a:cs typeface="Anaheim"/>
                <a:sym typeface="Anaheim"/>
              </a:rPr>
              <a:t>Ảnh hưởng sâu sắc đến văn hóa, kiến trúc, lễ hội, … của các nước châu Á</a:t>
            </a:r>
            <a:endParaRPr sz="2100" kern="0" dirty="0">
              <a:solidFill>
                <a:schemeClr val="tx2">
                  <a:lumMod val="10000"/>
                </a:schemeClr>
              </a:solidFill>
              <a:latin typeface="#9Slide03 Roboto Medium" panose="02000000000000000000" pitchFamily="2" charset="0"/>
              <a:ea typeface="#9Slide03 Roboto Medium" panose="02000000000000000000" pitchFamily="2" charset="0"/>
              <a:cs typeface="Anaheim"/>
              <a:sym typeface="Anaheim"/>
            </a:endParaRPr>
          </a:p>
        </p:txBody>
      </p:sp>
      <p:cxnSp>
        <p:nvCxnSpPr>
          <p:cNvPr id="24499" name="Google Shape;24499;p53"/>
          <p:cNvCxnSpPr>
            <a:stCxn id="24495" idx="2"/>
          </p:cNvCxnSpPr>
          <p:nvPr/>
        </p:nvCxnSpPr>
        <p:spPr>
          <a:xfrm rot="5400000">
            <a:off x="4059500" y="118719"/>
            <a:ext cx="542800" cy="3502000"/>
          </a:xfrm>
          <a:prstGeom prst="bentConnector3">
            <a:avLst>
              <a:gd name="adj1" fmla="val 50003"/>
            </a:avLst>
          </a:prstGeom>
          <a:noFill/>
          <a:ln w="9525" cap="flat" cmpd="sng">
            <a:solidFill>
              <a:schemeClr val="dk1"/>
            </a:solidFill>
            <a:prstDash val="dot"/>
            <a:round/>
            <a:headEnd type="none" w="med" len="med"/>
            <a:tailEnd type="none" w="med" len="med"/>
          </a:ln>
        </p:spPr>
      </p:cxnSp>
      <p:cxnSp>
        <p:nvCxnSpPr>
          <p:cNvPr id="24501" name="Google Shape;24501;p53"/>
          <p:cNvCxnSpPr>
            <a:stCxn id="24495" idx="2"/>
          </p:cNvCxnSpPr>
          <p:nvPr/>
        </p:nvCxnSpPr>
        <p:spPr>
          <a:xfrm rot="-5400000" flipH="1">
            <a:off x="5810900" y="1869319"/>
            <a:ext cx="542800" cy="800"/>
          </a:xfrm>
          <a:prstGeom prst="bentConnector3">
            <a:avLst>
              <a:gd name="adj1" fmla="val 50003"/>
            </a:avLst>
          </a:prstGeom>
          <a:noFill/>
          <a:ln w="9525" cap="flat" cmpd="sng">
            <a:solidFill>
              <a:schemeClr val="dk1"/>
            </a:solidFill>
            <a:prstDash val="dot"/>
            <a:round/>
            <a:headEnd type="none" w="med" len="med"/>
            <a:tailEnd type="none" w="med" len="med"/>
          </a:ln>
        </p:spPr>
      </p:cxnSp>
      <p:cxnSp>
        <p:nvCxnSpPr>
          <p:cNvPr id="24503" name="Google Shape;24503;p53"/>
          <p:cNvCxnSpPr>
            <a:stCxn id="24495" idx="2"/>
          </p:cNvCxnSpPr>
          <p:nvPr/>
        </p:nvCxnSpPr>
        <p:spPr>
          <a:xfrm rot="-5400000" flipH="1">
            <a:off x="7561500" y="118719"/>
            <a:ext cx="542800" cy="3502000"/>
          </a:xfrm>
          <a:prstGeom prst="bentConnector3">
            <a:avLst>
              <a:gd name="adj1" fmla="val 50003"/>
            </a:avLst>
          </a:prstGeom>
          <a:noFill/>
          <a:ln w="9525" cap="flat" cmpd="sng">
            <a:solidFill>
              <a:schemeClr val="dk1"/>
            </a:solidFill>
            <a:prstDash val="dot"/>
            <a:round/>
            <a:headEnd type="none" w="med" len="med"/>
            <a:tailEnd type="none" w="med" len="med"/>
          </a:ln>
        </p:spPr>
      </p:cxnSp>
      <p:cxnSp>
        <p:nvCxnSpPr>
          <p:cNvPr id="24543" name="Google Shape;24543;p53"/>
          <p:cNvCxnSpPr>
            <a:stCxn id="24497" idx="2"/>
          </p:cNvCxnSpPr>
          <p:nvPr/>
        </p:nvCxnSpPr>
        <p:spPr>
          <a:xfrm>
            <a:off x="2523062" y="3578719"/>
            <a:ext cx="0" cy="327200"/>
          </a:xfrm>
          <a:prstGeom prst="straightConnector1">
            <a:avLst/>
          </a:prstGeom>
          <a:noFill/>
          <a:ln w="9525" cap="flat" cmpd="sng">
            <a:solidFill>
              <a:schemeClr val="dk1"/>
            </a:solidFill>
            <a:prstDash val="dot"/>
            <a:round/>
            <a:headEnd type="none" w="med" len="med"/>
            <a:tailEnd type="none" w="med" len="med"/>
          </a:ln>
        </p:spPr>
      </p:cxnSp>
      <p:cxnSp>
        <p:nvCxnSpPr>
          <p:cNvPr id="24544" name="Google Shape;24544;p53"/>
          <p:cNvCxnSpPr>
            <a:stCxn id="24496" idx="2"/>
          </p:cNvCxnSpPr>
          <p:nvPr/>
        </p:nvCxnSpPr>
        <p:spPr>
          <a:xfrm>
            <a:off x="6025097" y="3578719"/>
            <a:ext cx="0" cy="327200"/>
          </a:xfrm>
          <a:prstGeom prst="straightConnector1">
            <a:avLst/>
          </a:prstGeom>
          <a:noFill/>
          <a:ln w="9525" cap="flat" cmpd="sng">
            <a:solidFill>
              <a:schemeClr val="dk1"/>
            </a:solidFill>
            <a:prstDash val="dot"/>
            <a:round/>
            <a:headEnd type="none" w="med" len="med"/>
            <a:tailEnd type="none" w="med" len="med"/>
          </a:ln>
        </p:spPr>
      </p:cxnSp>
      <p:cxnSp>
        <p:nvCxnSpPr>
          <p:cNvPr id="24545" name="Google Shape;24545;p53"/>
          <p:cNvCxnSpPr>
            <a:stCxn id="24498" idx="2"/>
          </p:cNvCxnSpPr>
          <p:nvPr/>
        </p:nvCxnSpPr>
        <p:spPr>
          <a:xfrm>
            <a:off x="9527132" y="3578719"/>
            <a:ext cx="0" cy="327200"/>
          </a:xfrm>
          <a:prstGeom prst="straightConnector1">
            <a:avLst/>
          </a:prstGeom>
          <a:noFill/>
          <a:ln w="9525" cap="flat" cmpd="sng">
            <a:solidFill>
              <a:schemeClr val="dk1"/>
            </a:solidFill>
            <a:prstDash val="dot"/>
            <a:round/>
            <a:headEnd type="none" w="med" len="med"/>
            <a:tailEnd type="none" w="med" len="med"/>
          </a:ln>
        </p:spPr>
      </p:cxnSp>
    </p:spTree>
    <p:extLst>
      <p:ext uri="{BB962C8B-B14F-4D97-AF65-F5344CB8AC3E}">
        <p14:creationId xmlns:p14="http://schemas.microsoft.com/office/powerpoint/2010/main" val="26943716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4495"/>
                                        </p:tgtEl>
                                        <p:attrNameLst>
                                          <p:attrName>style.visibility</p:attrName>
                                        </p:attrNameLst>
                                      </p:cBhvr>
                                      <p:to>
                                        <p:strVal val="visible"/>
                                      </p:to>
                                    </p:set>
                                    <p:anim calcmode="lin" valueType="num">
                                      <p:cBhvr additive="base">
                                        <p:cTn id="7" dur="500" fill="hold"/>
                                        <p:tgtEl>
                                          <p:spTgt spid="24495"/>
                                        </p:tgtEl>
                                        <p:attrNameLst>
                                          <p:attrName>ppt_x</p:attrName>
                                        </p:attrNameLst>
                                      </p:cBhvr>
                                      <p:tavLst>
                                        <p:tav tm="0">
                                          <p:val>
                                            <p:strVal val="#ppt_x"/>
                                          </p:val>
                                        </p:tav>
                                        <p:tav tm="100000">
                                          <p:val>
                                            <p:strVal val="#ppt_x"/>
                                          </p:val>
                                        </p:tav>
                                      </p:tavLst>
                                    </p:anim>
                                    <p:anim calcmode="lin" valueType="num">
                                      <p:cBhvr additive="base">
                                        <p:cTn id="8" dur="500" fill="hold"/>
                                        <p:tgtEl>
                                          <p:spTgt spid="2449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4496"/>
                                        </p:tgtEl>
                                        <p:attrNameLst>
                                          <p:attrName>style.visibility</p:attrName>
                                        </p:attrNameLst>
                                      </p:cBhvr>
                                      <p:to>
                                        <p:strVal val="visible"/>
                                      </p:to>
                                    </p:set>
                                    <p:anim calcmode="lin" valueType="num">
                                      <p:cBhvr additive="base">
                                        <p:cTn id="13" dur="500" fill="hold"/>
                                        <p:tgtEl>
                                          <p:spTgt spid="24496"/>
                                        </p:tgtEl>
                                        <p:attrNameLst>
                                          <p:attrName>ppt_x</p:attrName>
                                        </p:attrNameLst>
                                      </p:cBhvr>
                                      <p:tavLst>
                                        <p:tav tm="0">
                                          <p:val>
                                            <p:strVal val="#ppt_x"/>
                                          </p:val>
                                        </p:tav>
                                        <p:tav tm="100000">
                                          <p:val>
                                            <p:strVal val="#ppt_x"/>
                                          </p:val>
                                        </p:tav>
                                      </p:tavLst>
                                    </p:anim>
                                    <p:anim calcmode="lin" valueType="num">
                                      <p:cBhvr additive="base">
                                        <p:cTn id="14" dur="500" fill="hold"/>
                                        <p:tgtEl>
                                          <p:spTgt spid="24496"/>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24497"/>
                                        </p:tgtEl>
                                        <p:attrNameLst>
                                          <p:attrName>style.visibility</p:attrName>
                                        </p:attrNameLst>
                                      </p:cBhvr>
                                      <p:to>
                                        <p:strVal val="visible"/>
                                      </p:to>
                                    </p:set>
                                    <p:anim calcmode="lin" valueType="num">
                                      <p:cBhvr additive="base">
                                        <p:cTn id="17" dur="500" fill="hold"/>
                                        <p:tgtEl>
                                          <p:spTgt spid="24497"/>
                                        </p:tgtEl>
                                        <p:attrNameLst>
                                          <p:attrName>ppt_x</p:attrName>
                                        </p:attrNameLst>
                                      </p:cBhvr>
                                      <p:tavLst>
                                        <p:tav tm="0">
                                          <p:val>
                                            <p:strVal val="#ppt_x"/>
                                          </p:val>
                                        </p:tav>
                                        <p:tav tm="100000">
                                          <p:val>
                                            <p:strVal val="#ppt_x"/>
                                          </p:val>
                                        </p:tav>
                                      </p:tavLst>
                                    </p:anim>
                                    <p:anim calcmode="lin" valueType="num">
                                      <p:cBhvr additive="base">
                                        <p:cTn id="18" dur="500" fill="hold"/>
                                        <p:tgtEl>
                                          <p:spTgt spid="24497"/>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24498"/>
                                        </p:tgtEl>
                                        <p:attrNameLst>
                                          <p:attrName>style.visibility</p:attrName>
                                        </p:attrNameLst>
                                      </p:cBhvr>
                                      <p:to>
                                        <p:strVal val="visible"/>
                                      </p:to>
                                    </p:set>
                                    <p:anim calcmode="lin" valueType="num">
                                      <p:cBhvr additive="base">
                                        <p:cTn id="21" dur="500" fill="hold"/>
                                        <p:tgtEl>
                                          <p:spTgt spid="24498"/>
                                        </p:tgtEl>
                                        <p:attrNameLst>
                                          <p:attrName>ppt_x</p:attrName>
                                        </p:attrNameLst>
                                      </p:cBhvr>
                                      <p:tavLst>
                                        <p:tav tm="0">
                                          <p:val>
                                            <p:strVal val="#ppt_x"/>
                                          </p:val>
                                        </p:tav>
                                        <p:tav tm="100000">
                                          <p:val>
                                            <p:strVal val="#ppt_x"/>
                                          </p:val>
                                        </p:tav>
                                      </p:tavLst>
                                    </p:anim>
                                    <p:anim calcmode="lin" valueType="num">
                                      <p:cBhvr additive="base">
                                        <p:cTn id="22" dur="500" fill="hold"/>
                                        <p:tgtEl>
                                          <p:spTgt spid="24498"/>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24499"/>
                                        </p:tgtEl>
                                        <p:attrNameLst>
                                          <p:attrName>style.visibility</p:attrName>
                                        </p:attrNameLst>
                                      </p:cBhvr>
                                      <p:to>
                                        <p:strVal val="visible"/>
                                      </p:to>
                                    </p:set>
                                    <p:anim calcmode="lin" valueType="num">
                                      <p:cBhvr additive="base">
                                        <p:cTn id="25" dur="500" fill="hold"/>
                                        <p:tgtEl>
                                          <p:spTgt spid="24499"/>
                                        </p:tgtEl>
                                        <p:attrNameLst>
                                          <p:attrName>ppt_x</p:attrName>
                                        </p:attrNameLst>
                                      </p:cBhvr>
                                      <p:tavLst>
                                        <p:tav tm="0">
                                          <p:val>
                                            <p:strVal val="#ppt_x"/>
                                          </p:val>
                                        </p:tav>
                                        <p:tav tm="100000">
                                          <p:val>
                                            <p:strVal val="#ppt_x"/>
                                          </p:val>
                                        </p:tav>
                                      </p:tavLst>
                                    </p:anim>
                                    <p:anim calcmode="lin" valueType="num">
                                      <p:cBhvr additive="base">
                                        <p:cTn id="26" dur="500" fill="hold"/>
                                        <p:tgtEl>
                                          <p:spTgt spid="24499"/>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24501"/>
                                        </p:tgtEl>
                                        <p:attrNameLst>
                                          <p:attrName>style.visibility</p:attrName>
                                        </p:attrNameLst>
                                      </p:cBhvr>
                                      <p:to>
                                        <p:strVal val="visible"/>
                                      </p:to>
                                    </p:set>
                                    <p:anim calcmode="lin" valueType="num">
                                      <p:cBhvr additive="base">
                                        <p:cTn id="29" dur="500" fill="hold"/>
                                        <p:tgtEl>
                                          <p:spTgt spid="24501"/>
                                        </p:tgtEl>
                                        <p:attrNameLst>
                                          <p:attrName>ppt_x</p:attrName>
                                        </p:attrNameLst>
                                      </p:cBhvr>
                                      <p:tavLst>
                                        <p:tav tm="0">
                                          <p:val>
                                            <p:strVal val="#ppt_x"/>
                                          </p:val>
                                        </p:tav>
                                        <p:tav tm="100000">
                                          <p:val>
                                            <p:strVal val="#ppt_x"/>
                                          </p:val>
                                        </p:tav>
                                      </p:tavLst>
                                    </p:anim>
                                    <p:anim calcmode="lin" valueType="num">
                                      <p:cBhvr additive="base">
                                        <p:cTn id="30" dur="500" fill="hold"/>
                                        <p:tgtEl>
                                          <p:spTgt spid="24501"/>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24503"/>
                                        </p:tgtEl>
                                        <p:attrNameLst>
                                          <p:attrName>style.visibility</p:attrName>
                                        </p:attrNameLst>
                                      </p:cBhvr>
                                      <p:to>
                                        <p:strVal val="visible"/>
                                      </p:to>
                                    </p:set>
                                    <p:anim calcmode="lin" valueType="num">
                                      <p:cBhvr additive="base">
                                        <p:cTn id="33" dur="500" fill="hold"/>
                                        <p:tgtEl>
                                          <p:spTgt spid="24503"/>
                                        </p:tgtEl>
                                        <p:attrNameLst>
                                          <p:attrName>ppt_x</p:attrName>
                                        </p:attrNameLst>
                                      </p:cBhvr>
                                      <p:tavLst>
                                        <p:tav tm="0">
                                          <p:val>
                                            <p:strVal val="#ppt_x"/>
                                          </p:val>
                                        </p:tav>
                                        <p:tav tm="100000">
                                          <p:val>
                                            <p:strVal val="#ppt_x"/>
                                          </p:val>
                                        </p:tav>
                                      </p:tavLst>
                                    </p:anim>
                                    <p:anim calcmode="lin" valueType="num">
                                      <p:cBhvr additive="base">
                                        <p:cTn id="34" dur="500" fill="hold"/>
                                        <p:tgtEl>
                                          <p:spTgt spid="24503"/>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24543"/>
                                        </p:tgtEl>
                                        <p:attrNameLst>
                                          <p:attrName>style.visibility</p:attrName>
                                        </p:attrNameLst>
                                      </p:cBhvr>
                                      <p:to>
                                        <p:strVal val="visible"/>
                                      </p:to>
                                    </p:set>
                                    <p:anim calcmode="lin" valueType="num">
                                      <p:cBhvr additive="base">
                                        <p:cTn id="37" dur="500" fill="hold"/>
                                        <p:tgtEl>
                                          <p:spTgt spid="24543"/>
                                        </p:tgtEl>
                                        <p:attrNameLst>
                                          <p:attrName>ppt_x</p:attrName>
                                        </p:attrNameLst>
                                      </p:cBhvr>
                                      <p:tavLst>
                                        <p:tav tm="0">
                                          <p:val>
                                            <p:strVal val="#ppt_x"/>
                                          </p:val>
                                        </p:tav>
                                        <p:tav tm="100000">
                                          <p:val>
                                            <p:strVal val="#ppt_x"/>
                                          </p:val>
                                        </p:tav>
                                      </p:tavLst>
                                    </p:anim>
                                    <p:anim calcmode="lin" valueType="num">
                                      <p:cBhvr additive="base">
                                        <p:cTn id="38" dur="500" fill="hold"/>
                                        <p:tgtEl>
                                          <p:spTgt spid="24543"/>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4544"/>
                                        </p:tgtEl>
                                        <p:attrNameLst>
                                          <p:attrName>style.visibility</p:attrName>
                                        </p:attrNameLst>
                                      </p:cBhvr>
                                      <p:to>
                                        <p:strVal val="visible"/>
                                      </p:to>
                                    </p:set>
                                    <p:anim calcmode="lin" valueType="num">
                                      <p:cBhvr additive="base">
                                        <p:cTn id="41" dur="500" fill="hold"/>
                                        <p:tgtEl>
                                          <p:spTgt spid="24544"/>
                                        </p:tgtEl>
                                        <p:attrNameLst>
                                          <p:attrName>ppt_x</p:attrName>
                                        </p:attrNameLst>
                                      </p:cBhvr>
                                      <p:tavLst>
                                        <p:tav tm="0">
                                          <p:val>
                                            <p:strVal val="#ppt_x"/>
                                          </p:val>
                                        </p:tav>
                                        <p:tav tm="100000">
                                          <p:val>
                                            <p:strVal val="#ppt_x"/>
                                          </p:val>
                                        </p:tav>
                                      </p:tavLst>
                                    </p:anim>
                                    <p:anim calcmode="lin" valueType="num">
                                      <p:cBhvr additive="base">
                                        <p:cTn id="42" dur="500" fill="hold"/>
                                        <p:tgtEl>
                                          <p:spTgt spid="24544"/>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24545"/>
                                        </p:tgtEl>
                                        <p:attrNameLst>
                                          <p:attrName>style.visibility</p:attrName>
                                        </p:attrNameLst>
                                      </p:cBhvr>
                                      <p:to>
                                        <p:strVal val="visible"/>
                                      </p:to>
                                    </p:set>
                                    <p:anim calcmode="lin" valueType="num">
                                      <p:cBhvr additive="base">
                                        <p:cTn id="45" dur="500" fill="hold"/>
                                        <p:tgtEl>
                                          <p:spTgt spid="24545"/>
                                        </p:tgtEl>
                                        <p:attrNameLst>
                                          <p:attrName>ppt_x</p:attrName>
                                        </p:attrNameLst>
                                      </p:cBhvr>
                                      <p:tavLst>
                                        <p:tav tm="0">
                                          <p:val>
                                            <p:strVal val="#ppt_x"/>
                                          </p:val>
                                        </p:tav>
                                        <p:tav tm="100000">
                                          <p:val>
                                            <p:strVal val="#ppt_x"/>
                                          </p:val>
                                        </p:tav>
                                      </p:tavLst>
                                    </p:anim>
                                    <p:anim calcmode="lin" valueType="num">
                                      <p:cBhvr additive="base">
                                        <p:cTn id="46" dur="500" fill="hold"/>
                                        <p:tgtEl>
                                          <p:spTgt spid="2454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495" grpId="0"/>
      <p:bldP spid="24496" grpId="0" animBg="1"/>
      <p:bldP spid="24497" grpId="0" animBg="1"/>
      <p:bldP spid="24498"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102C233-FEAD-48FB-A9CD-3B7235DFF6A5}"/>
              </a:ext>
            </a:extLst>
          </p:cNvPr>
          <p:cNvPicPr>
            <a:picLocks noChangeAspect="1"/>
          </p:cNvPicPr>
          <p:nvPr/>
        </p:nvPicPr>
        <p:blipFill>
          <a:blip r:embed="rId2"/>
          <a:stretch>
            <a:fillRect/>
          </a:stretch>
        </p:blipFill>
        <p:spPr>
          <a:xfrm>
            <a:off x="426983" y="747332"/>
            <a:ext cx="5655003" cy="3366901"/>
          </a:xfrm>
          <a:prstGeom prst="rect">
            <a:avLst/>
          </a:prstGeom>
        </p:spPr>
      </p:pic>
      <p:sp>
        <p:nvSpPr>
          <p:cNvPr id="4" name="Hình chữ nhật 2">
            <a:extLst>
              <a:ext uri="{FF2B5EF4-FFF2-40B4-BE49-F238E27FC236}">
                <a16:creationId xmlns:a16="http://schemas.microsoft.com/office/drawing/2014/main" id="{5D9A4958-F938-4A5F-A0C4-194AE97A5137}"/>
              </a:ext>
            </a:extLst>
          </p:cNvPr>
          <p:cNvSpPr/>
          <p:nvPr/>
        </p:nvSpPr>
        <p:spPr>
          <a:xfrm>
            <a:off x="426983" y="4400017"/>
            <a:ext cx="11582913" cy="2332946"/>
          </a:xfrm>
          <a:prstGeom prst="rect">
            <a:avLst/>
          </a:prstGeom>
          <a:noFill/>
          <a:ln w="3175">
            <a:solidFill>
              <a:schemeClr val="tx2">
                <a:lumMod val="50000"/>
              </a:schemeClr>
            </a:solidFill>
            <a:prstDash val="dash"/>
          </a:ln>
          <a:effectLst/>
        </p:spPr>
        <p:txBody>
          <a:bodyPr wrap="square">
            <a:spAutoFit/>
          </a:bodyPr>
          <a:lstStyle/>
          <a:p>
            <a:pPr marL="0" marR="0" lvl="0" indent="0" algn="just" defTabSz="914377" eaLnBrk="1" fontAlgn="auto" latinLnBrk="0" hangingPunct="1">
              <a:lnSpc>
                <a:spcPct val="130000"/>
              </a:lnSpc>
              <a:spcBef>
                <a:spcPts val="0"/>
              </a:spcBef>
              <a:spcAft>
                <a:spcPts val="0"/>
              </a:spcAft>
              <a:buClrTx/>
              <a:buSzTx/>
              <a:buFontTx/>
              <a:buNone/>
              <a:tabLst/>
              <a:defRPr/>
            </a:pPr>
            <a:r>
              <a:rPr lang="en-US" sz="2800" kern="0" dirty="0">
                <a:solidFill>
                  <a:schemeClr val="accent4">
                    <a:lumMod val="50000"/>
                  </a:schemeClr>
                </a:solidFill>
                <a:latin typeface="#9Slide05 Dancing Script" panose="03080800040507000D00" pitchFamily="66" charset="0"/>
                <a:ea typeface="#9Slide03 Roboto Condensed" panose="02000000000000000000" pitchFamily="2" charset="0"/>
              </a:rPr>
              <a:t>                           </a:t>
            </a:r>
            <a:r>
              <a:rPr kumimoji="0" lang="vi-VN" sz="2800" b="0" i="0" u="none" strike="noStrike" kern="0" cap="none" spc="0" normalizeH="0" baseline="0" noProof="0" dirty="0">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hay còn gọi là Ấn giáo hay Hindu giáo là tên chỉ những nhánh tôn giáo chính có tương quan với nhau và hiện còn tồn tại ở Ấn Độ. </a:t>
            </a:r>
            <a:r>
              <a:rPr kumimoji="0" lang="vi-VN" sz="2800" b="0" i="0" u="none" strike="noStrike" kern="0" cap="none" spc="0" normalizeH="0" baseline="0" noProof="0" dirty="0" err="1">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Khoảng</a:t>
            </a:r>
            <a:r>
              <a:rPr kumimoji="0" lang="vi-VN" sz="2800" b="0" i="0" u="none" strike="noStrike" kern="0" cap="none" spc="0" normalizeH="0" baseline="0" noProof="0" dirty="0">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 80% </a:t>
            </a:r>
            <a:r>
              <a:rPr kumimoji="0" lang="vi-VN" sz="2800" b="0" i="0" u="none" strike="noStrike" kern="0" cap="none" spc="0" normalizeH="0" baseline="0" noProof="0" dirty="0" err="1">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người</a:t>
            </a:r>
            <a:r>
              <a:rPr kumimoji="0" lang="vi-VN" sz="2800" b="0" i="0" u="none" strike="noStrike" kern="0" cap="none" spc="0" normalizeH="0" baseline="0" noProof="0" dirty="0">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 </a:t>
            </a:r>
            <a:r>
              <a:rPr kumimoji="0" lang="vi-VN" sz="2800" b="0" i="0" u="none" strike="noStrike" kern="0" cap="none" spc="0" normalizeH="0" baseline="0" noProof="0" dirty="0" err="1">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Ấn</a:t>
            </a:r>
            <a:r>
              <a:rPr kumimoji="0" lang="vi-VN" sz="2800" b="0" i="0" u="none" strike="noStrike" kern="0" cap="none" spc="0" normalizeH="0" baseline="0" noProof="0" dirty="0">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 Độ </a:t>
            </a:r>
            <a:r>
              <a:rPr kumimoji="0" lang="vi-VN" sz="2800" b="0" i="0" u="none" strike="noStrike" kern="0" cap="none" spc="0" normalizeH="0" baseline="0" noProof="0" dirty="0" err="1">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tự</a:t>
            </a:r>
            <a:r>
              <a:rPr kumimoji="0" lang="vi-VN" sz="2800" b="0" i="0" u="none" strike="noStrike" kern="0" cap="none" spc="0" normalizeH="0" baseline="0" noProof="0" dirty="0">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 xem </a:t>
            </a:r>
            <a:r>
              <a:rPr kumimoji="0" lang="vi-VN" sz="2800" b="0" i="0" u="none" strike="noStrike" kern="0" cap="none" spc="0" normalizeH="0" baseline="0" noProof="0" dirty="0" err="1">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mình</a:t>
            </a:r>
            <a:r>
              <a:rPr kumimoji="0" lang="vi-VN" sz="2800" b="0" i="0" u="none" strike="noStrike" kern="0" cap="none" spc="0" normalizeH="0" baseline="0" noProof="0" dirty="0">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 </a:t>
            </a:r>
            <a:r>
              <a:rPr kumimoji="0" lang="vi-VN" sz="2800" b="0" i="0" u="none" strike="noStrike" kern="0" cap="none" spc="0" normalizeH="0" baseline="0" noProof="0" dirty="0" err="1">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là</a:t>
            </a:r>
            <a:r>
              <a:rPr kumimoji="0" lang="vi-VN" sz="2800" b="0" i="0" u="none" strike="noStrike" kern="0" cap="none" spc="0" normalizeH="0" baseline="0" noProof="0" dirty="0">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 </a:t>
            </a:r>
            <a:r>
              <a:rPr kumimoji="0" lang="vi-VN" sz="2800" b="0" i="0" u="none" strike="noStrike" kern="0" cap="none" spc="0" normalizeH="0" baseline="0" noProof="0" dirty="0" err="1">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người</a:t>
            </a:r>
            <a:r>
              <a:rPr kumimoji="0" lang="vi-VN" sz="2800" b="0" i="0" u="none" strike="noStrike" kern="0" cap="none" spc="0" normalizeH="0" baseline="0" noProof="0" dirty="0">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 theo </a:t>
            </a:r>
            <a:r>
              <a:rPr kumimoji="0" lang="vi-VN" sz="2800" b="0" i="0" u="none" strike="noStrike" kern="0" cap="none" spc="0" normalizeH="0" baseline="0" noProof="0" dirty="0" err="1">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Ấn</a:t>
            </a:r>
            <a:r>
              <a:rPr kumimoji="0" lang="vi-VN" sz="2800" b="0" i="0" u="none" strike="noStrike" kern="0" cap="none" spc="0" normalizeH="0" baseline="0" noProof="0" dirty="0">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 Độ giáo </a:t>
            </a:r>
            <a:r>
              <a:rPr kumimoji="0" lang="vi-VN" sz="2800" b="0" i="0" u="none" strike="noStrike" kern="0" cap="none" spc="0" normalizeH="0" baseline="0" noProof="0" dirty="0" err="1">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và</a:t>
            </a:r>
            <a:r>
              <a:rPr kumimoji="0" lang="vi-VN" sz="2800" b="0" i="0" u="none" strike="noStrike" kern="0" cap="none" spc="0" normalizeH="0" baseline="0" noProof="0" dirty="0">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 </a:t>
            </a:r>
            <a:r>
              <a:rPr kumimoji="0" lang="vi-VN" sz="2800" b="0" i="0" u="none" strike="noStrike" kern="0" cap="none" spc="0" normalizeH="0" baseline="0" noProof="0" dirty="0" err="1">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người</a:t>
            </a:r>
            <a:r>
              <a:rPr kumimoji="0" lang="vi-VN" sz="2800" b="0" i="0" u="none" strike="noStrike" kern="0" cap="none" spc="0" normalizeH="0" baseline="0" noProof="0" dirty="0">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 ta cho </a:t>
            </a:r>
            <a:r>
              <a:rPr kumimoji="0" lang="vi-VN" sz="2800" b="0" i="0" u="none" strike="noStrike" kern="0" cap="none" spc="0" normalizeH="0" baseline="0" noProof="0" dirty="0" err="1">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rằng</a:t>
            </a:r>
            <a:r>
              <a:rPr kumimoji="0" lang="vi-VN" sz="2800" b="0" i="0" u="none" strike="noStrike" kern="0" cap="none" spc="0" normalizeH="0" baseline="0" noProof="0" dirty="0">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 </a:t>
            </a:r>
            <a:r>
              <a:rPr kumimoji="0" lang="vi-VN" sz="2800" b="0" i="0" u="none" strike="noStrike" kern="0" cap="none" spc="0" normalizeH="0" baseline="0" noProof="0" dirty="0" err="1">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có</a:t>
            </a:r>
            <a:r>
              <a:rPr kumimoji="0" lang="vi-VN" sz="2800" b="0" i="0" u="none" strike="noStrike" kern="0" cap="none" spc="0" normalizeH="0" baseline="0" noProof="0" dirty="0">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 </a:t>
            </a:r>
            <a:r>
              <a:rPr kumimoji="0" lang="vi-VN" sz="2800" b="0" i="0" u="none" strike="noStrike" kern="0" cap="none" spc="0" normalizeH="0" baseline="0" noProof="0" dirty="0" err="1">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khoảng</a:t>
            </a:r>
            <a:r>
              <a:rPr kumimoji="0" lang="vi-VN" sz="2800" b="0" i="0" u="none" strike="noStrike" kern="0" cap="none" spc="0" normalizeH="0" baseline="0" noProof="0" dirty="0">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 30 </a:t>
            </a:r>
            <a:r>
              <a:rPr kumimoji="0" lang="vi-VN" sz="2800" b="0" i="0" u="none" strike="noStrike" kern="0" cap="none" spc="0" normalizeH="0" baseline="0" noProof="0" dirty="0" err="1">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triệu</a:t>
            </a:r>
            <a:r>
              <a:rPr kumimoji="0" lang="vi-VN" sz="2800" b="0" i="0" u="none" strike="noStrike" kern="0" cap="none" spc="0" normalizeH="0" baseline="0" noProof="0" dirty="0">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 </a:t>
            </a:r>
            <a:r>
              <a:rPr kumimoji="0" lang="vi-VN" sz="2800" b="0" i="0" u="none" strike="noStrike" kern="0" cap="none" spc="0" normalizeH="0" baseline="0" noProof="0" dirty="0" err="1">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người</a:t>
            </a:r>
            <a:r>
              <a:rPr kumimoji="0" lang="vi-VN" sz="2800" b="0" i="0" u="none" strike="noStrike" kern="0" cap="none" spc="0" normalizeH="0" baseline="0" noProof="0" dirty="0">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 theo </a:t>
            </a:r>
            <a:r>
              <a:rPr kumimoji="0" lang="vi-VN" sz="2800" b="0" i="0" u="none" strike="noStrike" kern="0" cap="none" spc="0" normalizeH="0" baseline="0" noProof="0" dirty="0" err="1">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Ấn</a:t>
            </a:r>
            <a:r>
              <a:rPr kumimoji="0" lang="vi-VN" sz="2800" b="0" i="0" u="none" strike="noStrike" kern="0" cap="none" spc="0" normalizeH="0" baseline="0" noProof="0" dirty="0">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 Độ giáo </a:t>
            </a:r>
            <a:r>
              <a:rPr kumimoji="0" lang="vi-VN" sz="2800" b="0" i="0" u="none" strike="noStrike" kern="0" cap="none" spc="0" normalizeH="0" baseline="0" noProof="0" dirty="0" err="1">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sống</a:t>
            </a:r>
            <a:r>
              <a:rPr kumimoji="0" lang="vi-VN" sz="2800" b="0" i="0" u="none" strike="noStrike" kern="0" cap="none" spc="0" normalizeH="0" baseline="0" noProof="0" dirty="0">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 </a:t>
            </a:r>
            <a:r>
              <a:rPr kumimoji="0" lang="vi-VN" sz="2800" b="0" i="0" u="none" strike="noStrike" kern="0" cap="none" spc="0" normalizeH="0" baseline="0" noProof="0" dirty="0" err="1">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tại</a:t>
            </a:r>
            <a:r>
              <a:rPr kumimoji="0" lang="vi-VN" sz="2800" b="0" i="0" u="none" strike="noStrike" kern="0" cap="none" spc="0" normalizeH="0" baseline="0" noProof="0" dirty="0">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 </a:t>
            </a:r>
            <a:r>
              <a:rPr kumimoji="0" lang="vi-VN" sz="2800" b="0" i="0" u="none" strike="noStrike" kern="0" cap="none" spc="0" normalizeH="0" baseline="0" noProof="0" dirty="0" err="1">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hải</a:t>
            </a:r>
            <a:r>
              <a:rPr kumimoji="0" lang="vi-VN" sz="2800" b="0" i="0" u="none" strike="noStrike" kern="0" cap="none" spc="0" normalizeH="0" baseline="0" noProof="0" dirty="0">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 ngoại.</a:t>
            </a:r>
            <a:endParaRPr kumimoji="0" lang="en-US" sz="2800" b="0" i="0" u="none" strike="noStrike" kern="0" cap="none" spc="0" normalizeH="0" baseline="0" noProof="0" dirty="0">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endParaRPr>
          </a:p>
        </p:txBody>
      </p:sp>
      <p:pic>
        <p:nvPicPr>
          <p:cNvPr id="5" name="Picture 4" descr="Đặc điểm các tôn giáo lớn ở châu Á">
            <a:extLst>
              <a:ext uri="{FF2B5EF4-FFF2-40B4-BE49-F238E27FC236}">
                <a16:creationId xmlns:a16="http://schemas.microsoft.com/office/drawing/2014/main" id="{3CD03FD8-F72F-48DB-894E-0478D482A74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25334" y="756745"/>
            <a:ext cx="5700404" cy="3335283"/>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8">
            <a:extLst>
              <a:ext uri="{FF2B5EF4-FFF2-40B4-BE49-F238E27FC236}">
                <a16:creationId xmlns:a16="http://schemas.microsoft.com/office/drawing/2014/main" id="{0102C233-FEAD-48FB-A9CD-3B7235DFF6A5}"/>
              </a:ext>
            </a:extLst>
          </p:cNvPr>
          <p:cNvPicPr>
            <a:picLocks noChangeAspect="1"/>
          </p:cNvPicPr>
          <p:nvPr/>
        </p:nvPicPr>
        <p:blipFill>
          <a:blip r:embed="rId2"/>
          <a:srcRect l="8598" t="56585" r="8646" b="1875"/>
          <a:stretch>
            <a:fillRect/>
          </a:stretch>
        </p:blipFill>
        <p:spPr>
          <a:xfrm>
            <a:off x="606862" y="4355047"/>
            <a:ext cx="2316219" cy="692219"/>
          </a:xfrm>
          <a:custGeom>
            <a:avLst/>
            <a:gdLst/>
            <a:ahLst/>
            <a:cxnLst/>
            <a:rect l="l" t="t" r="r" b="b"/>
            <a:pathLst>
              <a:path w="4679833" h="1398603">
                <a:moveTo>
                  <a:pt x="2340607" y="1204693"/>
                </a:moveTo>
                <a:cubicBezTo>
                  <a:pt x="2355466" y="1204693"/>
                  <a:pt x="2366610" y="1208222"/>
                  <a:pt x="2374039" y="1215280"/>
                </a:cubicBezTo>
                <a:cubicBezTo>
                  <a:pt x="2381469" y="1222338"/>
                  <a:pt x="2385184" y="1232182"/>
                  <a:pt x="2385184" y="1244813"/>
                </a:cubicBezTo>
                <a:cubicBezTo>
                  <a:pt x="2385184" y="1261157"/>
                  <a:pt x="2377754" y="1275459"/>
                  <a:pt x="2362895" y="1287718"/>
                </a:cubicBezTo>
                <a:cubicBezTo>
                  <a:pt x="2348037" y="1299977"/>
                  <a:pt x="2331691" y="1306106"/>
                  <a:pt x="2313861" y="1306106"/>
                </a:cubicBezTo>
                <a:cubicBezTo>
                  <a:pt x="2299002" y="1306106"/>
                  <a:pt x="2286929" y="1302205"/>
                  <a:pt x="2277642" y="1294404"/>
                </a:cubicBezTo>
                <a:cubicBezTo>
                  <a:pt x="2268355" y="1286603"/>
                  <a:pt x="2263711" y="1275645"/>
                  <a:pt x="2263711" y="1261529"/>
                </a:cubicBezTo>
                <a:cubicBezTo>
                  <a:pt x="2263711" y="1245927"/>
                  <a:pt x="2271884" y="1232554"/>
                  <a:pt x="2288229" y="1221410"/>
                </a:cubicBezTo>
                <a:cubicBezTo>
                  <a:pt x="2304574" y="1210265"/>
                  <a:pt x="2322033" y="1204693"/>
                  <a:pt x="2340607" y="1204693"/>
                </a:cubicBezTo>
                <a:close/>
                <a:moveTo>
                  <a:pt x="3183141" y="1181290"/>
                </a:moveTo>
                <a:cubicBezTo>
                  <a:pt x="3134849" y="1205065"/>
                  <a:pt x="3097330" y="1227539"/>
                  <a:pt x="3070584" y="1248713"/>
                </a:cubicBezTo>
                <a:cubicBezTo>
                  <a:pt x="3043837" y="1269887"/>
                  <a:pt x="3030465" y="1292361"/>
                  <a:pt x="3030465" y="1316136"/>
                </a:cubicBezTo>
                <a:cubicBezTo>
                  <a:pt x="3030465" y="1325794"/>
                  <a:pt x="3032508" y="1333409"/>
                  <a:pt x="3036594" y="1338982"/>
                </a:cubicBezTo>
                <a:cubicBezTo>
                  <a:pt x="3040680" y="1344554"/>
                  <a:pt x="3045695" y="1347340"/>
                  <a:pt x="3051639" y="1347340"/>
                </a:cubicBezTo>
                <a:cubicBezTo>
                  <a:pt x="3066498" y="1347340"/>
                  <a:pt x="3085814" y="1333595"/>
                  <a:pt x="3109589" y="1306106"/>
                </a:cubicBezTo>
                <a:cubicBezTo>
                  <a:pt x="3133363" y="1278617"/>
                  <a:pt x="3157881" y="1237012"/>
                  <a:pt x="3183141" y="1181290"/>
                </a:cubicBezTo>
                <a:close/>
                <a:moveTo>
                  <a:pt x="4373365" y="822445"/>
                </a:moveTo>
                <a:cubicBezTo>
                  <a:pt x="4364450" y="826903"/>
                  <a:pt x="4353677" y="840648"/>
                  <a:pt x="4341047" y="863679"/>
                </a:cubicBezTo>
                <a:cubicBezTo>
                  <a:pt x="4328417" y="886711"/>
                  <a:pt x="4317645" y="912342"/>
                  <a:pt x="4308729" y="940575"/>
                </a:cubicBezTo>
                <a:cubicBezTo>
                  <a:pt x="4299813" y="968807"/>
                  <a:pt x="4295356" y="993324"/>
                  <a:pt x="4295356" y="1014127"/>
                </a:cubicBezTo>
                <a:cubicBezTo>
                  <a:pt x="4295356" y="1048302"/>
                  <a:pt x="4307986" y="1065390"/>
                  <a:pt x="4333247" y="1065390"/>
                </a:cubicBezTo>
                <a:cubicBezTo>
                  <a:pt x="4346619" y="1065390"/>
                  <a:pt x="4362965" y="1057961"/>
                  <a:pt x="4382281" y="1043102"/>
                </a:cubicBezTo>
                <a:cubicBezTo>
                  <a:pt x="4401598" y="1028243"/>
                  <a:pt x="4420915" y="1009297"/>
                  <a:pt x="4440231" y="986266"/>
                </a:cubicBezTo>
                <a:cubicBezTo>
                  <a:pt x="4397883" y="949118"/>
                  <a:pt x="4375595" y="894512"/>
                  <a:pt x="4373365" y="822445"/>
                </a:cubicBezTo>
                <a:close/>
                <a:moveTo>
                  <a:pt x="2439791" y="822445"/>
                </a:moveTo>
                <a:cubicBezTo>
                  <a:pt x="2430875" y="826903"/>
                  <a:pt x="2420103" y="840648"/>
                  <a:pt x="2407472" y="863679"/>
                </a:cubicBezTo>
                <a:cubicBezTo>
                  <a:pt x="2394842" y="886711"/>
                  <a:pt x="2384069" y="912342"/>
                  <a:pt x="2375154" y="940575"/>
                </a:cubicBezTo>
                <a:cubicBezTo>
                  <a:pt x="2366239" y="968807"/>
                  <a:pt x="2361781" y="993324"/>
                  <a:pt x="2361781" y="1014127"/>
                </a:cubicBezTo>
                <a:cubicBezTo>
                  <a:pt x="2361781" y="1048302"/>
                  <a:pt x="2374411" y="1065390"/>
                  <a:pt x="2399671" y="1065390"/>
                </a:cubicBezTo>
                <a:cubicBezTo>
                  <a:pt x="2413044" y="1065390"/>
                  <a:pt x="2429389" y="1057961"/>
                  <a:pt x="2448706" y="1043102"/>
                </a:cubicBezTo>
                <a:cubicBezTo>
                  <a:pt x="2468023" y="1028243"/>
                  <a:pt x="2487339" y="1009297"/>
                  <a:pt x="2506656" y="986266"/>
                </a:cubicBezTo>
                <a:cubicBezTo>
                  <a:pt x="2464308" y="949118"/>
                  <a:pt x="2442019" y="894512"/>
                  <a:pt x="2439791" y="822445"/>
                </a:cubicBezTo>
                <a:close/>
                <a:moveTo>
                  <a:pt x="1026919" y="761152"/>
                </a:moveTo>
                <a:cubicBezTo>
                  <a:pt x="1056637" y="761152"/>
                  <a:pt x="1079668" y="771368"/>
                  <a:pt x="1096013" y="791799"/>
                </a:cubicBezTo>
                <a:cubicBezTo>
                  <a:pt x="1112358" y="812230"/>
                  <a:pt x="1120531" y="836562"/>
                  <a:pt x="1120531" y="864794"/>
                </a:cubicBezTo>
                <a:cubicBezTo>
                  <a:pt x="1120531" y="881139"/>
                  <a:pt x="1118487" y="896741"/>
                  <a:pt x="1114401" y="911599"/>
                </a:cubicBezTo>
                <a:cubicBezTo>
                  <a:pt x="1110315" y="926458"/>
                  <a:pt x="1104186" y="943175"/>
                  <a:pt x="1096013" y="961749"/>
                </a:cubicBezTo>
                <a:cubicBezTo>
                  <a:pt x="1083383" y="992953"/>
                  <a:pt x="1077068" y="1016355"/>
                  <a:pt x="1077068" y="1031957"/>
                </a:cubicBezTo>
                <a:cubicBezTo>
                  <a:pt x="1077068" y="1043102"/>
                  <a:pt x="1079668" y="1051274"/>
                  <a:pt x="1084869" y="1056475"/>
                </a:cubicBezTo>
                <a:cubicBezTo>
                  <a:pt x="1090070" y="1061675"/>
                  <a:pt x="1096385" y="1064276"/>
                  <a:pt x="1103814" y="1064276"/>
                </a:cubicBezTo>
                <a:cubicBezTo>
                  <a:pt x="1128332" y="1064276"/>
                  <a:pt x="1154892" y="1047374"/>
                  <a:pt x="1183496" y="1013569"/>
                </a:cubicBezTo>
                <a:cubicBezTo>
                  <a:pt x="1212099" y="979765"/>
                  <a:pt x="1237917" y="939832"/>
                  <a:pt x="1260948" y="893769"/>
                </a:cubicBezTo>
                <a:lnTo>
                  <a:pt x="1279893" y="909371"/>
                </a:lnTo>
                <a:cubicBezTo>
                  <a:pt x="1253147" y="971035"/>
                  <a:pt x="1223615" y="1019699"/>
                  <a:pt x="1191297" y="1055360"/>
                </a:cubicBezTo>
                <a:cubicBezTo>
                  <a:pt x="1158978" y="1091022"/>
                  <a:pt x="1122017" y="1108853"/>
                  <a:pt x="1080411" y="1108853"/>
                </a:cubicBezTo>
                <a:cubicBezTo>
                  <a:pt x="1052179" y="1108853"/>
                  <a:pt x="1030262" y="1101795"/>
                  <a:pt x="1014660" y="1087679"/>
                </a:cubicBezTo>
                <a:cubicBezTo>
                  <a:pt x="999058" y="1073563"/>
                  <a:pt x="991257" y="1054989"/>
                  <a:pt x="991257" y="1031957"/>
                </a:cubicBezTo>
                <a:cubicBezTo>
                  <a:pt x="991257" y="1022299"/>
                  <a:pt x="992929" y="1011155"/>
                  <a:pt x="996272" y="998525"/>
                </a:cubicBezTo>
                <a:cubicBezTo>
                  <a:pt x="999615" y="985894"/>
                  <a:pt x="1003144" y="973264"/>
                  <a:pt x="1006859" y="960634"/>
                </a:cubicBezTo>
                <a:cubicBezTo>
                  <a:pt x="1017261" y="926458"/>
                  <a:pt x="1022461" y="901198"/>
                  <a:pt x="1022461" y="884853"/>
                </a:cubicBezTo>
                <a:cubicBezTo>
                  <a:pt x="1022461" y="869994"/>
                  <a:pt x="1018746" y="859036"/>
                  <a:pt x="1011317" y="851978"/>
                </a:cubicBezTo>
                <a:cubicBezTo>
                  <a:pt x="1003887" y="844920"/>
                  <a:pt x="994601" y="841391"/>
                  <a:pt x="983456" y="841391"/>
                </a:cubicBezTo>
                <a:cubicBezTo>
                  <a:pt x="944080" y="841391"/>
                  <a:pt x="904332" y="866094"/>
                  <a:pt x="864213" y="915500"/>
                </a:cubicBezTo>
                <a:cubicBezTo>
                  <a:pt x="824093" y="964906"/>
                  <a:pt x="781002" y="1027500"/>
                  <a:pt x="734940" y="1103281"/>
                </a:cubicBezTo>
                <a:cubicBezTo>
                  <a:pt x="702993" y="1103281"/>
                  <a:pt x="678847" y="1092508"/>
                  <a:pt x="662502" y="1070962"/>
                </a:cubicBezTo>
                <a:lnTo>
                  <a:pt x="672532" y="1043102"/>
                </a:lnTo>
                <a:cubicBezTo>
                  <a:pt x="716366" y="936860"/>
                  <a:pt x="738283" y="858107"/>
                  <a:pt x="738283" y="806844"/>
                </a:cubicBezTo>
                <a:cubicBezTo>
                  <a:pt x="744226" y="800157"/>
                  <a:pt x="752770" y="794028"/>
                  <a:pt x="763915" y="788456"/>
                </a:cubicBezTo>
                <a:cubicBezTo>
                  <a:pt x="775059" y="782883"/>
                  <a:pt x="785832" y="780097"/>
                  <a:pt x="796233" y="780097"/>
                </a:cubicBezTo>
                <a:cubicBezTo>
                  <a:pt x="808863" y="780097"/>
                  <a:pt x="818521" y="783069"/>
                  <a:pt x="825208" y="789013"/>
                </a:cubicBezTo>
                <a:cubicBezTo>
                  <a:pt x="831895" y="794956"/>
                  <a:pt x="835238" y="803129"/>
                  <a:pt x="835238" y="813530"/>
                </a:cubicBezTo>
                <a:cubicBezTo>
                  <a:pt x="835238" y="833590"/>
                  <a:pt x="828923" y="866651"/>
                  <a:pt x="816293" y="912714"/>
                </a:cubicBezTo>
                <a:cubicBezTo>
                  <a:pt x="849725" y="868137"/>
                  <a:pt x="884458" y="831732"/>
                  <a:pt x="920491" y="803500"/>
                </a:cubicBezTo>
                <a:cubicBezTo>
                  <a:pt x="956524" y="775268"/>
                  <a:pt x="992000" y="761152"/>
                  <a:pt x="1026919" y="761152"/>
                </a:cubicBezTo>
                <a:close/>
                <a:moveTo>
                  <a:pt x="4012911" y="745550"/>
                </a:moveTo>
                <a:cubicBezTo>
                  <a:pt x="3980221" y="745550"/>
                  <a:pt x="3946045" y="763010"/>
                  <a:pt x="3910384" y="797928"/>
                </a:cubicBezTo>
                <a:cubicBezTo>
                  <a:pt x="3874723" y="832847"/>
                  <a:pt x="3844819" y="874452"/>
                  <a:pt x="3820673" y="922744"/>
                </a:cubicBezTo>
                <a:cubicBezTo>
                  <a:pt x="3796527" y="971035"/>
                  <a:pt x="3784454" y="1012269"/>
                  <a:pt x="3784454" y="1046445"/>
                </a:cubicBezTo>
                <a:cubicBezTo>
                  <a:pt x="3784454" y="1059075"/>
                  <a:pt x="3786497" y="1068176"/>
                  <a:pt x="3790583" y="1073748"/>
                </a:cubicBezTo>
                <a:cubicBezTo>
                  <a:pt x="3794669" y="1079320"/>
                  <a:pt x="3801170" y="1082106"/>
                  <a:pt x="3810086" y="1082106"/>
                </a:cubicBezTo>
                <a:cubicBezTo>
                  <a:pt x="3836089" y="1082106"/>
                  <a:pt x="3866364" y="1063347"/>
                  <a:pt x="3900911" y="1025828"/>
                </a:cubicBezTo>
                <a:cubicBezTo>
                  <a:pt x="3935459" y="988309"/>
                  <a:pt x="3974649" y="939460"/>
                  <a:pt x="4018483" y="879281"/>
                </a:cubicBezTo>
                <a:lnTo>
                  <a:pt x="4040772" y="849192"/>
                </a:lnTo>
                <a:cubicBezTo>
                  <a:pt x="4043001" y="845477"/>
                  <a:pt x="4045973" y="843620"/>
                  <a:pt x="4049687" y="843620"/>
                </a:cubicBezTo>
                <a:lnTo>
                  <a:pt x="4054145" y="844734"/>
                </a:lnTo>
                <a:cubicBezTo>
                  <a:pt x="4057860" y="832847"/>
                  <a:pt x="4059717" y="819102"/>
                  <a:pt x="4059717" y="803500"/>
                </a:cubicBezTo>
                <a:cubicBezTo>
                  <a:pt x="4059717" y="764867"/>
                  <a:pt x="4044115" y="745550"/>
                  <a:pt x="4012911" y="745550"/>
                </a:cubicBezTo>
                <a:close/>
                <a:moveTo>
                  <a:pt x="4502639" y="735520"/>
                </a:moveTo>
                <a:cubicBezTo>
                  <a:pt x="4492981" y="735520"/>
                  <a:pt x="4482951" y="740350"/>
                  <a:pt x="4472549" y="750008"/>
                </a:cubicBezTo>
                <a:cubicBezTo>
                  <a:pt x="4462149" y="759666"/>
                  <a:pt x="4453604" y="772482"/>
                  <a:pt x="4446917" y="788456"/>
                </a:cubicBezTo>
                <a:cubicBezTo>
                  <a:pt x="4440231" y="804429"/>
                  <a:pt x="4436888" y="822074"/>
                  <a:pt x="4436888" y="841391"/>
                </a:cubicBezTo>
                <a:cubicBezTo>
                  <a:pt x="4436888" y="858479"/>
                  <a:pt x="4439860" y="877981"/>
                  <a:pt x="4445803" y="899898"/>
                </a:cubicBezTo>
                <a:cubicBezTo>
                  <a:pt x="4451747" y="921815"/>
                  <a:pt x="4459548" y="938717"/>
                  <a:pt x="4469206" y="950604"/>
                </a:cubicBezTo>
                <a:cubicBezTo>
                  <a:pt x="4487780" y="923115"/>
                  <a:pt x="4503196" y="894512"/>
                  <a:pt x="4515455" y="864794"/>
                </a:cubicBezTo>
                <a:cubicBezTo>
                  <a:pt x="4527713" y="835076"/>
                  <a:pt x="4533843" y="808329"/>
                  <a:pt x="4533843" y="784555"/>
                </a:cubicBezTo>
                <a:cubicBezTo>
                  <a:pt x="4533843" y="751865"/>
                  <a:pt x="4523441" y="735520"/>
                  <a:pt x="4502639" y="735520"/>
                </a:cubicBezTo>
                <a:close/>
                <a:moveTo>
                  <a:pt x="2569064" y="735520"/>
                </a:moveTo>
                <a:cubicBezTo>
                  <a:pt x="2559406" y="735520"/>
                  <a:pt x="2549376" y="740350"/>
                  <a:pt x="2538975" y="750008"/>
                </a:cubicBezTo>
                <a:cubicBezTo>
                  <a:pt x="2528573" y="759666"/>
                  <a:pt x="2520029" y="772482"/>
                  <a:pt x="2513343" y="788456"/>
                </a:cubicBezTo>
                <a:cubicBezTo>
                  <a:pt x="2506656" y="804429"/>
                  <a:pt x="2503313" y="822074"/>
                  <a:pt x="2503313" y="841391"/>
                </a:cubicBezTo>
                <a:cubicBezTo>
                  <a:pt x="2503313" y="858479"/>
                  <a:pt x="2506285" y="877981"/>
                  <a:pt x="2512229" y="899898"/>
                </a:cubicBezTo>
                <a:cubicBezTo>
                  <a:pt x="2518172" y="921815"/>
                  <a:pt x="2525973" y="938717"/>
                  <a:pt x="2535631" y="950604"/>
                </a:cubicBezTo>
                <a:cubicBezTo>
                  <a:pt x="2554205" y="923115"/>
                  <a:pt x="2569621" y="894512"/>
                  <a:pt x="2581880" y="864794"/>
                </a:cubicBezTo>
                <a:cubicBezTo>
                  <a:pt x="2594139" y="835076"/>
                  <a:pt x="2600268" y="808329"/>
                  <a:pt x="2600268" y="784555"/>
                </a:cubicBezTo>
                <a:cubicBezTo>
                  <a:pt x="2600268" y="751865"/>
                  <a:pt x="2589867" y="735520"/>
                  <a:pt x="2569064" y="735520"/>
                </a:cubicBezTo>
                <a:close/>
                <a:moveTo>
                  <a:pt x="4493723" y="694287"/>
                </a:moveTo>
                <a:cubicBezTo>
                  <a:pt x="4523441" y="694287"/>
                  <a:pt x="4545359" y="702645"/>
                  <a:pt x="4559475" y="719361"/>
                </a:cubicBezTo>
                <a:cubicBezTo>
                  <a:pt x="4573591" y="736078"/>
                  <a:pt x="4580649" y="757809"/>
                  <a:pt x="4580649" y="784555"/>
                </a:cubicBezTo>
                <a:cubicBezTo>
                  <a:pt x="4580649" y="810558"/>
                  <a:pt x="4573777" y="840276"/>
                  <a:pt x="4560032" y="873709"/>
                </a:cubicBezTo>
                <a:cubicBezTo>
                  <a:pt x="4546287" y="907142"/>
                  <a:pt x="4528642" y="940575"/>
                  <a:pt x="4507097" y="974007"/>
                </a:cubicBezTo>
                <a:cubicBezTo>
                  <a:pt x="4516012" y="978465"/>
                  <a:pt x="4526413" y="980694"/>
                  <a:pt x="4538301" y="980694"/>
                </a:cubicBezTo>
                <a:cubicBezTo>
                  <a:pt x="4559103" y="980694"/>
                  <a:pt x="4581391" y="973822"/>
                  <a:pt x="4605166" y="960077"/>
                </a:cubicBezTo>
                <a:cubicBezTo>
                  <a:pt x="4628941" y="946332"/>
                  <a:pt x="4647143" y="925344"/>
                  <a:pt x="4659773" y="897112"/>
                </a:cubicBezTo>
                <a:lnTo>
                  <a:pt x="4679833" y="911599"/>
                </a:lnTo>
                <a:cubicBezTo>
                  <a:pt x="4664231" y="947261"/>
                  <a:pt x="4643242" y="974379"/>
                  <a:pt x="4616867" y="992953"/>
                </a:cubicBezTo>
                <a:cubicBezTo>
                  <a:pt x="4590493" y="1011526"/>
                  <a:pt x="4563189" y="1020813"/>
                  <a:pt x="4534957" y="1020813"/>
                </a:cubicBezTo>
                <a:cubicBezTo>
                  <a:pt x="4517869" y="1020813"/>
                  <a:pt x="4499296" y="1017470"/>
                  <a:pt x="4479236" y="1010783"/>
                </a:cubicBezTo>
                <a:cubicBezTo>
                  <a:pt x="4451747" y="1043473"/>
                  <a:pt x="4421657" y="1070219"/>
                  <a:pt x="4388967" y="1091022"/>
                </a:cubicBezTo>
                <a:cubicBezTo>
                  <a:pt x="4356278" y="1111824"/>
                  <a:pt x="4324331" y="1122226"/>
                  <a:pt x="4293127" y="1122226"/>
                </a:cubicBezTo>
                <a:cubicBezTo>
                  <a:pt x="4262666" y="1122226"/>
                  <a:pt x="4240563" y="1112196"/>
                  <a:pt x="4226819" y="1092136"/>
                </a:cubicBezTo>
                <a:cubicBezTo>
                  <a:pt x="4213075" y="1072077"/>
                  <a:pt x="4206201" y="1047188"/>
                  <a:pt x="4206201" y="1017470"/>
                </a:cubicBezTo>
                <a:lnTo>
                  <a:pt x="4206223" y="1017261"/>
                </a:lnTo>
                <a:lnTo>
                  <a:pt x="4193866" y="1033316"/>
                </a:lnTo>
                <a:cubicBezTo>
                  <a:pt x="4184486" y="1044204"/>
                  <a:pt x="4174689" y="1054339"/>
                  <a:pt x="4164473" y="1063718"/>
                </a:cubicBezTo>
                <a:cubicBezTo>
                  <a:pt x="4123611" y="1101237"/>
                  <a:pt x="4082377" y="1119997"/>
                  <a:pt x="4040772" y="1119997"/>
                </a:cubicBezTo>
                <a:cubicBezTo>
                  <a:pt x="4011054" y="1119997"/>
                  <a:pt x="3988208" y="1110153"/>
                  <a:pt x="3972235" y="1090465"/>
                </a:cubicBezTo>
                <a:cubicBezTo>
                  <a:pt x="3956261" y="1070777"/>
                  <a:pt x="3948275" y="1048302"/>
                  <a:pt x="3948275" y="1023042"/>
                </a:cubicBezTo>
                <a:cubicBezTo>
                  <a:pt x="3914841" y="1063161"/>
                  <a:pt x="3886238" y="1092508"/>
                  <a:pt x="3862464" y="1111082"/>
                </a:cubicBezTo>
                <a:cubicBezTo>
                  <a:pt x="3838689" y="1129655"/>
                  <a:pt x="3813429" y="1138942"/>
                  <a:pt x="3786683" y="1138942"/>
                </a:cubicBezTo>
                <a:cubicBezTo>
                  <a:pt x="3760680" y="1138942"/>
                  <a:pt x="3738949" y="1130398"/>
                  <a:pt x="3721489" y="1113310"/>
                </a:cubicBezTo>
                <a:cubicBezTo>
                  <a:pt x="3704029" y="1096222"/>
                  <a:pt x="3695300" y="1072077"/>
                  <a:pt x="3695300" y="1040873"/>
                </a:cubicBezTo>
                <a:lnTo>
                  <a:pt x="3695864" y="1034528"/>
                </a:lnTo>
                <a:lnTo>
                  <a:pt x="3695244" y="1035370"/>
                </a:lnTo>
                <a:cubicBezTo>
                  <a:pt x="3686096" y="1046282"/>
                  <a:pt x="3676507" y="1056289"/>
                  <a:pt x="3666477" y="1065390"/>
                </a:cubicBezTo>
                <a:cubicBezTo>
                  <a:pt x="3626358" y="1101795"/>
                  <a:pt x="3583267" y="1119997"/>
                  <a:pt x="3537204" y="1119997"/>
                </a:cubicBezTo>
                <a:cubicBezTo>
                  <a:pt x="3506000" y="1119997"/>
                  <a:pt x="3481854" y="1110710"/>
                  <a:pt x="3464767" y="1092136"/>
                </a:cubicBezTo>
                <a:cubicBezTo>
                  <a:pt x="3447679" y="1073563"/>
                  <a:pt x="3439135" y="1049788"/>
                  <a:pt x="3439135" y="1020813"/>
                </a:cubicBezTo>
                <a:lnTo>
                  <a:pt x="3439799" y="1010521"/>
                </a:lnTo>
                <a:lnTo>
                  <a:pt x="3409926" y="1044216"/>
                </a:lnTo>
                <a:cubicBezTo>
                  <a:pt x="3367950" y="1082106"/>
                  <a:pt x="3325044" y="1111082"/>
                  <a:pt x="3281210" y="1131141"/>
                </a:cubicBezTo>
                <a:cubicBezTo>
                  <a:pt x="3247035" y="1213609"/>
                  <a:pt x="3211559" y="1278802"/>
                  <a:pt x="3174783" y="1326723"/>
                </a:cubicBezTo>
                <a:cubicBezTo>
                  <a:pt x="3138007" y="1374643"/>
                  <a:pt x="3098444" y="1398603"/>
                  <a:pt x="3056096" y="1398603"/>
                </a:cubicBezTo>
                <a:cubicBezTo>
                  <a:pt x="3035294" y="1398603"/>
                  <a:pt x="3017463" y="1392474"/>
                  <a:pt x="3002604" y="1380215"/>
                </a:cubicBezTo>
                <a:cubicBezTo>
                  <a:pt x="2987745" y="1367956"/>
                  <a:pt x="2980315" y="1350311"/>
                  <a:pt x="2980315" y="1327280"/>
                </a:cubicBezTo>
                <a:cubicBezTo>
                  <a:pt x="2980315" y="1298305"/>
                  <a:pt x="2991274" y="1271930"/>
                  <a:pt x="3013191" y="1248156"/>
                </a:cubicBezTo>
                <a:cubicBezTo>
                  <a:pt x="3035108" y="1224381"/>
                  <a:pt x="3060554" y="1204136"/>
                  <a:pt x="3089529" y="1187420"/>
                </a:cubicBezTo>
                <a:cubicBezTo>
                  <a:pt x="3118504" y="1170703"/>
                  <a:pt x="3156766" y="1151201"/>
                  <a:pt x="3204315" y="1128912"/>
                </a:cubicBezTo>
                <a:cubicBezTo>
                  <a:pt x="3222889" y="1082106"/>
                  <a:pt x="3237747" y="1035672"/>
                  <a:pt x="3248892" y="989609"/>
                </a:cubicBezTo>
                <a:cubicBezTo>
                  <a:pt x="3188713" y="1065390"/>
                  <a:pt x="3132249" y="1103281"/>
                  <a:pt x="3079499" y="1103281"/>
                </a:cubicBezTo>
                <a:cubicBezTo>
                  <a:pt x="3049781" y="1103281"/>
                  <a:pt x="3026193" y="1092879"/>
                  <a:pt x="3008733" y="1072077"/>
                </a:cubicBezTo>
                <a:cubicBezTo>
                  <a:pt x="2991274" y="1051274"/>
                  <a:pt x="2982544" y="1023785"/>
                  <a:pt x="2982544" y="989609"/>
                </a:cubicBezTo>
                <a:cubicBezTo>
                  <a:pt x="2982544" y="939832"/>
                  <a:pt x="2998889" y="892654"/>
                  <a:pt x="3031579" y="848077"/>
                </a:cubicBezTo>
                <a:cubicBezTo>
                  <a:pt x="3064269" y="803500"/>
                  <a:pt x="3104760" y="767653"/>
                  <a:pt x="3153051" y="740535"/>
                </a:cubicBezTo>
                <a:cubicBezTo>
                  <a:pt x="3201343" y="713418"/>
                  <a:pt x="3247406" y="699859"/>
                  <a:pt x="3291240" y="699859"/>
                </a:cubicBezTo>
                <a:cubicBezTo>
                  <a:pt x="3314271" y="699859"/>
                  <a:pt x="3331917" y="703945"/>
                  <a:pt x="3344175" y="712117"/>
                </a:cubicBezTo>
                <a:cubicBezTo>
                  <a:pt x="3356434" y="720290"/>
                  <a:pt x="3362563" y="730320"/>
                  <a:pt x="3362563" y="742207"/>
                </a:cubicBezTo>
                <a:cubicBezTo>
                  <a:pt x="3362563" y="749636"/>
                  <a:pt x="3360334" y="756323"/>
                  <a:pt x="3355877" y="762267"/>
                </a:cubicBezTo>
                <a:cubicBezTo>
                  <a:pt x="3351419" y="768210"/>
                  <a:pt x="3347704" y="771553"/>
                  <a:pt x="3344732" y="772296"/>
                </a:cubicBezTo>
                <a:cubicBezTo>
                  <a:pt x="3337303" y="764867"/>
                  <a:pt x="3329873" y="759666"/>
                  <a:pt x="3322444" y="756694"/>
                </a:cubicBezTo>
                <a:cubicBezTo>
                  <a:pt x="3315015" y="753723"/>
                  <a:pt x="3305727" y="752237"/>
                  <a:pt x="3294583" y="752237"/>
                </a:cubicBezTo>
                <a:cubicBezTo>
                  <a:pt x="3258179" y="752237"/>
                  <a:pt x="3222889" y="765796"/>
                  <a:pt x="3188713" y="792913"/>
                </a:cubicBezTo>
                <a:cubicBezTo>
                  <a:pt x="3154537" y="820031"/>
                  <a:pt x="3126862" y="852721"/>
                  <a:pt x="3105688" y="890983"/>
                </a:cubicBezTo>
                <a:cubicBezTo>
                  <a:pt x="3084514" y="929245"/>
                  <a:pt x="3073927" y="963606"/>
                  <a:pt x="3073927" y="994067"/>
                </a:cubicBezTo>
                <a:cubicBezTo>
                  <a:pt x="3073927" y="1008926"/>
                  <a:pt x="3077085" y="1020256"/>
                  <a:pt x="3083400" y="1028057"/>
                </a:cubicBezTo>
                <a:cubicBezTo>
                  <a:pt x="3089715" y="1035858"/>
                  <a:pt x="3098073" y="1039758"/>
                  <a:pt x="3108474" y="1039758"/>
                </a:cubicBezTo>
                <a:cubicBezTo>
                  <a:pt x="3128534" y="1039758"/>
                  <a:pt x="3153237" y="1026757"/>
                  <a:pt x="3182583" y="1000753"/>
                </a:cubicBezTo>
                <a:cubicBezTo>
                  <a:pt x="3211930" y="974750"/>
                  <a:pt x="3241091" y="941318"/>
                  <a:pt x="3270066" y="900455"/>
                </a:cubicBezTo>
                <a:cubicBezTo>
                  <a:pt x="3278238" y="858850"/>
                  <a:pt x="3287897" y="828946"/>
                  <a:pt x="3299041" y="810744"/>
                </a:cubicBezTo>
                <a:cubicBezTo>
                  <a:pt x="3310185" y="792542"/>
                  <a:pt x="3326159" y="783441"/>
                  <a:pt x="3346961" y="783441"/>
                </a:cubicBezTo>
                <a:cubicBezTo>
                  <a:pt x="3356619" y="783441"/>
                  <a:pt x="3367393" y="784926"/>
                  <a:pt x="3379279" y="787898"/>
                </a:cubicBezTo>
                <a:cubicBezTo>
                  <a:pt x="3379279" y="807215"/>
                  <a:pt x="3371107" y="845848"/>
                  <a:pt x="3354762" y="903799"/>
                </a:cubicBezTo>
                <a:cubicBezTo>
                  <a:pt x="3338417" y="961749"/>
                  <a:pt x="3318729" y="1021928"/>
                  <a:pt x="3295698" y="1084335"/>
                </a:cubicBezTo>
                <a:cubicBezTo>
                  <a:pt x="3332845" y="1068733"/>
                  <a:pt x="3368693" y="1044402"/>
                  <a:pt x="3403240" y="1011340"/>
                </a:cubicBezTo>
                <a:cubicBezTo>
                  <a:pt x="3420513" y="994810"/>
                  <a:pt x="3435326" y="977026"/>
                  <a:pt x="3447677" y="957987"/>
                </a:cubicBezTo>
                <a:lnTo>
                  <a:pt x="3448087" y="957263"/>
                </a:lnTo>
                <a:lnTo>
                  <a:pt x="3453239" y="936082"/>
                </a:lnTo>
                <a:cubicBezTo>
                  <a:pt x="3456373" y="924682"/>
                  <a:pt x="3460030" y="912621"/>
                  <a:pt x="3464209" y="899898"/>
                </a:cubicBezTo>
                <a:cubicBezTo>
                  <a:pt x="3480926" y="849006"/>
                  <a:pt x="3502100" y="804243"/>
                  <a:pt x="3527731" y="765610"/>
                </a:cubicBezTo>
                <a:cubicBezTo>
                  <a:pt x="3553363" y="726976"/>
                  <a:pt x="3579181" y="707660"/>
                  <a:pt x="3605184" y="707660"/>
                </a:cubicBezTo>
                <a:cubicBezTo>
                  <a:pt x="3614843" y="707660"/>
                  <a:pt x="3622829" y="710446"/>
                  <a:pt x="3629144" y="716018"/>
                </a:cubicBezTo>
                <a:cubicBezTo>
                  <a:pt x="3635459" y="721590"/>
                  <a:pt x="3638617" y="729577"/>
                  <a:pt x="3638617" y="739978"/>
                </a:cubicBezTo>
                <a:cubicBezTo>
                  <a:pt x="3638617" y="746665"/>
                  <a:pt x="3635645" y="755766"/>
                  <a:pt x="3629701" y="767281"/>
                </a:cubicBezTo>
                <a:cubicBezTo>
                  <a:pt x="3623758" y="778797"/>
                  <a:pt x="3614099" y="795328"/>
                  <a:pt x="3600726" y="816873"/>
                </a:cubicBezTo>
                <a:cubicBezTo>
                  <a:pt x="3576952" y="856250"/>
                  <a:pt x="3558192" y="890983"/>
                  <a:pt x="3544448" y="921072"/>
                </a:cubicBezTo>
                <a:cubicBezTo>
                  <a:pt x="3530703" y="951162"/>
                  <a:pt x="3523831" y="979579"/>
                  <a:pt x="3523831" y="1006326"/>
                </a:cubicBezTo>
                <a:cubicBezTo>
                  <a:pt x="3523831" y="1029357"/>
                  <a:pt x="3527917" y="1044959"/>
                  <a:pt x="3536090" y="1053131"/>
                </a:cubicBezTo>
                <a:cubicBezTo>
                  <a:pt x="3544262" y="1061304"/>
                  <a:pt x="3556892" y="1065390"/>
                  <a:pt x="3573980" y="1065390"/>
                </a:cubicBezTo>
                <a:cubicBezTo>
                  <a:pt x="3618000" y="1065390"/>
                  <a:pt x="3661811" y="1033420"/>
                  <a:pt x="3705413" y="969480"/>
                </a:cubicBezTo>
                <a:lnTo>
                  <a:pt x="3713212" y="957080"/>
                </a:lnTo>
                <a:lnTo>
                  <a:pt x="3721942" y="935142"/>
                </a:lnTo>
                <a:cubicBezTo>
                  <a:pt x="3727862" y="922419"/>
                  <a:pt x="3734769" y="909371"/>
                  <a:pt x="3742663" y="895998"/>
                </a:cubicBezTo>
                <a:cubicBezTo>
                  <a:pt x="3774238" y="842505"/>
                  <a:pt x="3814543" y="797185"/>
                  <a:pt x="3863578" y="760038"/>
                </a:cubicBezTo>
                <a:cubicBezTo>
                  <a:pt x="3912613" y="722890"/>
                  <a:pt x="3961647" y="704316"/>
                  <a:pt x="4010682" y="704316"/>
                </a:cubicBezTo>
                <a:cubicBezTo>
                  <a:pt x="4043372" y="704316"/>
                  <a:pt x="4070675" y="712675"/>
                  <a:pt x="4092593" y="729391"/>
                </a:cubicBezTo>
                <a:cubicBezTo>
                  <a:pt x="4114509" y="746107"/>
                  <a:pt x="4125468" y="767467"/>
                  <a:pt x="4125468" y="793470"/>
                </a:cubicBezTo>
                <a:cubicBezTo>
                  <a:pt x="4125468" y="827646"/>
                  <a:pt x="4104294" y="845477"/>
                  <a:pt x="4061946" y="846963"/>
                </a:cubicBezTo>
                <a:cubicBezTo>
                  <a:pt x="4088692" y="855135"/>
                  <a:pt x="4102065" y="866280"/>
                  <a:pt x="4102065" y="880396"/>
                </a:cubicBezTo>
                <a:cubicBezTo>
                  <a:pt x="4102065" y="885596"/>
                  <a:pt x="4099465" y="893397"/>
                  <a:pt x="4094264" y="903799"/>
                </a:cubicBezTo>
                <a:cubicBezTo>
                  <a:pt x="4089063" y="914200"/>
                  <a:pt x="4083120" y="924973"/>
                  <a:pt x="4076433" y="936117"/>
                </a:cubicBezTo>
                <a:cubicBezTo>
                  <a:pt x="4064546" y="955434"/>
                  <a:pt x="4055259" y="972336"/>
                  <a:pt x="4048573" y="986823"/>
                </a:cubicBezTo>
                <a:cubicBezTo>
                  <a:pt x="4041886" y="1001311"/>
                  <a:pt x="4038543" y="1014870"/>
                  <a:pt x="4038543" y="1027500"/>
                </a:cubicBezTo>
                <a:cubicBezTo>
                  <a:pt x="4038543" y="1038644"/>
                  <a:pt x="4041329" y="1048117"/>
                  <a:pt x="4046901" y="1055917"/>
                </a:cubicBezTo>
                <a:cubicBezTo>
                  <a:pt x="4052473" y="1063718"/>
                  <a:pt x="4060831" y="1067619"/>
                  <a:pt x="4071976" y="1067619"/>
                </a:cubicBezTo>
                <a:cubicBezTo>
                  <a:pt x="4092779" y="1067619"/>
                  <a:pt x="4119339" y="1053131"/>
                  <a:pt x="4151657" y="1024156"/>
                </a:cubicBezTo>
                <a:cubicBezTo>
                  <a:pt x="4167817" y="1009669"/>
                  <a:pt x="4183743" y="991560"/>
                  <a:pt x="4199438" y="969828"/>
                </a:cubicBezTo>
                <a:lnTo>
                  <a:pt x="4220533" y="937951"/>
                </a:lnTo>
                <a:lnTo>
                  <a:pt x="4225705" y="920515"/>
                </a:lnTo>
                <a:cubicBezTo>
                  <a:pt x="4238706" y="887082"/>
                  <a:pt x="4255609" y="859222"/>
                  <a:pt x="4276411" y="836933"/>
                </a:cubicBezTo>
                <a:cubicBezTo>
                  <a:pt x="4297213" y="814645"/>
                  <a:pt x="4318387" y="803500"/>
                  <a:pt x="4339933" y="803500"/>
                </a:cubicBezTo>
                <a:cubicBezTo>
                  <a:pt x="4348849" y="803500"/>
                  <a:pt x="4360364" y="806472"/>
                  <a:pt x="4374480" y="812416"/>
                </a:cubicBezTo>
                <a:cubicBezTo>
                  <a:pt x="4378937" y="778240"/>
                  <a:pt x="4391011" y="750008"/>
                  <a:pt x="4410699" y="727719"/>
                </a:cubicBezTo>
                <a:cubicBezTo>
                  <a:pt x="4430387" y="705431"/>
                  <a:pt x="4458062" y="694287"/>
                  <a:pt x="4493723" y="694287"/>
                </a:cubicBezTo>
                <a:close/>
                <a:moveTo>
                  <a:pt x="2560149" y="694287"/>
                </a:moveTo>
                <a:cubicBezTo>
                  <a:pt x="2589867" y="694287"/>
                  <a:pt x="2611784" y="702645"/>
                  <a:pt x="2625900" y="719361"/>
                </a:cubicBezTo>
                <a:cubicBezTo>
                  <a:pt x="2640016" y="736078"/>
                  <a:pt x="2647074" y="757809"/>
                  <a:pt x="2647074" y="784555"/>
                </a:cubicBezTo>
                <a:cubicBezTo>
                  <a:pt x="2647074" y="810558"/>
                  <a:pt x="2640202" y="840276"/>
                  <a:pt x="2626457" y="873709"/>
                </a:cubicBezTo>
                <a:cubicBezTo>
                  <a:pt x="2612713" y="907142"/>
                  <a:pt x="2595067" y="940575"/>
                  <a:pt x="2573522" y="974007"/>
                </a:cubicBezTo>
                <a:cubicBezTo>
                  <a:pt x="2582437" y="978465"/>
                  <a:pt x="2592839" y="980694"/>
                  <a:pt x="2604726" y="980694"/>
                </a:cubicBezTo>
                <a:cubicBezTo>
                  <a:pt x="2625528" y="980694"/>
                  <a:pt x="2647817" y="973822"/>
                  <a:pt x="2671591" y="960077"/>
                </a:cubicBezTo>
                <a:cubicBezTo>
                  <a:pt x="2695365" y="946332"/>
                  <a:pt x="2713568" y="925344"/>
                  <a:pt x="2726198" y="897112"/>
                </a:cubicBezTo>
                <a:lnTo>
                  <a:pt x="2746257" y="911599"/>
                </a:lnTo>
                <a:cubicBezTo>
                  <a:pt x="2730655" y="947261"/>
                  <a:pt x="2709667" y="974379"/>
                  <a:pt x="2683293" y="992953"/>
                </a:cubicBezTo>
                <a:cubicBezTo>
                  <a:pt x="2656918" y="1011526"/>
                  <a:pt x="2629615" y="1020813"/>
                  <a:pt x="2601382" y="1020813"/>
                </a:cubicBezTo>
                <a:cubicBezTo>
                  <a:pt x="2584295" y="1020813"/>
                  <a:pt x="2565721" y="1017470"/>
                  <a:pt x="2545661" y="1010783"/>
                </a:cubicBezTo>
                <a:cubicBezTo>
                  <a:pt x="2518172" y="1043473"/>
                  <a:pt x="2488083" y="1070219"/>
                  <a:pt x="2455393" y="1091022"/>
                </a:cubicBezTo>
                <a:cubicBezTo>
                  <a:pt x="2422703" y="1111824"/>
                  <a:pt x="2390756" y="1122226"/>
                  <a:pt x="2359552" y="1122226"/>
                </a:cubicBezTo>
                <a:cubicBezTo>
                  <a:pt x="2329091" y="1122226"/>
                  <a:pt x="2306989" y="1112196"/>
                  <a:pt x="2293244" y="1092136"/>
                </a:cubicBezTo>
                <a:cubicBezTo>
                  <a:pt x="2279499" y="1072077"/>
                  <a:pt x="2272627" y="1047188"/>
                  <a:pt x="2272627" y="1017470"/>
                </a:cubicBezTo>
                <a:cubicBezTo>
                  <a:pt x="2272627" y="986266"/>
                  <a:pt x="2279128" y="953948"/>
                  <a:pt x="2292129" y="920515"/>
                </a:cubicBezTo>
                <a:cubicBezTo>
                  <a:pt x="2305131" y="887082"/>
                  <a:pt x="2322033" y="859222"/>
                  <a:pt x="2342836" y="836933"/>
                </a:cubicBezTo>
                <a:cubicBezTo>
                  <a:pt x="2363638" y="814645"/>
                  <a:pt x="2384812" y="803500"/>
                  <a:pt x="2406358" y="803500"/>
                </a:cubicBezTo>
                <a:cubicBezTo>
                  <a:pt x="2415273" y="803500"/>
                  <a:pt x="2426789" y="806472"/>
                  <a:pt x="2440905" y="812416"/>
                </a:cubicBezTo>
                <a:cubicBezTo>
                  <a:pt x="2445363" y="778240"/>
                  <a:pt x="2457436" y="750008"/>
                  <a:pt x="2477124" y="727719"/>
                </a:cubicBezTo>
                <a:cubicBezTo>
                  <a:pt x="2496812" y="705431"/>
                  <a:pt x="2524487" y="694287"/>
                  <a:pt x="2560149" y="694287"/>
                </a:cubicBezTo>
                <a:close/>
                <a:moveTo>
                  <a:pt x="3702139" y="509292"/>
                </a:moveTo>
                <a:cubicBezTo>
                  <a:pt x="3734086" y="509292"/>
                  <a:pt x="3750059" y="523037"/>
                  <a:pt x="3750059" y="550526"/>
                </a:cubicBezTo>
                <a:cubicBezTo>
                  <a:pt x="3750059" y="566128"/>
                  <a:pt x="3741515" y="581172"/>
                  <a:pt x="3724427" y="595660"/>
                </a:cubicBezTo>
                <a:cubicBezTo>
                  <a:pt x="3707340" y="610148"/>
                  <a:pt x="3688766" y="617391"/>
                  <a:pt x="3668706" y="617391"/>
                </a:cubicBezTo>
                <a:cubicBezTo>
                  <a:pt x="3653104" y="617391"/>
                  <a:pt x="3639917" y="613677"/>
                  <a:pt x="3629144" y="606247"/>
                </a:cubicBezTo>
                <a:cubicBezTo>
                  <a:pt x="3618371" y="598818"/>
                  <a:pt x="3612985" y="588045"/>
                  <a:pt x="3612985" y="573929"/>
                </a:cubicBezTo>
                <a:cubicBezTo>
                  <a:pt x="3612985" y="556841"/>
                  <a:pt x="3622457" y="541796"/>
                  <a:pt x="3641403" y="528795"/>
                </a:cubicBezTo>
                <a:cubicBezTo>
                  <a:pt x="3660348" y="515793"/>
                  <a:pt x="3680593" y="509292"/>
                  <a:pt x="3702139" y="509292"/>
                </a:cubicBezTo>
                <a:close/>
                <a:moveTo>
                  <a:pt x="4153329" y="464715"/>
                </a:moveTo>
                <a:cubicBezTo>
                  <a:pt x="4172645" y="464715"/>
                  <a:pt x="4183789" y="477717"/>
                  <a:pt x="4186761" y="503720"/>
                </a:cubicBezTo>
                <a:cubicBezTo>
                  <a:pt x="4186761" y="503720"/>
                  <a:pt x="4180818" y="509664"/>
                  <a:pt x="4168931" y="521551"/>
                </a:cubicBezTo>
                <a:cubicBezTo>
                  <a:pt x="4148128" y="540867"/>
                  <a:pt x="4128811" y="559627"/>
                  <a:pt x="4110981" y="577829"/>
                </a:cubicBezTo>
                <a:cubicBezTo>
                  <a:pt x="4093150" y="596032"/>
                  <a:pt x="4077919" y="613305"/>
                  <a:pt x="4065289" y="629650"/>
                </a:cubicBezTo>
                <a:cubicBezTo>
                  <a:pt x="4057117" y="625935"/>
                  <a:pt x="4050616" y="620177"/>
                  <a:pt x="4045787" y="612376"/>
                </a:cubicBezTo>
                <a:cubicBezTo>
                  <a:pt x="4040958" y="604575"/>
                  <a:pt x="4038543" y="598075"/>
                  <a:pt x="4038543" y="592874"/>
                </a:cubicBezTo>
                <a:cubicBezTo>
                  <a:pt x="4038543" y="583959"/>
                  <a:pt x="4045229" y="568914"/>
                  <a:pt x="4058603" y="547740"/>
                </a:cubicBezTo>
                <a:cubicBezTo>
                  <a:pt x="4071976" y="526566"/>
                  <a:pt x="4087577" y="507435"/>
                  <a:pt x="4105409" y="490347"/>
                </a:cubicBezTo>
                <a:cubicBezTo>
                  <a:pt x="4123239" y="473259"/>
                  <a:pt x="4139213" y="464715"/>
                  <a:pt x="4153329" y="464715"/>
                </a:cubicBezTo>
                <a:close/>
                <a:moveTo>
                  <a:pt x="2621442" y="461372"/>
                </a:moveTo>
                <a:cubicBezTo>
                  <a:pt x="2633329" y="461372"/>
                  <a:pt x="2647817" y="468058"/>
                  <a:pt x="2664905" y="481431"/>
                </a:cubicBezTo>
                <a:cubicBezTo>
                  <a:pt x="2681993" y="494805"/>
                  <a:pt x="2696851" y="510778"/>
                  <a:pt x="2709481" y="529352"/>
                </a:cubicBezTo>
                <a:cubicBezTo>
                  <a:pt x="2722112" y="547925"/>
                  <a:pt x="2728427" y="564642"/>
                  <a:pt x="2728427" y="579501"/>
                </a:cubicBezTo>
                <a:cubicBezTo>
                  <a:pt x="2728427" y="587673"/>
                  <a:pt x="2726198" y="595846"/>
                  <a:pt x="2721740" y="604018"/>
                </a:cubicBezTo>
                <a:cubicBezTo>
                  <a:pt x="2717283" y="612191"/>
                  <a:pt x="2710225" y="618506"/>
                  <a:pt x="2700566" y="622963"/>
                </a:cubicBezTo>
                <a:cubicBezTo>
                  <a:pt x="2690165" y="604390"/>
                  <a:pt x="2678835" y="588416"/>
                  <a:pt x="2666576" y="575043"/>
                </a:cubicBezTo>
                <a:cubicBezTo>
                  <a:pt x="2654317" y="561670"/>
                  <a:pt x="2638901" y="546811"/>
                  <a:pt x="2620327" y="530466"/>
                </a:cubicBezTo>
                <a:cubicBezTo>
                  <a:pt x="2586152" y="541610"/>
                  <a:pt x="2548261" y="560927"/>
                  <a:pt x="2506656" y="588416"/>
                </a:cubicBezTo>
                <a:cubicBezTo>
                  <a:pt x="2501456" y="585444"/>
                  <a:pt x="2497741" y="580801"/>
                  <a:pt x="2495512" y="574486"/>
                </a:cubicBezTo>
                <a:cubicBezTo>
                  <a:pt x="2493283" y="568171"/>
                  <a:pt x="2492169" y="562413"/>
                  <a:pt x="2492169" y="557212"/>
                </a:cubicBezTo>
                <a:cubicBezTo>
                  <a:pt x="2492169" y="543839"/>
                  <a:pt x="2500341" y="529723"/>
                  <a:pt x="2516686" y="514864"/>
                </a:cubicBezTo>
                <a:cubicBezTo>
                  <a:pt x="2533031" y="500005"/>
                  <a:pt x="2551790" y="487375"/>
                  <a:pt x="2572965" y="476974"/>
                </a:cubicBezTo>
                <a:cubicBezTo>
                  <a:pt x="2594139" y="466572"/>
                  <a:pt x="2610298" y="461372"/>
                  <a:pt x="2621442" y="461372"/>
                </a:cubicBezTo>
                <a:close/>
                <a:moveTo>
                  <a:pt x="536039" y="380019"/>
                </a:moveTo>
                <a:cubicBezTo>
                  <a:pt x="503349" y="406022"/>
                  <a:pt x="465087" y="449113"/>
                  <a:pt x="421253" y="509292"/>
                </a:cubicBezTo>
                <a:cubicBezTo>
                  <a:pt x="377419" y="569471"/>
                  <a:pt x="331356" y="640794"/>
                  <a:pt x="283064" y="723262"/>
                </a:cubicBezTo>
                <a:lnTo>
                  <a:pt x="366646" y="741092"/>
                </a:lnTo>
                <a:cubicBezTo>
                  <a:pt x="388934" y="747036"/>
                  <a:pt x="406022" y="751122"/>
                  <a:pt x="417909" y="753351"/>
                </a:cubicBezTo>
                <a:cubicBezTo>
                  <a:pt x="431283" y="690943"/>
                  <a:pt x="448742" y="626307"/>
                  <a:pt x="470287" y="559441"/>
                </a:cubicBezTo>
                <a:cubicBezTo>
                  <a:pt x="491833" y="492576"/>
                  <a:pt x="513750" y="432768"/>
                  <a:pt x="536039" y="380019"/>
                </a:cubicBezTo>
                <a:close/>
                <a:moveTo>
                  <a:pt x="1986486" y="284178"/>
                </a:moveTo>
                <a:cubicBezTo>
                  <a:pt x="2089757" y="284178"/>
                  <a:pt x="2165909" y="313525"/>
                  <a:pt x="2214943" y="372218"/>
                </a:cubicBezTo>
                <a:cubicBezTo>
                  <a:pt x="2263979" y="430911"/>
                  <a:pt x="2288496" y="507435"/>
                  <a:pt x="2288496" y="601789"/>
                </a:cubicBezTo>
                <a:cubicBezTo>
                  <a:pt x="2288496" y="705059"/>
                  <a:pt x="2261749" y="801457"/>
                  <a:pt x="2208257" y="890983"/>
                </a:cubicBezTo>
                <a:cubicBezTo>
                  <a:pt x="2154765" y="980508"/>
                  <a:pt x="2085485" y="1051646"/>
                  <a:pt x="2000417" y="1104395"/>
                </a:cubicBezTo>
                <a:cubicBezTo>
                  <a:pt x="1915349" y="1157144"/>
                  <a:pt x="1827867" y="1183519"/>
                  <a:pt x="1737970" y="1183519"/>
                </a:cubicBezTo>
                <a:cubicBezTo>
                  <a:pt x="1708252" y="1183519"/>
                  <a:pt x="1682248" y="1179619"/>
                  <a:pt x="1659960" y="1171818"/>
                </a:cubicBezTo>
                <a:cubicBezTo>
                  <a:pt x="1637672" y="1164017"/>
                  <a:pt x="1618355" y="1149343"/>
                  <a:pt x="1602010" y="1127798"/>
                </a:cubicBezTo>
                <a:cubicBezTo>
                  <a:pt x="1620584" y="1035672"/>
                  <a:pt x="1651787" y="918657"/>
                  <a:pt x="1695622" y="776754"/>
                </a:cubicBezTo>
                <a:cubicBezTo>
                  <a:pt x="1666647" y="777497"/>
                  <a:pt x="1619841" y="782326"/>
                  <a:pt x="1555204" y="791242"/>
                </a:cubicBezTo>
                <a:cubicBezTo>
                  <a:pt x="1567091" y="767467"/>
                  <a:pt x="1586222" y="750379"/>
                  <a:pt x="1612597" y="739978"/>
                </a:cubicBezTo>
                <a:cubicBezTo>
                  <a:pt x="1638972" y="729577"/>
                  <a:pt x="1672590" y="723262"/>
                  <a:pt x="1713452" y="721033"/>
                </a:cubicBezTo>
                <a:cubicBezTo>
                  <a:pt x="1745399" y="618506"/>
                  <a:pt x="1771774" y="540867"/>
                  <a:pt x="1792577" y="488118"/>
                </a:cubicBezTo>
                <a:cubicBezTo>
                  <a:pt x="1801492" y="464344"/>
                  <a:pt x="1813936" y="440383"/>
                  <a:pt x="1829910" y="416238"/>
                </a:cubicBezTo>
                <a:cubicBezTo>
                  <a:pt x="1845883" y="392092"/>
                  <a:pt x="1865014" y="380019"/>
                  <a:pt x="1887303" y="380019"/>
                </a:cubicBezTo>
                <a:cubicBezTo>
                  <a:pt x="1899933" y="380019"/>
                  <a:pt x="1914049" y="385219"/>
                  <a:pt x="1929651" y="395621"/>
                </a:cubicBezTo>
                <a:cubicBezTo>
                  <a:pt x="1887303" y="490718"/>
                  <a:pt x="1846812" y="598446"/>
                  <a:pt x="1808179" y="718804"/>
                </a:cubicBezTo>
                <a:cubicBezTo>
                  <a:pt x="1852756" y="718804"/>
                  <a:pt x="1920735" y="722519"/>
                  <a:pt x="2012118" y="729948"/>
                </a:cubicBezTo>
                <a:cubicBezTo>
                  <a:pt x="1967541" y="760409"/>
                  <a:pt x="1920364" y="775640"/>
                  <a:pt x="1870586" y="775640"/>
                </a:cubicBezTo>
                <a:lnTo>
                  <a:pt x="1790348" y="775640"/>
                </a:lnTo>
                <a:cubicBezTo>
                  <a:pt x="1748000" y="907885"/>
                  <a:pt x="1715310" y="1027871"/>
                  <a:pt x="1692278" y="1135599"/>
                </a:cubicBezTo>
                <a:cubicBezTo>
                  <a:pt x="1709366" y="1137828"/>
                  <a:pt x="1723482" y="1138942"/>
                  <a:pt x="1734627" y="1138942"/>
                </a:cubicBezTo>
                <a:cubicBezTo>
                  <a:pt x="1811893" y="1138942"/>
                  <a:pt x="1885631" y="1111824"/>
                  <a:pt x="1955840" y="1057589"/>
                </a:cubicBezTo>
                <a:cubicBezTo>
                  <a:pt x="2026049" y="1003354"/>
                  <a:pt x="2082513" y="933702"/>
                  <a:pt x="2125233" y="848635"/>
                </a:cubicBezTo>
                <a:cubicBezTo>
                  <a:pt x="2167952" y="763567"/>
                  <a:pt x="2189312" y="677199"/>
                  <a:pt x="2189312" y="589531"/>
                </a:cubicBezTo>
                <a:cubicBezTo>
                  <a:pt x="2189312" y="503349"/>
                  <a:pt x="2167952" y="438526"/>
                  <a:pt x="2125233" y="395063"/>
                </a:cubicBezTo>
                <a:cubicBezTo>
                  <a:pt x="2082513" y="351601"/>
                  <a:pt x="2024377" y="329870"/>
                  <a:pt x="1950825" y="329870"/>
                </a:cubicBezTo>
                <a:cubicBezTo>
                  <a:pt x="1903276" y="329870"/>
                  <a:pt x="1860185" y="338599"/>
                  <a:pt x="1821551" y="356059"/>
                </a:cubicBezTo>
                <a:cubicBezTo>
                  <a:pt x="1782918" y="373518"/>
                  <a:pt x="1752643" y="397664"/>
                  <a:pt x="1730726" y="428496"/>
                </a:cubicBezTo>
                <a:cubicBezTo>
                  <a:pt x="1708809" y="459329"/>
                  <a:pt x="1697851" y="493319"/>
                  <a:pt x="1697851" y="530466"/>
                </a:cubicBezTo>
                <a:cubicBezTo>
                  <a:pt x="1697851" y="550526"/>
                  <a:pt x="1701194" y="568357"/>
                  <a:pt x="1707880" y="583959"/>
                </a:cubicBezTo>
                <a:cubicBezTo>
                  <a:pt x="1677419" y="583959"/>
                  <a:pt x="1654945" y="577458"/>
                  <a:pt x="1640457" y="564456"/>
                </a:cubicBezTo>
                <a:cubicBezTo>
                  <a:pt x="1625970" y="551454"/>
                  <a:pt x="1618726" y="534181"/>
                  <a:pt x="1618726" y="512635"/>
                </a:cubicBezTo>
                <a:cubicBezTo>
                  <a:pt x="1618726" y="477717"/>
                  <a:pt x="1635443" y="442427"/>
                  <a:pt x="1668875" y="406765"/>
                </a:cubicBezTo>
                <a:cubicBezTo>
                  <a:pt x="1702308" y="371103"/>
                  <a:pt x="1747257" y="341757"/>
                  <a:pt x="1803721" y="318725"/>
                </a:cubicBezTo>
                <a:cubicBezTo>
                  <a:pt x="1860185" y="295694"/>
                  <a:pt x="1921107" y="284178"/>
                  <a:pt x="1986486" y="284178"/>
                </a:cubicBezTo>
                <a:close/>
                <a:moveTo>
                  <a:pt x="588416" y="281949"/>
                </a:moveTo>
                <a:cubicBezTo>
                  <a:pt x="607733" y="281949"/>
                  <a:pt x="632993" y="296437"/>
                  <a:pt x="664197" y="325412"/>
                </a:cubicBezTo>
                <a:cubicBezTo>
                  <a:pt x="649338" y="336556"/>
                  <a:pt x="627607" y="382805"/>
                  <a:pt x="599004" y="464158"/>
                </a:cubicBezTo>
                <a:cubicBezTo>
                  <a:pt x="570400" y="545511"/>
                  <a:pt x="545140" y="634665"/>
                  <a:pt x="523223" y="731620"/>
                </a:cubicBezTo>
                <a:cubicBezTo>
                  <a:pt x="501306" y="828575"/>
                  <a:pt x="490347" y="906770"/>
                  <a:pt x="490347" y="966206"/>
                </a:cubicBezTo>
                <a:cubicBezTo>
                  <a:pt x="490347" y="995924"/>
                  <a:pt x="493505" y="1018027"/>
                  <a:pt x="499820" y="1032515"/>
                </a:cubicBezTo>
                <a:cubicBezTo>
                  <a:pt x="506135" y="1047002"/>
                  <a:pt x="515979" y="1054246"/>
                  <a:pt x="529352" y="1054246"/>
                </a:cubicBezTo>
                <a:cubicBezTo>
                  <a:pt x="547926" y="1054246"/>
                  <a:pt x="569843" y="1040687"/>
                  <a:pt x="595103" y="1013569"/>
                </a:cubicBezTo>
                <a:cubicBezTo>
                  <a:pt x="620363" y="986452"/>
                  <a:pt x="647852" y="944661"/>
                  <a:pt x="677571" y="888197"/>
                </a:cubicBezTo>
                <a:lnTo>
                  <a:pt x="697630" y="909371"/>
                </a:lnTo>
                <a:cubicBezTo>
                  <a:pt x="673856" y="972521"/>
                  <a:pt x="643395" y="1023228"/>
                  <a:pt x="606247" y="1061490"/>
                </a:cubicBezTo>
                <a:cubicBezTo>
                  <a:pt x="569100" y="1099752"/>
                  <a:pt x="530466" y="1118883"/>
                  <a:pt x="490347" y="1118883"/>
                </a:cubicBezTo>
                <a:cubicBezTo>
                  <a:pt x="456171" y="1118883"/>
                  <a:pt x="431283" y="1104024"/>
                  <a:pt x="415681" y="1074306"/>
                </a:cubicBezTo>
                <a:cubicBezTo>
                  <a:pt x="400079" y="1044587"/>
                  <a:pt x="392278" y="1001868"/>
                  <a:pt x="392278" y="946147"/>
                </a:cubicBezTo>
                <a:cubicBezTo>
                  <a:pt x="392278" y="909742"/>
                  <a:pt x="397107" y="863679"/>
                  <a:pt x="406765" y="807958"/>
                </a:cubicBezTo>
                <a:cubicBezTo>
                  <a:pt x="368875" y="802014"/>
                  <a:pt x="315754" y="794956"/>
                  <a:pt x="247402" y="786784"/>
                </a:cubicBezTo>
                <a:cubicBezTo>
                  <a:pt x="178308" y="909371"/>
                  <a:pt x="112928" y="1041616"/>
                  <a:pt x="51264" y="1183519"/>
                </a:cubicBezTo>
                <a:cubicBezTo>
                  <a:pt x="17088" y="1165688"/>
                  <a:pt x="0" y="1142657"/>
                  <a:pt x="0" y="1114425"/>
                </a:cubicBezTo>
                <a:cubicBezTo>
                  <a:pt x="0" y="1086193"/>
                  <a:pt x="14859" y="1042544"/>
                  <a:pt x="44577" y="983480"/>
                </a:cubicBezTo>
                <a:cubicBezTo>
                  <a:pt x="74295" y="924415"/>
                  <a:pt x="114043" y="856621"/>
                  <a:pt x="163821" y="780097"/>
                </a:cubicBezTo>
                <a:cubicBezTo>
                  <a:pt x="119244" y="777126"/>
                  <a:pt x="64637" y="775640"/>
                  <a:pt x="0" y="775640"/>
                </a:cubicBezTo>
                <a:cubicBezTo>
                  <a:pt x="17831" y="727348"/>
                  <a:pt x="60922" y="703202"/>
                  <a:pt x="129273" y="703202"/>
                </a:cubicBezTo>
                <a:cubicBezTo>
                  <a:pt x="144132" y="703202"/>
                  <a:pt x="171622" y="705431"/>
                  <a:pt x="211741" y="709889"/>
                </a:cubicBezTo>
                <a:cubicBezTo>
                  <a:pt x="294951" y="589531"/>
                  <a:pt x="372589" y="488118"/>
                  <a:pt x="444656" y="405651"/>
                </a:cubicBezTo>
                <a:cubicBezTo>
                  <a:pt x="516722" y="323183"/>
                  <a:pt x="564642" y="281949"/>
                  <a:pt x="588416" y="281949"/>
                </a:cubicBezTo>
                <a:close/>
                <a:moveTo>
                  <a:pt x="683143" y="95840"/>
                </a:moveTo>
                <a:cubicBezTo>
                  <a:pt x="695030" y="95840"/>
                  <a:pt x="709517" y="102527"/>
                  <a:pt x="726605" y="115900"/>
                </a:cubicBezTo>
                <a:cubicBezTo>
                  <a:pt x="743693" y="129273"/>
                  <a:pt x="758552" y="145247"/>
                  <a:pt x="771182" y="163820"/>
                </a:cubicBezTo>
                <a:cubicBezTo>
                  <a:pt x="783812" y="182394"/>
                  <a:pt x="790127" y="199110"/>
                  <a:pt x="790127" y="213969"/>
                </a:cubicBezTo>
                <a:cubicBezTo>
                  <a:pt x="790127" y="222142"/>
                  <a:pt x="787899" y="230314"/>
                  <a:pt x="783441" y="238487"/>
                </a:cubicBezTo>
                <a:cubicBezTo>
                  <a:pt x="778983" y="246659"/>
                  <a:pt x="771925" y="252974"/>
                  <a:pt x="762267" y="257432"/>
                </a:cubicBezTo>
                <a:cubicBezTo>
                  <a:pt x="751865" y="238858"/>
                  <a:pt x="740535" y="222885"/>
                  <a:pt x="728277" y="209512"/>
                </a:cubicBezTo>
                <a:cubicBezTo>
                  <a:pt x="716018" y="196139"/>
                  <a:pt x="700602" y="181280"/>
                  <a:pt x="682028" y="164935"/>
                </a:cubicBezTo>
                <a:cubicBezTo>
                  <a:pt x="647852" y="176079"/>
                  <a:pt x="609962" y="195396"/>
                  <a:pt x="568357" y="222885"/>
                </a:cubicBezTo>
                <a:cubicBezTo>
                  <a:pt x="563156" y="219913"/>
                  <a:pt x="559441" y="215270"/>
                  <a:pt x="557213" y="208955"/>
                </a:cubicBezTo>
                <a:cubicBezTo>
                  <a:pt x="554984" y="202639"/>
                  <a:pt x="553869" y="196882"/>
                  <a:pt x="553869" y="191681"/>
                </a:cubicBezTo>
                <a:cubicBezTo>
                  <a:pt x="553869" y="178308"/>
                  <a:pt x="562042" y="164192"/>
                  <a:pt x="578387" y="149333"/>
                </a:cubicBezTo>
                <a:cubicBezTo>
                  <a:pt x="594732" y="134474"/>
                  <a:pt x="613491" y="121844"/>
                  <a:pt x="634665" y="111442"/>
                </a:cubicBezTo>
                <a:cubicBezTo>
                  <a:pt x="655839" y="101041"/>
                  <a:pt x="671998" y="95840"/>
                  <a:pt x="683143" y="95840"/>
                </a:cubicBezTo>
                <a:close/>
                <a:moveTo>
                  <a:pt x="892655" y="0"/>
                </a:moveTo>
                <a:cubicBezTo>
                  <a:pt x="911971" y="0"/>
                  <a:pt x="923115" y="13002"/>
                  <a:pt x="926087" y="39005"/>
                </a:cubicBezTo>
                <a:cubicBezTo>
                  <a:pt x="912714" y="50149"/>
                  <a:pt x="894512" y="67051"/>
                  <a:pt x="871480" y="89711"/>
                </a:cubicBezTo>
                <a:cubicBezTo>
                  <a:pt x="848449" y="112371"/>
                  <a:pt x="830247" y="131873"/>
                  <a:pt x="816874" y="148218"/>
                </a:cubicBezTo>
                <a:cubicBezTo>
                  <a:pt x="799043" y="140789"/>
                  <a:pt x="790127" y="128530"/>
                  <a:pt x="790127" y="111442"/>
                </a:cubicBezTo>
                <a:cubicBezTo>
                  <a:pt x="790127" y="101784"/>
                  <a:pt x="795885" y="87854"/>
                  <a:pt x="807401" y="69651"/>
                </a:cubicBezTo>
                <a:cubicBezTo>
                  <a:pt x="818917" y="51449"/>
                  <a:pt x="832661" y="35290"/>
                  <a:pt x="848635" y="21174"/>
                </a:cubicBezTo>
                <a:cubicBezTo>
                  <a:pt x="864608" y="7058"/>
                  <a:pt x="879281" y="0"/>
                  <a:pt x="892655" y="0"/>
                </a:cubicBezTo>
                <a:close/>
              </a:path>
            </a:pathLst>
          </a:custGeom>
        </p:spPr>
      </p:pic>
    </p:spTree>
    <p:extLst>
      <p:ext uri="{BB962C8B-B14F-4D97-AF65-F5344CB8AC3E}">
        <p14:creationId xmlns:p14="http://schemas.microsoft.com/office/powerpoint/2010/main" val="417245005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4" presetClass="emph" presetSubtype="0" fill="hold" grpId="0" nodeType="clickEffect">
                                  <p:stCondLst>
                                    <p:cond delay="0"/>
                                  </p:stCondLst>
                                  <p:iterate type="lt">
                                    <p:tmPct val="10000"/>
                                  </p:iterate>
                                  <p:childTnLst>
                                    <p:animMotion origin="layout" path="M 0.0 0.0 L 0.0 -0.07213" pathEditMode="relative" ptsTypes="">
                                      <p:cBhvr>
                                        <p:cTn id="6" dur="250" accel="50000" decel="50000" autoRev="1" fill="hold">
                                          <p:stCondLst>
                                            <p:cond delay="0"/>
                                          </p:stCondLst>
                                        </p:cTn>
                                        <p:tgtEl>
                                          <p:spTgt spid="4"/>
                                        </p:tgtEl>
                                        <p:attrNameLst>
                                          <p:attrName>ppt_x</p:attrName>
                                          <p:attrName>ppt_y</p:attrName>
                                        </p:attrNameLst>
                                      </p:cBhvr>
                                    </p:animMotion>
                                    <p:animRot by="1500000">
                                      <p:cBhvr>
                                        <p:cTn id="7" dur="125" fill="hold">
                                          <p:stCondLst>
                                            <p:cond delay="0"/>
                                          </p:stCondLst>
                                        </p:cTn>
                                        <p:tgtEl>
                                          <p:spTgt spid="4"/>
                                        </p:tgtEl>
                                        <p:attrNameLst>
                                          <p:attrName>r</p:attrName>
                                        </p:attrNameLst>
                                      </p:cBhvr>
                                    </p:animRot>
                                    <p:animRot by="-1500000">
                                      <p:cBhvr>
                                        <p:cTn id="8" dur="125" fill="hold">
                                          <p:stCondLst>
                                            <p:cond delay="125"/>
                                          </p:stCondLst>
                                        </p:cTn>
                                        <p:tgtEl>
                                          <p:spTgt spid="4"/>
                                        </p:tgtEl>
                                        <p:attrNameLst>
                                          <p:attrName>r</p:attrName>
                                        </p:attrNameLst>
                                      </p:cBhvr>
                                    </p:animRot>
                                    <p:animRot by="-1500000">
                                      <p:cBhvr>
                                        <p:cTn id="9" dur="125" fill="hold">
                                          <p:stCondLst>
                                            <p:cond delay="250"/>
                                          </p:stCondLst>
                                        </p:cTn>
                                        <p:tgtEl>
                                          <p:spTgt spid="4"/>
                                        </p:tgtEl>
                                        <p:attrNameLst>
                                          <p:attrName>r</p:attrName>
                                        </p:attrNameLst>
                                      </p:cBhvr>
                                    </p:animRot>
                                    <p:animRot by="1500000">
                                      <p:cBhvr>
                                        <p:cTn id="10" dur="125" fill="hold">
                                          <p:stCondLst>
                                            <p:cond delay="375"/>
                                          </p:stCondLst>
                                        </p:cTn>
                                        <p:tgtEl>
                                          <p:spTgt spid="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Phật giáo là gì? Hiểu đúng về đạo Phật để tu tập đúng chánh pháp">
            <a:extLst>
              <a:ext uri="{FF2B5EF4-FFF2-40B4-BE49-F238E27FC236}">
                <a16:creationId xmlns:a16="http://schemas.microsoft.com/office/drawing/2014/main" id="{5CC991F6-C6BD-4C1D-8BB2-CE36B5EE8F0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73013" y="294290"/>
            <a:ext cx="4548424" cy="6303205"/>
          </a:xfrm>
          <a:prstGeom prst="rect">
            <a:avLst/>
          </a:prstGeom>
          <a:noFill/>
          <a:extLst>
            <a:ext uri="{909E8E84-426E-40DD-AFC4-6F175D3DCCD1}">
              <a14:hiddenFill xmlns:a14="http://schemas.microsoft.com/office/drawing/2010/main">
                <a:solidFill>
                  <a:srgbClr val="FFFFFF"/>
                </a:solidFill>
              </a14:hiddenFill>
            </a:ext>
          </a:extLst>
        </p:spPr>
      </p:pic>
      <p:grpSp>
        <p:nvGrpSpPr>
          <p:cNvPr id="5" name="Nhóm 17">
            <a:extLst>
              <a:ext uri="{FF2B5EF4-FFF2-40B4-BE49-F238E27FC236}">
                <a16:creationId xmlns:a16="http://schemas.microsoft.com/office/drawing/2014/main" id="{93B250DB-1D4B-4845-944A-ABA54714A6CC}"/>
              </a:ext>
            </a:extLst>
          </p:cNvPr>
          <p:cNvGrpSpPr/>
          <p:nvPr/>
        </p:nvGrpSpPr>
        <p:grpSpPr>
          <a:xfrm>
            <a:off x="6363479" y="3537911"/>
            <a:ext cx="1475424" cy="1304792"/>
            <a:chOff x="6363478" y="2276669"/>
            <a:chExt cx="1475424" cy="1259633"/>
          </a:xfrm>
        </p:grpSpPr>
        <p:cxnSp>
          <p:nvCxnSpPr>
            <p:cNvPr id="6" name="Đường nối Thẳng 11">
              <a:extLst>
                <a:ext uri="{FF2B5EF4-FFF2-40B4-BE49-F238E27FC236}">
                  <a16:creationId xmlns:a16="http://schemas.microsoft.com/office/drawing/2014/main" id="{BCF61038-3DA7-4D7E-BDA9-5961264E5601}"/>
                </a:ext>
              </a:extLst>
            </p:cNvPr>
            <p:cNvCxnSpPr/>
            <p:nvPr/>
          </p:nvCxnSpPr>
          <p:spPr>
            <a:xfrm>
              <a:off x="6363478" y="2276669"/>
              <a:ext cx="0" cy="1259633"/>
            </a:xfrm>
            <a:prstGeom prst="line">
              <a:avLst/>
            </a:prstGeom>
            <a:noFill/>
            <a:ln w="12700" cap="flat" cmpd="sng" algn="ctr">
              <a:solidFill>
                <a:schemeClr val="tx2">
                  <a:lumMod val="10000"/>
                </a:schemeClr>
              </a:solidFill>
              <a:prstDash val="dash"/>
              <a:miter lim="800000"/>
            </a:ln>
            <a:effectLst/>
          </p:spPr>
        </p:cxnSp>
        <p:cxnSp>
          <p:nvCxnSpPr>
            <p:cNvPr id="7" name="Đường nối Thẳng 15">
              <a:extLst>
                <a:ext uri="{FF2B5EF4-FFF2-40B4-BE49-F238E27FC236}">
                  <a16:creationId xmlns:a16="http://schemas.microsoft.com/office/drawing/2014/main" id="{562502ED-676D-4244-85C0-3E63DFDC12EC}"/>
                </a:ext>
              </a:extLst>
            </p:cNvPr>
            <p:cNvCxnSpPr/>
            <p:nvPr/>
          </p:nvCxnSpPr>
          <p:spPr>
            <a:xfrm>
              <a:off x="6367549" y="2277687"/>
              <a:ext cx="1471353" cy="0"/>
            </a:xfrm>
            <a:prstGeom prst="line">
              <a:avLst/>
            </a:prstGeom>
            <a:noFill/>
            <a:ln w="12700" cap="flat" cmpd="sng" algn="ctr">
              <a:solidFill>
                <a:schemeClr val="tx2">
                  <a:lumMod val="10000"/>
                </a:schemeClr>
              </a:solidFill>
              <a:prstDash val="dash"/>
              <a:miter lim="800000"/>
            </a:ln>
            <a:effectLst/>
          </p:spPr>
        </p:cxnSp>
      </p:grpSp>
      <p:grpSp>
        <p:nvGrpSpPr>
          <p:cNvPr id="8" name="Nhóm 19">
            <a:extLst>
              <a:ext uri="{FF2B5EF4-FFF2-40B4-BE49-F238E27FC236}">
                <a16:creationId xmlns:a16="http://schemas.microsoft.com/office/drawing/2014/main" id="{0FD0AB72-F2EF-4784-A145-B0DD07DC7FD4}"/>
              </a:ext>
            </a:extLst>
          </p:cNvPr>
          <p:cNvGrpSpPr/>
          <p:nvPr/>
        </p:nvGrpSpPr>
        <p:grpSpPr>
          <a:xfrm rot="10800000">
            <a:off x="9740359" y="4342765"/>
            <a:ext cx="1475424" cy="1304792"/>
            <a:chOff x="6363478" y="2276669"/>
            <a:chExt cx="1475424" cy="1259633"/>
          </a:xfrm>
        </p:grpSpPr>
        <p:cxnSp>
          <p:nvCxnSpPr>
            <p:cNvPr id="9" name="Đường nối Thẳng 20">
              <a:extLst>
                <a:ext uri="{FF2B5EF4-FFF2-40B4-BE49-F238E27FC236}">
                  <a16:creationId xmlns:a16="http://schemas.microsoft.com/office/drawing/2014/main" id="{8233CFA5-147D-4A4B-A2ED-1FD464BDD681}"/>
                </a:ext>
              </a:extLst>
            </p:cNvPr>
            <p:cNvCxnSpPr/>
            <p:nvPr/>
          </p:nvCxnSpPr>
          <p:spPr>
            <a:xfrm>
              <a:off x="6363478" y="2276669"/>
              <a:ext cx="0" cy="1259633"/>
            </a:xfrm>
            <a:prstGeom prst="line">
              <a:avLst/>
            </a:prstGeom>
            <a:noFill/>
            <a:ln w="12700" cap="flat" cmpd="sng" algn="ctr">
              <a:solidFill>
                <a:schemeClr val="bg2">
                  <a:lumMod val="10000"/>
                </a:schemeClr>
              </a:solidFill>
              <a:prstDash val="dash"/>
              <a:miter lim="800000"/>
            </a:ln>
            <a:effectLst/>
          </p:spPr>
        </p:cxnSp>
        <p:cxnSp>
          <p:nvCxnSpPr>
            <p:cNvPr id="10" name="Đường nối Thẳng 21">
              <a:extLst>
                <a:ext uri="{FF2B5EF4-FFF2-40B4-BE49-F238E27FC236}">
                  <a16:creationId xmlns:a16="http://schemas.microsoft.com/office/drawing/2014/main" id="{BC1D37A9-9DDD-4AC4-A65F-DD9F879A29CA}"/>
                </a:ext>
              </a:extLst>
            </p:cNvPr>
            <p:cNvCxnSpPr/>
            <p:nvPr/>
          </p:nvCxnSpPr>
          <p:spPr>
            <a:xfrm>
              <a:off x="6367549" y="2277687"/>
              <a:ext cx="1471353" cy="0"/>
            </a:xfrm>
            <a:prstGeom prst="line">
              <a:avLst/>
            </a:prstGeom>
            <a:noFill/>
            <a:ln w="12700" cap="flat" cmpd="sng" algn="ctr">
              <a:solidFill>
                <a:schemeClr val="bg2">
                  <a:lumMod val="10000"/>
                </a:schemeClr>
              </a:solidFill>
              <a:prstDash val="dash"/>
              <a:miter lim="800000"/>
            </a:ln>
            <a:effectLst/>
          </p:spPr>
        </p:cxnSp>
      </p:grpSp>
      <p:sp>
        <p:nvSpPr>
          <p:cNvPr id="11" name="TextBox 10">
            <a:extLst>
              <a:ext uri="{FF2B5EF4-FFF2-40B4-BE49-F238E27FC236}">
                <a16:creationId xmlns:a16="http://schemas.microsoft.com/office/drawing/2014/main" id="{F21A1739-1D25-4917-A7B7-B7D90B54DA65}"/>
              </a:ext>
            </a:extLst>
          </p:cNvPr>
          <p:cNvSpPr txBox="1"/>
          <p:nvPr/>
        </p:nvSpPr>
        <p:spPr>
          <a:xfrm>
            <a:off x="6496105" y="3672821"/>
            <a:ext cx="4610536" cy="1892826"/>
          </a:xfrm>
          <a:prstGeom prst="rect">
            <a:avLst/>
          </a:prstGeom>
          <a:solidFill>
            <a:schemeClr val="bg2">
              <a:lumMod val="90000"/>
            </a:schemeClr>
          </a:solidFill>
          <a:ln w="3175">
            <a:solidFill>
              <a:schemeClr val="tx1"/>
            </a:solidFill>
            <a:prstDash val="sysDot"/>
          </a:ln>
        </p:spPr>
        <p:txBody>
          <a:bodyPr wrap="square">
            <a:spAutoFit/>
          </a:bodyPr>
          <a:lstStyle/>
          <a:p>
            <a:pPr algn="just" defTabSz="914377">
              <a:lnSpc>
                <a:spcPct val="150000"/>
              </a:lnSpc>
              <a:defRPr/>
            </a:pPr>
            <a:r>
              <a:rPr lang="en-US" sz="2600" b="1" dirty="0" err="1">
                <a:solidFill>
                  <a:schemeClr val="tx1">
                    <a:lumMod val="50000"/>
                  </a:schemeClr>
                </a:solidFill>
                <a:latin typeface="#9Slide05 Dancing Script" panose="03080800040507000D00" pitchFamily="66" charset="0"/>
                <a:ea typeface="#9Slide03 Roboto Condensed" panose="02000000000000000000" pitchFamily="2" charset="0"/>
              </a:rPr>
              <a:t>Phật</a:t>
            </a:r>
            <a:r>
              <a:rPr lang="en-US" sz="2600" b="1" dirty="0">
                <a:solidFill>
                  <a:schemeClr val="tx1">
                    <a:lumMod val="50000"/>
                  </a:schemeClr>
                </a:solidFill>
                <a:latin typeface="#9Slide05 Dancing Script" panose="03080800040507000D00" pitchFamily="66" charset="0"/>
                <a:ea typeface="#9Slide03 Roboto Condensed" panose="02000000000000000000" pitchFamily="2" charset="0"/>
              </a:rPr>
              <a:t> </a:t>
            </a:r>
            <a:r>
              <a:rPr lang="en-US" sz="2600" b="1" dirty="0" err="1">
                <a:solidFill>
                  <a:schemeClr val="tx1">
                    <a:lumMod val="50000"/>
                  </a:schemeClr>
                </a:solidFill>
                <a:latin typeface="#9Slide05 Dancing Script" panose="03080800040507000D00" pitchFamily="66" charset="0"/>
                <a:ea typeface="#9Slide03 Roboto Condensed" panose="02000000000000000000" pitchFamily="2" charset="0"/>
              </a:rPr>
              <a:t>giáo</a:t>
            </a:r>
            <a:r>
              <a:rPr lang="en-US" sz="2600" b="1" dirty="0">
                <a:solidFill>
                  <a:schemeClr val="tx1">
                    <a:lumMod val="50000"/>
                  </a:schemeClr>
                </a:solidFill>
                <a:latin typeface="#9Slide05 Dancing Script" panose="03080800040507000D00" pitchFamily="66" charset="0"/>
                <a:ea typeface="#9Slide03 Roboto Condensed" panose="02000000000000000000" pitchFamily="2" charset="0"/>
              </a:rPr>
              <a:t> </a:t>
            </a:r>
            <a:r>
              <a:rPr lang="en-US" sz="2600" dirty="0">
                <a:solidFill>
                  <a:schemeClr val="tx1">
                    <a:lumMod val="50000"/>
                  </a:schemeClr>
                </a:solidFill>
                <a:latin typeface="#9Slide05 Dancing Script" panose="03080800040507000D00" pitchFamily="66" charset="0"/>
                <a:ea typeface="#9Slide03 Roboto Condensed" panose="02000000000000000000" pitchFamily="2" charset="0"/>
              </a:rPr>
              <a:t>đ</a:t>
            </a:r>
            <a:r>
              <a:rPr lang="vi-VN" sz="2600" dirty="0">
                <a:solidFill>
                  <a:schemeClr val="tx1">
                    <a:lumMod val="50000"/>
                  </a:schemeClr>
                </a:solidFill>
                <a:latin typeface="#9Slide05 Dancing Script" panose="03080800040507000D00" pitchFamily="66" charset="0"/>
                <a:ea typeface="#9Slide03 Roboto Condensed" panose="02000000000000000000" pitchFamily="2" charset="0"/>
              </a:rPr>
              <a:t>ược</a:t>
            </a:r>
            <a:r>
              <a:rPr lang="en-US" sz="2600" dirty="0">
                <a:solidFill>
                  <a:schemeClr val="tx1">
                    <a:lumMod val="50000"/>
                  </a:schemeClr>
                </a:solidFill>
                <a:latin typeface="#9Slide05 Dancing Script" panose="03080800040507000D00" pitchFamily="66" charset="0"/>
                <a:ea typeface="#9Slide03 Roboto Condensed" panose="02000000000000000000" pitchFamily="2" charset="0"/>
              </a:rPr>
              <a:t> Thích Ca </a:t>
            </a:r>
            <a:r>
              <a:rPr lang="en-US" sz="2600" dirty="0" err="1">
                <a:solidFill>
                  <a:schemeClr val="tx1">
                    <a:lumMod val="50000"/>
                  </a:schemeClr>
                </a:solidFill>
                <a:latin typeface="#9Slide05 Dancing Script" panose="03080800040507000D00" pitchFamily="66" charset="0"/>
                <a:ea typeface="#9Slide03 Roboto Condensed" panose="02000000000000000000" pitchFamily="2" charset="0"/>
              </a:rPr>
              <a:t>Mâu</a:t>
            </a:r>
            <a:r>
              <a:rPr lang="en-US" sz="2600" dirty="0">
                <a:solidFill>
                  <a:schemeClr val="tx1">
                    <a:lumMod val="50000"/>
                  </a:schemeClr>
                </a:solidFill>
                <a:latin typeface="#9Slide05 Dancing Script" panose="03080800040507000D00" pitchFamily="66" charset="0"/>
                <a:ea typeface="#9Slide03 Roboto Condensed" panose="02000000000000000000" pitchFamily="2" charset="0"/>
              </a:rPr>
              <a:t> Ni truyền </a:t>
            </a:r>
            <a:r>
              <a:rPr lang="en-US" sz="2600" dirty="0" err="1">
                <a:solidFill>
                  <a:schemeClr val="tx1">
                    <a:lumMod val="50000"/>
                  </a:schemeClr>
                </a:solidFill>
                <a:latin typeface="#9Slide05 Dancing Script" panose="03080800040507000D00" pitchFamily="66" charset="0"/>
                <a:ea typeface="#9Slide03 Roboto Condensed" panose="02000000000000000000" pitchFamily="2" charset="0"/>
              </a:rPr>
              <a:t>giảng</a:t>
            </a:r>
            <a:r>
              <a:rPr lang="en-US" sz="2600" dirty="0">
                <a:solidFill>
                  <a:schemeClr val="tx1">
                    <a:lumMod val="50000"/>
                  </a:schemeClr>
                </a:solidFill>
                <a:latin typeface="#9Slide05 Dancing Script" panose="03080800040507000D00" pitchFamily="66" charset="0"/>
                <a:ea typeface="#9Slide03 Roboto Condensed" panose="02000000000000000000" pitchFamily="2" charset="0"/>
              </a:rPr>
              <a:t> ở </a:t>
            </a:r>
            <a:r>
              <a:rPr lang="en-US" sz="2600" dirty="0" err="1">
                <a:solidFill>
                  <a:schemeClr val="tx1">
                    <a:lumMod val="50000"/>
                  </a:schemeClr>
                </a:solidFill>
                <a:latin typeface="#9Slide05 Dancing Script" panose="03080800040507000D00" pitchFamily="66" charset="0"/>
                <a:ea typeface="#9Slide03 Roboto Condensed" panose="02000000000000000000" pitchFamily="2" charset="0"/>
              </a:rPr>
              <a:t>miền</a:t>
            </a:r>
            <a:r>
              <a:rPr lang="en-US" sz="2600" dirty="0">
                <a:solidFill>
                  <a:schemeClr val="tx1">
                    <a:lumMod val="50000"/>
                  </a:schemeClr>
                </a:solidFill>
                <a:latin typeface="#9Slide05 Dancing Script" panose="03080800040507000D00" pitchFamily="66" charset="0"/>
                <a:ea typeface="#9Slide03 Roboto Condensed" panose="02000000000000000000" pitchFamily="2" charset="0"/>
              </a:rPr>
              <a:t> </a:t>
            </a:r>
            <a:r>
              <a:rPr lang="en-US" sz="2600" dirty="0" err="1">
                <a:solidFill>
                  <a:schemeClr val="tx1">
                    <a:lumMod val="50000"/>
                  </a:schemeClr>
                </a:solidFill>
                <a:latin typeface="#9Slide05 Dancing Script" panose="03080800040507000D00" pitchFamily="66" charset="0"/>
                <a:ea typeface="#9Slide03 Roboto Condensed" panose="02000000000000000000" pitchFamily="2" charset="0"/>
              </a:rPr>
              <a:t>bắc</a:t>
            </a:r>
            <a:r>
              <a:rPr lang="en-US" sz="2600" dirty="0">
                <a:solidFill>
                  <a:schemeClr val="tx1">
                    <a:lumMod val="50000"/>
                  </a:schemeClr>
                </a:solidFill>
                <a:latin typeface="#9Slide05 Dancing Script" panose="03080800040507000D00" pitchFamily="66" charset="0"/>
                <a:ea typeface="#9Slide03 Roboto Condensed" panose="02000000000000000000" pitchFamily="2" charset="0"/>
              </a:rPr>
              <a:t> </a:t>
            </a:r>
            <a:r>
              <a:rPr lang="en-US" sz="2600" dirty="0" err="1">
                <a:solidFill>
                  <a:schemeClr val="tx1">
                    <a:lumMod val="50000"/>
                  </a:schemeClr>
                </a:solidFill>
                <a:latin typeface="#9Slide05 Dancing Script" panose="03080800040507000D00" pitchFamily="66" charset="0"/>
                <a:ea typeface="#9Slide03 Roboto Condensed" panose="02000000000000000000" pitchFamily="2" charset="0"/>
              </a:rPr>
              <a:t>Ấn</a:t>
            </a:r>
            <a:r>
              <a:rPr lang="en-US" sz="2600" dirty="0">
                <a:solidFill>
                  <a:schemeClr val="tx1">
                    <a:lumMod val="50000"/>
                  </a:schemeClr>
                </a:solidFill>
                <a:latin typeface="#9Slide05 Dancing Script" panose="03080800040507000D00" pitchFamily="66" charset="0"/>
                <a:ea typeface="#9Slide03 Roboto Condensed" panose="02000000000000000000" pitchFamily="2" charset="0"/>
              </a:rPr>
              <a:t> </a:t>
            </a:r>
            <a:r>
              <a:rPr lang="en-US" sz="2600" dirty="0" err="1">
                <a:solidFill>
                  <a:schemeClr val="tx1">
                    <a:lumMod val="50000"/>
                  </a:schemeClr>
                </a:solidFill>
                <a:latin typeface="#9Slide05 Dancing Script" panose="03080800040507000D00" pitchFamily="66" charset="0"/>
                <a:ea typeface="#9Slide03 Roboto Condensed" panose="02000000000000000000" pitchFamily="2" charset="0"/>
              </a:rPr>
              <a:t>Độ</a:t>
            </a:r>
            <a:r>
              <a:rPr lang="en-US" sz="2600" dirty="0">
                <a:solidFill>
                  <a:schemeClr val="tx1">
                    <a:lumMod val="50000"/>
                  </a:schemeClr>
                </a:solidFill>
                <a:latin typeface="#9Slide05 Dancing Script" panose="03080800040507000D00" pitchFamily="66" charset="0"/>
                <a:ea typeface="#9Slide03 Roboto Condensed" panose="02000000000000000000" pitchFamily="2" charset="0"/>
              </a:rPr>
              <a:t> vào thể </a:t>
            </a:r>
            <a:r>
              <a:rPr lang="en-US" sz="2600" dirty="0" err="1">
                <a:solidFill>
                  <a:schemeClr val="tx1">
                    <a:lumMod val="50000"/>
                  </a:schemeClr>
                </a:solidFill>
                <a:latin typeface="#9Slide05 Dancing Script" panose="03080800040507000D00" pitchFamily="66" charset="0"/>
                <a:ea typeface="#9Slide03 Roboto Condensed" panose="02000000000000000000" pitchFamily="2" charset="0"/>
              </a:rPr>
              <a:t>kỉ</a:t>
            </a:r>
            <a:r>
              <a:rPr lang="en-US" sz="2600" dirty="0">
                <a:solidFill>
                  <a:schemeClr val="tx1">
                    <a:lumMod val="50000"/>
                  </a:schemeClr>
                </a:solidFill>
                <a:latin typeface="#9Slide05 Dancing Script" panose="03080800040507000D00" pitchFamily="66" charset="0"/>
                <a:ea typeface="#9Slide03 Roboto Condensed" panose="02000000000000000000" pitchFamily="2" charset="0"/>
              </a:rPr>
              <a:t> 6 TCN.</a:t>
            </a:r>
          </a:p>
        </p:txBody>
      </p:sp>
      <p:pic>
        <p:nvPicPr>
          <p:cNvPr id="12" name="Picture 6" descr="Ở nhà Như Lai">
            <a:extLst>
              <a:ext uri="{FF2B5EF4-FFF2-40B4-BE49-F238E27FC236}">
                <a16:creationId xmlns:a16="http://schemas.microsoft.com/office/drawing/2014/main" id="{92DC571E-5CEB-4917-B9D6-DCB6F0FE080C}"/>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577490" y="265095"/>
            <a:ext cx="3279228" cy="2159436"/>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8">
            <a:extLst>
              <a:ext uri="{FF2B5EF4-FFF2-40B4-BE49-F238E27FC236}">
                <a16:creationId xmlns:a16="http://schemas.microsoft.com/office/drawing/2014/main" id="{E729100F-3B33-40D9-B3C0-2A36244F6E8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941865" y="252249"/>
            <a:ext cx="3152039" cy="215812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7996604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500" fill="hold"/>
                                        <p:tgtEl>
                                          <p:spTgt spid="11"/>
                                        </p:tgtEl>
                                        <p:attrNameLst>
                                          <p:attrName>ppt_x</p:attrName>
                                        </p:attrNameLst>
                                      </p:cBhvr>
                                      <p:tavLst>
                                        <p:tav tm="0">
                                          <p:val>
                                            <p:strVal val="#ppt_x"/>
                                          </p:val>
                                        </p:tav>
                                        <p:tav tm="100000">
                                          <p:val>
                                            <p:strVal val="#ppt_x"/>
                                          </p:val>
                                        </p:tav>
                                      </p:tavLst>
                                    </p:anim>
                                    <p:anim calcmode="lin" valueType="num">
                                      <p:cBhvr additive="base">
                                        <p:cTn id="16"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Hình ảnh 2" descr="Ảnh có chứa tường, quần áo, trong nhà, người&#10;&#10;Mô tả được tạo tự động">
            <a:extLst>
              <a:ext uri="{FF2B5EF4-FFF2-40B4-BE49-F238E27FC236}">
                <a16:creationId xmlns:a16="http://schemas.microsoft.com/office/drawing/2014/main" id="{5AE5973D-67BA-4A9D-9BFA-1AAC94E96E73}"/>
              </a:ext>
            </a:extLst>
          </p:cNvPr>
          <p:cNvPicPr>
            <a:picLocks noChangeAspect="1"/>
          </p:cNvPicPr>
          <p:nvPr/>
        </p:nvPicPr>
        <p:blipFill>
          <a:blip r:embed="rId2">
            <a:extLst>
              <a:ext uri="{BEBA8EAE-BF5A-486C-A8C5-ECC9F3942E4B}">
                <a14:imgProps xmlns:a14="http://schemas.microsoft.com/office/drawing/2010/main">
                  <a14:imgLayer r:embed="rId3">
                    <a14:imgEffect>
                      <a14:brightnessContrast contrast="20000"/>
                    </a14:imgEffect>
                  </a14:imgLayer>
                </a14:imgProps>
              </a:ext>
              <a:ext uri="{28A0092B-C50C-407E-A947-70E740481C1C}">
                <a14:useLocalDpi xmlns:a14="http://schemas.microsoft.com/office/drawing/2010/main" val="0"/>
              </a:ext>
            </a:extLst>
          </a:blip>
          <a:stretch>
            <a:fillRect/>
          </a:stretch>
        </p:blipFill>
        <p:spPr>
          <a:xfrm>
            <a:off x="971510" y="644635"/>
            <a:ext cx="4255637" cy="5693160"/>
          </a:xfrm>
          <a:prstGeom prst="rect">
            <a:avLst/>
          </a:prstGeom>
        </p:spPr>
      </p:pic>
      <p:pic>
        <p:nvPicPr>
          <p:cNvPr id="4" name="Hình ảnh 3" descr="Ảnh có chứa tường, màn hình&#10;&#10;Mô tả được tạo tự động">
            <a:extLst>
              <a:ext uri="{FF2B5EF4-FFF2-40B4-BE49-F238E27FC236}">
                <a16:creationId xmlns:a16="http://schemas.microsoft.com/office/drawing/2014/main" id="{049FEF8C-4041-4930-B197-7654BE2C500E}"/>
              </a:ext>
            </a:extLst>
          </p:cNvPr>
          <p:cNvPicPr>
            <a:picLocks noChangeAspect="1"/>
          </p:cNvPicPr>
          <p:nvPr/>
        </p:nvPicPr>
        <p:blipFill>
          <a:blip r:embed="rId4">
            <a:biLevel thresh="75000"/>
            <a:extLst>
              <a:ext uri="{BEBA8EAE-BF5A-486C-A8C5-ECC9F3942E4B}">
                <a14:imgProps xmlns:a14="http://schemas.microsoft.com/office/drawing/2010/main">
                  <a14:imgLayer r:embed="rId5">
                    <a14:imgEffect>
                      <a14:brightnessContrast contrast="-20000"/>
                    </a14:imgEffect>
                  </a14:imgLayer>
                </a14:imgProps>
              </a:ext>
            </a:extLst>
          </a:blip>
          <a:stretch>
            <a:fillRect/>
          </a:stretch>
        </p:blipFill>
        <p:spPr>
          <a:xfrm>
            <a:off x="5302235" y="638003"/>
            <a:ext cx="6119008" cy="5697005"/>
          </a:xfrm>
          <a:prstGeom prst="rect">
            <a:avLst/>
          </a:prstGeom>
          <a:solidFill>
            <a:srgbClr val="5B9BD5">
              <a:alpha val="50000"/>
            </a:srgbClr>
          </a:solidFill>
          <a:ln>
            <a:noFill/>
          </a:ln>
          <a:effectLst/>
        </p:spPr>
      </p:pic>
    </p:spTree>
    <p:extLst>
      <p:ext uri="{BB962C8B-B14F-4D97-AF65-F5344CB8AC3E}">
        <p14:creationId xmlns:p14="http://schemas.microsoft.com/office/powerpoint/2010/main" val="274005590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80">
                                          <p:stCondLst>
                                            <p:cond delay="0"/>
                                          </p:stCondLst>
                                        </p:cTn>
                                        <p:tgtEl>
                                          <p:spTgt spid="4"/>
                                        </p:tgtEl>
                                      </p:cBhvr>
                                    </p:animEffect>
                                    <p:anim calcmode="lin" valueType="num">
                                      <p:cBhvr>
                                        <p:cTn id="8" dur="1822"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
                                        </p:tgtEl>
                                        <p:attrNameLst>
                                          <p:attrName>ppt_y</p:attrName>
                                        </p:attrNameLst>
                                      </p:cBhvr>
                                      <p:tavLst>
                                        <p:tav tm="0" fmla="#ppt_y-sin(pi*$)/81">
                                          <p:val>
                                            <p:fltVal val="0"/>
                                          </p:val>
                                        </p:tav>
                                        <p:tav tm="100000">
                                          <p:val>
                                            <p:fltVal val="1"/>
                                          </p:val>
                                        </p:tav>
                                      </p:tavLst>
                                    </p:anim>
                                    <p:animScale>
                                      <p:cBhvr>
                                        <p:cTn id="13" dur="26">
                                          <p:stCondLst>
                                            <p:cond delay="650"/>
                                          </p:stCondLst>
                                        </p:cTn>
                                        <p:tgtEl>
                                          <p:spTgt spid="4"/>
                                        </p:tgtEl>
                                      </p:cBhvr>
                                      <p:to x="100000" y="60000"/>
                                    </p:animScale>
                                    <p:animScale>
                                      <p:cBhvr>
                                        <p:cTn id="14" dur="166" decel="50000">
                                          <p:stCondLst>
                                            <p:cond delay="676"/>
                                          </p:stCondLst>
                                        </p:cTn>
                                        <p:tgtEl>
                                          <p:spTgt spid="4"/>
                                        </p:tgtEl>
                                      </p:cBhvr>
                                      <p:to x="100000" y="100000"/>
                                    </p:animScale>
                                    <p:animScale>
                                      <p:cBhvr>
                                        <p:cTn id="15" dur="26">
                                          <p:stCondLst>
                                            <p:cond delay="1312"/>
                                          </p:stCondLst>
                                        </p:cTn>
                                        <p:tgtEl>
                                          <p:spTgt spid="4"/>
                                        </p:tgtEl>
                                      </p:cBhvr>
                                      <p:to x="100000" y="80000"/>
                                    </p:animScale>
                                    <p:animScale>
                                      <p:cBhvr>
                                        <p:cTn id="16" dur="166" decel="50000">
                                          <p:stCondLst>
                                            <p:cond delay="1338"/>
                                          </p:stCondLst>
                                        </p:cTn>
                                        <p:tgtEl>
                                          <p:spTgt spid="4"/>
                                        </p:tgtEl>
                                      </p:cBhvr>
                                      <p:to x="100000" y="100000"/>
                                    </p:animScale>
                                    <p:animScale>
                                      <p:cBhvr>
                                        <p:cTn id="17" dur="26">
                                          <p:stCondLst>
                                            <p:cond delay="1642"/>
                                          </p:stCondLst>
                                        </p:cTn>
                                        <p:tgtEl>
                                          <p:spTgt spid="4"/>
                                        </p:tgtEl>
                                      </p:cBhvr>
                                      <p:to x="100000" y="90000"/>
                                    </p:animScale>
                                    <p:animScale>
                                      <p:cBhvr>
                                        <p:cTn id="18" dur="166" decel="50000">
                                          <p:stCondLst>
                                            <p:cond delay="1668"/>
                                          </p:stCondLst>
                                        </p:cTn>
                                        <p:tgtEl>
                                          <p:spTgt spid="4"/>
                                        </p:tgtEl>
                                      </p:cBhvr>
                                      <p:to x="100000" y="100000"/>
                                    </p:animScale>
                                    <p:animScale>
                                      <p:cBhvr>
                                        <p:cTn id="19" dur="26">
                                          <p:stCondLst>
                                            <p:cond delay="1808"/>
                                          </p:stCondLst>
                                        </p:cTn>
                                        <p:tgtEl>
                                          <p:spTgt spid="4"/>
                                        </p:tgtEl>
                                      </p:cBhvr>
                                      <p:to x="100000" y="95000"/>
                                    </p:animScale>
                                    <p:animScale>
                                      <p:cBhvr>
                                        <p:cTn id="20" dur="166" decel="50000">
                                          <p:stCondLst>
                                            <p:cond delay="1834"/>
                                          </p:stCondLst>
                                        </p:cTn>
                                        <p:tgtEl>
                                          <p:spTgt spid="4"/>
                                        </p:tgtEl>
                                      </p:cBhvr>
                                      <p:to x="100000" y="100000"/>
                                    </p:animScale>
                                  </p:childTnLst>
                                </p:cTn>
                              </p:par>
                              <p:par>
                                <p:cTn id="21" presetID="26" presetClass="entr" presetSubtype="0" fill="hold" nodeType="with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wipe(down)">
                                      <p:cBhvr>
                                        <p:cTn id="23" dur="580">
                                          <p:stCondLst>
                                            <p:cond delay="0"/>
                                          </p:stCondLst>
                                        </p:cTn>
                                        <p:tgtEl>
                                          <p:spTgt spid="3"/>
                                        </p:tgtEl>
                                      </p:cBhvr>
                                    </p:animEffect>
                                    <p:anim calcmode="lin" valueType="num">
                                      <p:cBhvr>
                                        <p:cTn id="24"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9" dur="26">
                                          <p:stCondLst>
                                            <p:cond delay="650"/>
                                          </p:stCondLst>
                                        </p:cTn>
                                        <p:tgtEl>
                                          <p:spTgt spid="3"/>
                                        </p:tgtEl>
                                      </p:cBhvr>
                                      <p:to x="100000" y="60000"/>
                                    </p:animScale>
                                    <p:animScale>
                                      <p:cBhvr>
                                        <p:cTn id="30" dur="166" decel="50000">
                                          <p:stCondLst>
                                            <p:cond delay="676"/>
                                          </p:stCondLst>
                                        </p:cTn>
                                        <p:tgtEl>
                                          <p:spTgt spid="3"/>
                                        </p:tgtEl>
                                      </p:cBhvr>
                                      <p:to x="100000" y="100000"/>
                                    </p:animScale>
                                    <p:animScale>
                                      <p:cBhvr>
                                        <p:cTn id="31" dur="26">
                                          <p:stCondLst>
                                            <p:cond delay="1312"/>
                                          </p:stCondLst>
                                        </p:cTn>
                                        <p:tgtEl>
                                          <p:spTgt spid="3"/>
                                        </p:tgtEl>
                                      </p:cBhvr>
                                      <p:to x="100000" y="80000"/>
                                    </p:animScale>
                                    <p:animScale>
                                      <p:cBhvr>
                                        <p:cTn id="32" dur="166" decel="50000">
                                          <p:stCondLst>
                                            <p:cond delay="1338"/>
                                          </p:stCondLst>
                                        </p:cTn>
                                        <p:tgtEl>
                                          <p:spTgt spid="3"/>
                                        </p:tgtEl>
                                      </p:cBhvr>
                                      <p:to x="100000" y="100000"/>
                                    </p:animScale>
                                    <p:animScale>
                                      <p:cBhvr>
                                        <p:cTn id="33" dur="26">
                                          <p:stCondLst>
                                            <p:cond delay="1642"/>
                                          </p:stCondLst>
                                        </p:cTn>
                                        <p:tgtEl>
                                          <p:spTgt spid="3"/>
                                        </p:tgtEl>
                                      </p:cBhvr>
                                      <p:to x="100000" y="90000"/>
                                    </p:animScale>
                                    <p:animScale>
                                      <p:cBhvr>
                                        <p:cTn id="34" dur="166" decel="50000">
                                          <p:stCondLst>
                                            <p:cond delay="1668"/>
                                          </p:stCondLst>
                                        </p:cTn>
                                        <p:tgtEl>
                                          <p:spTgt spid="3"/>
                                        </p:tgtEl>
                                      </p:cBhvr>
                                      <p:to x="100000" y="100000"/>
                                    </p:animScale>
                                    <p:animScale>
                                      <p:cBhvr>
                                        <p:cTn id="35" dur="26">
                                          <p:stCondLst>
                                            <p:cond delay="1808"/>
                                          </p:stCondLst>
                                        </p:cTn>
                                        <p:tgtEl>
                                          <p:spTgt spid="3"/>
                                        </p:tgtEl>
                                      </p:cBhvr>
                                      <p:to x="100000" y="95000"/>
                                    </p:animScale>
                                    <p:animScale>
                                      <p:cBhvr>
                                        <p:cTn id="36"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Đạo Hồi">
            <a:extLst>
              <a:ext uri="{FF2B5EF4-FFF2-40B4-BE49-F238E27FC236}">
                <a16:creationId xmlns:a16="http://schemas.microsoft.com/office/drawing/2014/main" id="{9DC937C5-F741-4B5C-9B50-97ABD6F3AA12}"/>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6731" b="6731"/>
          <a:stretch/>
        </p:blipFill>
        <p:spPr bwMode="auto">
          <a:xfrm>
            <a:off x="744486" y="416486"/>
            <a:ext cx="5365525" cy="3018108"/>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4" descr="Được thiết kế bởi kiến trúc sư người Ý Cavalieri R.Nolli, đại thánh đường được xây dựng trên một phá nhân tạo gần dải đất dọc theo bờ sông Kampong Ayer với diện tích toàn bộ khuôn viên khoảng 2 ha. Đại thánh đường cao 52m có thể được nhìn thấy từ bất kỳ nơi nào ở thủ đô Bandar Seri Begawan với những tháp cao bằng cẩm thạch và mái vòm tròn. Tháp cao nhất cũng là tháp chính với chiều cao hơn 44m. Thánh đường được bao quanh bởi rất nhiều cây và các vườn hoa, theo quan niệm của đạo Hồi, đó là biểu tượng của thiên đàng.">
            <a:extLst>
              <a:ext uri="{FF2B5EF4-FFF2-40B4-BE49-F238E27FC236}">
                <a16:creationId xmlns:a16="http://schemas.microsoft.com/office/drawing/2014/main" id="{9C105D7F-F585-4640-8344-11CC70C6795E}"/>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8465" b="8465"/>
          <a:stretch/>
        </p:blipFill>
        <p:spPr bwMode="auto">
          <a:xfrm>
            <a:off x="6372775" y="420415"/>
            <a:ext cx="5132544" cy="3013072"/>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6" descr="Được xây dựng vào khoảng năm 690 sau công nguyên, người ta tin rằng, từ nơi đây nhà tiên tri Mohammad đã bay lên thiêng đàng trên con ngựa có cánh.  Giáo đường chính là Al-Aqsa nằm về phía nam của đền thờ này. Đền phần dưới hình bát giác, phía trên là một mái vòm tròn theo kiến trúc Byzance, được dựng khoảng năm 690, và vẫn còn nguyên vẹn đến nay. Phần mái vòm trước kia lợp ngói, sau đó năm 1964 vua Jordan đứng ra kêu gọi thế giới Ả Rập bỏ tiền làm lại mái bằng kim loại, bên ngoài dát vàng thật. Mái vòm trở thành biểu tượng rực rỡ nhất trong ánh nắng của Jerusalem.">
            <a:extLst>
              <a:ext uri="{FF2B5EF4-FFF2-40B4-BE49-F238E27FC236}">
                <a16:creationId xmlns:a16="http://schemas.microsoft.com/office/drawing/2014/main" id="{C82D6EDA-D466-43ED-95C9-BE083D5D341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44486" y="3643587"/>
            <a:ext cx="5323487" cy="3040992"/>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10" descr="Được thiết kế bởi kiến trúc sư người Ý Cavalieri R.Nolli, đại thánh đường được xây dựng trên một phá nhân tạo gần dải đất dọc theo bờ sông Kampong Ayer với diện tích toàn bộ khuôn viên khoảng 2 ha. Đại thánh đường cao 52m có thể được nhìn thấy từ bất kỳ nơi nào ở thủ đô Bandar Seri Begawan với những tháp cao bằng cẩm thạch và mái vòm tròn. Tháp cao nhất cũng là tháp chính với chiều cao hơn 44m. Thánh đường được bao quanh bởi rất nhiều cây và các vườn hoa, theo quan niệm của đạo Hồi, đó là biểu tượng của thiên đàng.">
            <a:extLst>
              <a:ext uri="{FF2B5EF4-FFF2-40B4-BE49-F238E27FC236}">
                <a16:creationId xmlns:a16="http://schemas.microsoft.com/office/drawing/2014/main" id="{9C105D7F-F585-4640-8344-11CC70C6795E}"/>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6691" t="38054" r="18560" b="31191"/>
          <a:stretch/>
        </p:blipFill>
        <p:spPr bwMode="auto">
          <a:xfrm>
            <a:off x="6797740" y="4504228"/>
            <a:ext cx="4422766" cy="1484624"/>
          </a:xfrm>
          <a:custGeom>
            <a:avLst/>
            <a:gdLst/>
            <a:ahLst/>
            <a:cxnLst/>
            <a:rect l="l" t="t" r="r" b="b"/>
            <a:pathLst>
              <a:path w="3323244" h="1115539">
                <a:moveTo>
                  <a:pt x="1826552" y="898226"/>
                </a:moveTo>
                <a:cubicBezTo>
                  <a:pt x="1778260" y="922001"/>
                  <a:pt x="1740741" y="944475"/>
                  <a:pt x="1713995" y="965649"/>
                </a:cubicBezTo>
                <a:cubicBezTo>
                  <a:pt x="1687249" y="986823"/>
                  <a:pt x="1673876" y="1009297"/>
                  <a:pt x="1673876" y="1033072"/>
                </a:cubicBezTo>
                <a:cubicBezTo>
                  <a:pt x="1673876" y="1042730"/>
                  <a:pt x="1675919" y="1050345"/>
                  <a:pt x="1680005" y="1055918"/>
                </a:cubicBezTo>
                <a:cubicBezTo>
                  <a:pt x="1684091" y="1061490"/>
                  <a:pt x="1689106" y="1064276"/>
                  <a:pt x="1695050" y="1064276"/>
                </a:cubicBezTo>
                <a:cubicBezTo>
                  <a:pt x="1709909" y="1064276"/>
                  <a:pt x="1729225" y="1050531"/>
                  <a:pt x="1753000" y="1023042"/>
                </a:cubicBezTo>
                <a:cubicBezTo>
                  <a:pt x="1776774" y="995553"/>
                  <a:pt x="1801292" y="953948"/>
                  <a:pt x="1826552" y="898226"/>
                </a:cubicBezTo>
                <a:close/>
                <a:moveTo>
                  <a:pt x="3016776" y="539381"/>
                </a:moveTo>
                <a:cubicBezTo>
                  <a:pt x="3007861" y="543839"/>
                  <a:pt x="2997088" y="557584"/>
                  <a:pt x="2984458" y="580615"/>
                </a:cubicBezTo>
                <a:cubicBezTo>
                  <a:pt x="2971828" y="603647"/>
                  <a:pt x="2961056" y="629278"/>
                  <a:pt x="2952140" y="657510"/>
                </a:cubicBezTo>
                <a:cubicBezTo>
                  <a:pt x="2943224" y="685743"/>
                  <a:pt x="2938767" y="710260"/>
                  <a:pt x="2938767" y="731063"/>
                </a:cubicBezTo>
                <a:cubicBezTo>
                  <a:pt x="2938767" y="765238"/>
                  <a:pt x="2951397" y="782326"/>
                  <a:pt x="2976658" y="782326"/>
                </a:cubicBezTo>
                <a:cubicBezTo>
                  <a:pt x="2990030" y="782326"/>
                  <a:pt x="3006376" y="774897"/>
                  <a:pt x="3025692" y="760038"/>
                </a:cubicBezTo>
                <a:cubicBezTo>
                  <a:pt x="3045009" y="745179"/>
                  <a:pt x="3064325" y="726233"/>
                  <a:pt x="3083642" y="703202"/>
                </a:cubicBezTo>
                <a:cubicBezTo>
                  <a:pt x="3041294" y="666054"/>
                  <a:pt x="3019006" y="611448"/>
                  <a:pt x="3016776" y="539381"/>
                </a:cubicBezTo>
                <a:close/>
                <a:moveTo>
                  <a:pt x="816502" y="539381"/>
                </a:moveTo>
                <a:cubicBezTo>
                  <a:pt x="807586" y="543839"/>
                  <a:pt x="796814" y="557584"/>
                  <a:pt x="784184" y="580615"/>
                </a:cubicBezTo>
                <a:cubicBezTo>
                  <a:pt x="771553" y="603647"/>
                  <a:pt x="760781" y="629278"/>
                  <a:pt x="751865" y="657510"/>
                </a:cubicBezTo>
                <a:cubicBezTo>
                  <a:pt x="742950" y="685743"/>
                  <a:pt x="738492" y="710260"/>
                  <a:pt x="738492" y="731063"/>
                </a:cubicBezTo>
                <a:cubicBezTo>
                  <a:pt x="738492" y="765238"/>
                  <a:pt x="751122" y="782326"/>
                  <a:pt x="776383" y="782326"/>
                </a:cubicBezTo>
                <a:cubicBezTo>
                  <a:pt x="789756" y="782326"/>
                  <a:pt x="806101" y="774897"/>
                  <a:pt x="825417" y="760038"/>
                </a:cubicBezTo>
                <a:cubicBezTo>
                  <a:pt x="844734" y="745179"/>
                  <a:pt x="864051" y="726233"/>
                  <a:pt x="883367" y="703202"/>
                </a:cubicBezTo>
                <a:cubicBezTo>
                  <a:pt x="841019" y="666054"/>
                  <a:pt x="818731" y="611448"/>
                  <a:pt x="816502" y="539381"/>
                </a:cubicBezTo>
                <a:close/>
                <a:moveTo>
                  <a:pt x="2656322" y="462486"/>
                </a:moveTo>
                <a:cubicBezTo>
                  <a:pt x="2623632" y="462486"/>
                  <a:pt x="2589457" y="479945"/>
                  <a:pt x="2553795" y="514864"/>
                </a:cubicBezTo>
                <a:cubicBezTo>
                  <a:pt x="2518134" y="549783"/>
                  <a:pt x="2488230" y="591388"/>
                  <a:pt x="2464084" y="639680"/>
                </a:cubicBezTo>
                <a:cubicBezTo>
                  <a:pt x="2439938" y="687971"/>
                  <a:pt x="2427865" y="729205"/>
                  <a:pt x="2427865" y="763381"/>
                </a:cubicBezTo>
                <a:cubicBezTo>
                  <a:pt x="2427865" y="776011"/>
                  <a:pt x="2429908" y="785112"/>
                  <a:pt x="2433994" y="790684"/>
                </a:cubicBezTo>
                <a:cubicBezTo>
                  <a:pt x="2438080" y="796256"/>
                  <a:pt x="2444581" y="799042"/>
                  <a:pt x="2453497" y="799042"/>
                </a:cubicBezTo>
                <a:cubicBezTo>
                  <a:pt x="2479500" y="799042"/>
                  <a:pt x="2509775" y="780283"/>
                  <a:pt x="2544322" y="742764"/>
                </a:cubicBezTo>
                <a:cubicBezTo>
                  <a:pt x="2578870" y="705245"/>
                  <a:pt x="2618060" y="656396"/>
                  <a:pt x="2661894" y="596217"/>
                </a:cubicBezTo>
                <a:lnTo>
                  <a:pt x="2684182" y="566128"/>
                </a:lnTo>
                <a:cubicBezTo>
                  <a:pt x="2686412" y="562413"/>
                  <a:pt x="2689384" y="560555"/>
                  <a:pt x="2693098" y="560555"/>
                </a:cubicBezTo>
                <a:lnTo>
                  <a:pt x="2697556" y="561670"/>
                </a:lnTo>
                <a:cubicBezTo>
                  <a:pt x="2701270" y="549783"/>
                  <a:pt x="2703128" y="536038"/>
                  <a:pt x="2703128" y="520436"/>
                </a:cubicBezTo>
                <a:cubicBezTo>
                  <a:pt x="2703128" y="481803"/>
                  <a:pt x="2687526" y="462486"/>
                  <a:pt x="2656322" y="462486"/>
                </a:cubicBezTo>
                <a:close/>
                <a:moveTo>
                  <a:pt x="3146050" y="452456"/>
                </a:moveTo>
                <a:cubicBezTo>
                  <a:pt x="3136392" y="452456"/>
                  <a:pt x="3126362" y="457285"/>
                  <a:pt x="3115960" y="466944"/>
                </a:cubicBezTo>
                <a:cubicBezTo>
                  <a:pt x="3105559" y="476602"/>
                  <a:pt x="3097015" y="489418"/>
                  <a:pt x="3090329" y="505391"/>
                </a:cubicBezTo>
                <a:cubicBezTo>
                  <a:pt x="3083642" y="521365"/>
                  <a:pt x="3080299" y="539010"/>
                  <a:pt x="3080299" y="558327"/>
                </a:cubicBezTo>
                <a:cubicBezTo>
                  <a:pt x="3080299" y="575414"/>
                  <a:pt x="3083271" y="594917"/>
                  <a:pt x="3089214" y="616834"/>
                </a:cubicBezTo>
                <a:cubicBezTo>
                  <a:pt x="3095158" y="638751"/>
                  <a:pt x="3102959" y="655653"/>
                  <a:pt x="3112617" y="667540"/>
                </a:cubicBezTo>
                <a:cubicBezTo>
                  <a:pt x="3131191" y="640051"/>
                  <a:pt x="3146607" y="611448"/>
                  <a:pt x="3158866" y="581730"/>
                </a:cubicBezTo>
                <a:cubicBezTo>
                  <a:pt x="3171124" y="552012"/>
                  <a:pt x="3177254" y="525265"/>
                  <a:pt x="3177254" y="501491"/>
                </a:cubicBezTo>
                <a:cubicBezTo>
                  <a:pt x="3177254" y="468801"/>
                  <a:pt x="3166852" y="452456"/>
                  <a:pt x="3146050" y="452456"/>
                </a:cubicBezTo>
                <a:close/>
                <a:moveTo>
                  <a:pt x="945775" y="452456"/>
                </a:moveTo>
                <a:cubicBezTo>
                  <a:pt x="936117" y="452456"/>
                  <a:pt x="926087" y="457285"/>
                  <a:pt x="915686" y="466944"/>
                </a:cubicBezTo>
                <a:cubicBezTo>
                  <a:pt x="905284" y="476602"/>
                  <a:pt x="896740" y="489418"/>
                  <a:pt x="890054" y="505391"/>
                </a:cubicBezTo>
                <a:cubicBezTo>
                  <a:pt x="883367" y="521365"/>
                  <a:pt x="880024" y="539010"/>
                  <a:pt x="880024" y="558327"/>
                </a:cubicBezTo>
                <a:cubicBezTo>
                  <a:pt x="880024" y="575414"/>
                  <a:pt x="882996" y="594917"/>
                  <a:pt x="888939" y="616834"/>
                </a:cubicBezTo>
                <a:cubicBezTo>
                  <a:pt x="894883" y="638751"/>
                  <a:pt x="902684" y="655653"/>
                  <a:pt x="912342" y="667540"/>
                </a:cubicBezTo>
                <a:cubicBezTo>
                  <a:pt x="930916" y="640051"/>
                  <a:pt x="946332" y="611448"/>
                  <a:pt x="958591" y="581730"/>
                </a:cubicBezTo>
                <a:cubicBezTo>
                  <a:pt x="970850" y="552012"/>
                  <a:pt x="976979" y="525265"/>
                  <a:pt x="976979" y="501491"/>
                </a:cubicBezTo>
                <a:cubicBezTo>
                  <a:pt x="976979" y="468801"/>
                  <a:pt x="966578" y="452456"/>
                  <a:pt x="945775" y="452456"/>
                </a:cubicBezTo>
                <a:close/>
                <a:moveTo>
                  <a:pt x="3137134" y="411223"/>
                </a:moveTo>
                <a:cubicBezTo>
                  <a:pt x="3166852" y="411223"/>
                  <a:pt x="3188770" y="419581"/>
                  <a:pt x="3202886" y="436297"/>
                </a:cubicBezTo>
                <a:cubicBezTo>
                  <a:pt x="3217002" y="453014"/>
                  <a:pt x="3224060" y="474745"/>
                  <a:pt x="3224060" y="501491"/>
                </a:cubicBezTo>
                <a:cubicBezTo>
                  <a:pt x="3224060" y="527494"/>
                  <a:pt x="3217188" y="557212"/>
                  <a:pt x="3203443" y="590645"/>
                </a:cubicBezTo>
                <a:cubicBezTo>
                  <a:pt x="3189698" y="624078"/>
                  <a:pt x="3172053" y="657510"/>
                  <a:pt x="3150508" y="690943"/>
                </a:cubicBezTo>
                <a:cubicBezTo>
                  <a:pt x="3159423" y="695401"/>
                  <a:pt x="3169824" y="697630"/>
                  <a:pt x="3181712" y="697630"/>
                </a:cubicBezTo>
                <a:cubicBezTo>
                  <a:pt x="3202514" y="697630"/>
                  <a:pt x="3224802" y="690758"/>
                  <a:pt x="3248577" y="677013"/>
                </a:cubicBezTo>
                <a:cubicBezTo>
                  <a:pt x="3272351" y="663268"/>
                  <a:pt x="3290554" y="642280"/>
                  <a:pt x="3303184" y="614048"/>
                </a:cubicBezTo>
                <a:lnTo>
                  <a:pt x="3323244" y="628535"/>
                </a:lnTo>
                <a:cubicBezTo>
                  <a:pt x="3307642" y="664197"/>
                  <a:pt x="3286653" y="691315"/>
                  <a:pt x="3260278" y="709888"/>
                </a:cubicBezTo>
                <a:cubicBezTo>
                  <a:pt x="3233904" y="728462"/>
                  <a:pt x="3206600" y="737749"/>
                  <a:pt x="3178368" y="737749"/>
                </a:cubicBezTo>
                <a:cubicBezTo>
                  <a:pt x="3161280" y="737749"/>
                  <a:pt x="3142706" y="734406"/>
                  <a:pt x="3122647" y="727719"/>
                </a:cubicBezTo>
                <a:cubicBezTo>
                  <a:pt x="3095158" y="760409"/>
                  <a:pt x="3065068" y="787155"/>
                  <a:pt x="3032378" y="807958"/>
                </a:cubicBezTo>
                <a:cubicBezTo>
                  <a:pt x="2999688" y="828761"/>
                  <a:pt x="2967742" y="839162"/>
                  <a:pt x="2936538" y="839162"/>
                </a:cubicBezTo>
                <a:cubicBezTo>
                  <a:pt x="2906077" y="839162"/>
                  <a:pt x="2883974" y="829132"/>
                  <a:pt x="2870230" y="809072"/>
                </a:cubicBezTo>
                <a:cubicBezTo>
                  <a:pt x="2856485" y="789013"/>
                  <a:pt x="2849613" y="764124"/>
                  <a:pt x="2849613" y="734406"/>
                </a:cubicBezTo>
                <a:lnTo>
                  <a:pt x="2849634" y="734196"/>
                </a:lnTo>
                <a:lnTo>
                  <a:pt x="2837277" y="750252"/>
                </a:lnTo>
                <a:cubicBezTo>
                  <a:pt x="2827897" y="761140"/>
                  <a:pt x="2818100" y="771275"/>
                  <a:pt x="2807884" y="780654"/>
                </a:cubicBezTo>
                <a:cubicBezTo>
                  <a:pt x="2767022" y="818173"/>
                  <a:pt x="2725788" y="836933"/>
                  <a:pt x="2684182" y="836933"/>
                </a:cubicBezTo>
                <a:cubicBezTo>
                  <a:pt x="2654464" y="836933"/>
                  <a:pt x="2631619" y="827089"/>
                  <a:pt x="2615646" y="807401"/>
                </a:cubicBezTo>
                <a:cubicBezTo>
                  <a:pt x="2599672" y="787713"/>
                  <a:pt x="2591685" y="765238"/>
                  <a:pt x="2591685" y="739978"/>
                </a:cubicBezTo>
                <a:cubicBezTo>
                  <a:pt x="2558253" y="780097"/>
                  <a:pt x="2529649" y="809444"/>
                  <a:pt x="2505874" y="828018"/>
                </a:cubicBezTo>
                <a:cubicBezTo>
                  <a:pt x="2482100" y="846591"/>
                  <a:pt x="2456840" y="855878"/>
                  <a:pt x="2430094" y="855878"/>
                </a:cubicBezTo>
                <a:cubicBezTo>
                  <a:pt x="2404091" y="855878"/>
                  <a:pt x="2382359" y="847334"/>
                  <a:pt x="2364900" y="830246"/>
                </a:cubicBezTo>
                <a:cubicBezTo>
                  <a:pt x="2347441" y="813159"/>
                  <a:pt x="2338711" y="789013"/>
                  <a:pt x="2338711" y="757809"/>
                </a:cubicBezTo>
                <a:lnTo>
                  <a:pt x="2339275" y="751464"/>
                </a:lnTo>
                <a:lnTo>
                  <a:pt x="2338654" y="752306"/>
                </a:lnTo>
                <a:cubicBezTo>
                  <a:pt x="2329507" y="763218"/>
                  <a:pt x="2319918" y="773225"/>
                  <a:pt x="2309888" y="782326"/>
                </a:cubicBezTo>
                <a:cubicBezTo>
                  <a:pt x="2269769" y="818731"/>
                  <a:pt x="2226678" y="836933"/>
                  <a:pt x="2180615" y="836933"/>
                </a:cubicBezTo>
                <a:cubicBezTo>
                  <a:pt x="2149411" y="836933"/>
                  <a:pt x="2125265" y="827646"/>
                  <a:pt x="2108177" y="809072"/>
                </a:cubicBezTo>
                <a:cubicBezTo>
                  <a:pt x="2091090" y="790499"/>
                  <a:pt x="2082546" y="766724"/>
                  <a:pt x="2082546" y="737749"/>
                </a:cubicBezTo>
                <a:lnTo>
                  <a:pt x="2082969" y="731195"/>
                </a:lnTo>
                <a:lnTo>
                  <a:pt x="2082417" y="731898"/>
                </a:lnTo>
                <a:cubicBezTo>
                  <a:pt x="2073524" y="741928"/>
                  <a:pt x="2063831" y="751679"/>
                  <a:pt x="2053337" y="761152"/>
                </a:cubicBezTo>
                <a:cubicBezTo>
                  <a:pt x="2011360" y="799042"/>
                  <a:pt x="1968455" y="828018"/>
                  <a:pt x="1924621" y="848077"/>
                </a:cubicBezTo>
                <a:cubicBezTo>
                  <a:pt x="1890446" y="930545"/>
                  <a:pt x="1854970" y="995738"/>
                  <a:pt x="1818194" y="1043659"/>
                </a:cubicBezTo>
                <a:cubicBezTo>
                  <a:pt x="1781418" y="1091579"/>
                  <a:pt x="1741855" y="1115539"/>
                  <a:pt x="1699507" y="1115539"/>
                </a:cubicBezTo>
                <a:cubicBezTo>
                  <a:pt x="1678705" y="1115539"/>
                  <a:pt x="1660874" y="1109410"/>
                  <a:pt x="1646015" y="1097151"/>
                </a:cubicBezTo>
                <a:cubicBezTo>
                  <a:pt x="1631156" y="1084892"/>
                  <a:pt x="1623726" y="1067247"/>
                  <a:pt x="1623726" y="1044216"/>
                </a:cubicBezTo>
                <a:cubicBezTo>
                  <a:pt x="1623726" y="1015241"/>
                  <a:pt x="1634685" y="988866"/>
                  <a:pt x="1656602" y="965092"/>
                </a:cubicBezTo>
                <a:cubicBezTo>
                  <a:pt x="1678519" y="941317"/>
                  <a:pt x="1703965" y="921072"/>
                  <a:pt x="1732940" y="904356"/>
                </a:cubicBezTo>
                <a:cubicBezTo>
                  <a:pt x="1761915" y="887639"/>
                  <a:pt x="1800177" y="868137"/>
                  <a:pt x="1847726" y="845848"/>
                </a:cubicBezTo>
                <a:cubicBezTo>
                  <a:pt x="1866300" y="799042"/>
                  <a:pt x="1881158" y="752608"/>
                  <a:pt x="1892303" y="706545"/>
                </a:cubicBezTo>
                <a:cubicBezTo>
                  <a:pt x="1832124" y="782326"/>
                  <a:pt x="1775660" y="820217"/>
                  <a:pt x="1722910" y="820217"/>
                </a:cubicBezTo>
                <a:cubicBezTo>
                  <a:pt x="1693192" y="820217"/>
                  <a:pt x="1669604" y="809815"/>
                  <a:pt x="1652144" y="789013"/>
                </a:cubicBezTo>
                <a:cubicBezTo>
                  <a:pt x="1634685" y="768210"/>
                  <a:pt x="1625955" y="740721"/>
                  <a:pt x="1625955" y="706545"/>
                </a:cubicBezTo>
                <a:cubicBezTo>
                  <a:pt x="1625955" y="656767"/>
                  <a:pt x="1642300" y="609590"/>
                  <a:pt x="1674990" y="565013"/>
                </a:cubicBezTo>
                <a:cubicBezTo>
                  <a:pt x="1707680" y="520436"/>
                  <a:pt x="1748170" y="484589"/>
                  <a:pt x="1796462" y="457471"/>
                </a:cubicBezTo>
                <a:cubicBezTo>
                  <a:pt x="1844754" y="430353"/>
                  <a:pt x="1890817" y="416795"/>
                  <a:pt x="1934651" y="416795"/>
                </a:cubicBezTo>
                <a:cubicBezTo>
                  <a:pt x="1957682" y="416795"/>
                  <a:pt x="1975328" y="420881"/>
                  <a:pt x="1987586" y="429053"/>
                </a:cubicBezTo>
                <a:cubicBezTo>
                  <a:pt x="1999845" y="437226"/>
                  <a:pt x="2005974" y="447256"/>
                  <a:pt x="2005974" y="459143"/>
                </a:cubicBezTo>
                <a:cubicBezTo>
                  <a:pt x="2005974" y="466572"/>
                  <a:pt x="2003745" y="473259"/>
                  <a:pt x="1999288" y="479202"/>
                </a:cubicBezTo>
                <a:cubicBezTo>
                  <a:pt x="1994830" y="485146"/>
                  <a:pt x="1991115" y="488489"/>
                  <a:pt x="1988143" y="489232"/>
                </a:cubicBezTo>
                <a:cubicBezTo>
                  <a:pt x="1980714" y="481803"/>
                  <a:pt x="1973284" y="476602"/>
                  <a:pt x="1965855" y="473630"/>
                </a:cubicBezTo>
                <a:cubicBezTo>
                  <a:pt x="1958426" y="470659"/>
                  <a:pt x="1949138" y="469173"/>
                  <a:pt x="1937994" y="469173"/>
                </a:cubicBezTo>
                <a:cubicBezTo>
                  <a:pt x="1901590" y="469173"/>
                  <a:pt x="1866300" y="482731"/>
                  <a:pt x="1832124" y="509849"/>
                </a:cubicBezTo>
                <a:cubicBezTo>
                  <a:pt x="1797948" y="536967"/>
                  <a:pt x="1770273" y="569657"/>
                  <a:pt x="1749099" y="607919"/>
                </a:cubicBezTo>
                <a:cubicBezTo>
                  <a:pt x="1727925" y="646181"/>
                  <a:pt x="1717338" y="680542"/>
                  <a:pt x="1717338" y="711003"/>
                </a:cubicBezTo>
                <a:cubicBezTo>
                  <a:pt x="1717338" y="725862"/>
                  <a:pt x="1720496" y="737192"/>
                  <a:pt x="1726811" y="744993"/>
                </a:cubicBezTo>
                <a:cubicBezTo>
                  <a:pt x="1733126" y="752794"/>
                  <a:pt x="1741484" y="756694"/>
                  <a:pt x="1751885" y="756694"/>
                </a:cubicBezTo>
                <a:cubicBezTo>
                  <a:pt x="1771945" y="756694"/>
                  <a:pt x="1796648" y="743693"/>
                  <a:pt x="1825994" y="717689"/>
                </a:cubicBezTo>
                <a:cubicBezTo>
                  <a:pt x="1855341" y="691686"/>
                  <a:pt x="1884502" y="658253"/>
                  <a:pt x="1913477" y="617391"/>
                </a:cubicBezTo>
                <a:cubicBezTo>
                  <a:pt x="1921649" y="575786"/>
                  <a:pt x="1931308" y="545882"/>
                  <a:pt x="1942452" y="527680"/>
                </a:cubicBezTo>
                <a:cubicBezTo>
                  <a:pt x="1953596" y="509478"/>
                  <a:pt x="1969570" y="500377"/>
                  <a:pt x="1990372" y="500377"/>
                </a:cubicBezTo>
                <a:cubicBezTo>
                  <a:pt x="2000030" y="500377"/>
                  <a:pt x="2010803" y="501862"/>
                  <a:pt x="2022690" y="504834"/>
                </a:cubicBezTo>
                <a:cubicBezTo>
                  <a:pt x="2022690" y="524151"/>
                  <a:pt x="2014518" y="562784"/>
                  <a:pt x="1998173" y="620734"/>
                </a:cubicBezTo>
                <a:cubicBezTo>
                  <a:pt x="1981828" y="678685"/>
                  <a:pt x="1962140" y="738864"/>
                  <a:pt x="1939108" y="801271"/>
                </a:cubicBezTo>
                <a:cubicBezTo>
                  <a:pt x="1976256" y="785669"/>
                  <a:pt x="2012104" y="761338"/>
                  <a:pt x="2046651" y="728276"/>
                </a:cubicBezTo>
                <a:cubicBezTo>
                  <a:pt x="2063924" y="711746"/>
                  <a:pt x="2078737" y="693961"/>
                  <a:pt x="2091088" y="674923"/>
                </a:cubicBezTo>
                <a:lnTo>
                  <a:pt x="2091498" y="674199"/>
                </a:lnTo>
                <a:lnTo>
                  <a:pt x="2096650" y="653018"/>
                </a:lnTo>
                <a:cubicBezTo>
                  <a:pt x="2099784" y="641618"/>
                  <a:pt x="2103441" y="629557"/>
                  <a:pt x="2107620" y="616834"/>
                </a:cubicBezTo>
                <a:cubicBezTo>
                  <a:pt x="2124336" y="565942"/>
                  <a:pt x="2145510" y="521179"/>
                  <a:pt x="2171142" y="482546"/>
                </a:cubicBezTo>
                <a:cubicBezTo>
                  <a:pt x="2196774" y="443912"/>
                  <a:pt x="2222592" y="424596"/>
                  <a:pt x="2248595" y="424596"/>
                </a:cubicBezTo>
                <a:cubicBezTo>
                  <a:pt x="2258253" y="424596"/>
                  <a:pt x="2266240" y="427382"/>
                  <a:pt x="2272555" y="432954"/>
                </a:cubicBezTo>
                <a:cubicBezTo>
                  <a:pt x="2278870" y="438526"/>
                  <a:pt x="2282028" y="446513"/>
                  <a:pt x="2282028" y="456914"/>
                </a:cubicBezTo>
                <a:cubicBezTo>
                  <a:pt x="2282028" y="463601"/>
                  <a:pt x="2279056" y="472702"/>
                  <a:pt x="2273112" y="484217"/>
                </a:cubicBezTo>
                <a:cubicBezTo>
                  <a:pt x="2267169" y="495733"/>
                  <a:pt x="2257510" y="512264"/>
                  <a:pt x="2244137" y="533809"/>
                </a:cubicBezTo>
                <a:cubicBezTo>
                  <a:pt x="2220363" y="573186"/>
                  <a:pt x="2201603" y="607919"/>
                  <a:pt x="2187859" y="638008"/>
                </a:cubicBezTo>
                <a:cubicBezTo>
                  <a:pt x="2174114" y="668098"/>
                  <a:pt x="2167242" y="696515"/>
                  <a:pt x="2167242" y="723262"/>
                </a:cubicBezTo>
                <a:cubicBezTo>
                  <a:pt x="2167242" y="746293"/>
                  <a:pt x="2171328" y="761895"/>
                  <a:pt x="2179500" y="770067"/>
                </a:cubicBezTo>
                <a:cubicBezTo>
                  <a:pt x="2187673" y="778240"/>
                  <a:pt x="2200303" y="782326"/>
                  <a:pt x="2217391" y="782326"/>
                </a:cubicBezTo>
                <a:cubicBezTo>
                  <a:pt x="2261411" y="782326"/>
                  <a:pt x="2305222" y="750356"/>
                  <a:pt x="2348824" y="686416"/>
                </a:cubicBezTo>
                <a:lnTo>
                  <a:pt x="2356622" y="674016"/>
                </a:lnTo>
                <a:lnTo>
                  <a:pt x="2365352" y="652078"/>
                </a:lnTo>
                <a:cubicBezTo>
                  <a:pt x="2371273" y="639355"/>
                  <a:pt x="2378180" y="626307"/>
                  <a:pt x="2386074" y="612933"/>
                </a:cubicBezTo>
                <a:cubicBezTo>
                  <a:pt x="2417650" y="559441"/>
                  <a:pt x="2457954" y="514121"/>
                  <a:pt x="2506989" y="476974"/>
                </a:cubicBezTo>
                <a:cubicBezTo>
                  <a:pt x="2556024" y="439826"/>
                  <a:pt x="2605058" y="421252"/>
                  <a:pt x="2654093" y="421252"/>
                </a:cubicBezTo>
                <a:cubicBezTo>
                  <a:pt x="2686783" y="421252"/>
                  <a:pt x="2714086" y="429611"/>
                  <a:pt x="2736004" y="446327"/>
                </a:cubicBezTo>
                <a:cubicBezTo>
                  <a:pt x="2757920" y="463043"/>
                  <a:pt x="2768879" y="484403"/>
                  <a:pt x="2768879" y="510406"/>
                </a:cubicBezTo>
                <a:cubicBezTo>
                  <a:pt x="2768879" y="544582"/>
                  <a:pt x="2747705" y="562413"/>
                  <a:pt x="2705357" y="563899"/>
                </a:cubicBezTo>
                <a:cubicBezTo>
                  <a:pt x="2732103" y="572071"/>
                  <a:pt x="2745476" y="583216"/>
                  <a:pt x="2745476" y="597332"/>
                </a:cubicBezTo>
                <a:cubicBezTo>
                  <a:pt x="2745476" y="602532"/>
                  <a:pt x="2742876" y="610333"/>
                  <a:pt x="2737675" y="620734"/>
                </a:cubicBezTo>
                <a:cubicBezTo>
                  <a:pt x="2732474" y="631136"/>
                  <a:pt x="2726531" y="641909"/>
                  <a:pt x="2719844" y="653053"/>
                </a:cubicBezTo>
                <a:cubicBezTo>
                  <a:pt x="2707957" y="672369"/>
                  <a:pt x="2698670" y="689272"/>
                  <a:pt x="2691984" y="703759"/>
                </a:cubicBezTo>
                <a:cubicBezTo>
                  <a:pt x="2685297" y="718247"/>
                  <a:pt x="2681954" y="731806"/>
                  <a:pt x="2681954" y="744436"/>
                </a:cubicBezTo>
                <a:cubicBezTo>
                  <a:pt x="2681954" y="755580"/>
                  <a:pt x="2684740" y="765052"/>
                  <a:pt x="2690312" y="772853"/>
                </a:cubicBezTo>
                <a:cubicBezTo>
                  <a:pt x="2695884" y="780654"/>
                  <a:pt x="2704242" y="784555"/>
                  <a:pt x="2715386" y="784555"/>
                </a:cubicBezTo>
                <a:cubicBezTo>
                  <a:pt x="2736189" y="784555"/>
                  <a:pt x="2762750" y="770067"/>
                  <a:pt x="2795068" y="741092"/>
                </a:cubicBezTo>
                <a:cubicBezTo>
                  <a:pt x="2811227" y="726605"/>
                  <a:pt x="2827154" y="708495"/>
                  <a:pt x="2842849" y="686764"/>
                </a:cubicBezTo>
                <a:lnTo>
                  <a:pt x="2863944" y="654886"/>
                </a:lnTo>
                <a:lnTo>
                  <a:pt x="2869115" y="637451"/>
                </a:lnTo>
                <a:cubicBezTo>
                  <a:pt x="2882117" y="604018"/>
                  <a:pt x="2899019" y="576157"/>
                  <a:pt x="2919822" y="553869"/>
                </a:cubicBezTo>
                <a:cubicBezTo>
                  <a:pt x="2940624" y="531580"/>
                  <a:pt x="2961798" y="520436"/>
                  <a:pt x="2983344" y="520436"/>
                </a:cubicBezTo>
                <a:cubicBezTo>
                  <a:pt x="2992260" y="520436"/>
                  <a:pt x="3003775" y="523408"/>
                  <a:pt x="3017891" y="529352"/>
                </a:cubicBezTo>
                <a:cubicBezTo>
                  <a:pt x="3022349" y="495176"/>
                  <a:pt x="3034422" y="466944"/>
                  <a:pt x="3054110" y="444655"/>
                </a:cubicBezTo>
                <a:cubicBezTo>
                  <a:pt x="3073798" y="422367"/>
                  <a:pt x="3101473" y="411223"/>
                  <a:pt x="3137134" y="411223"/>
                </a:cubicBezTo>
                <a:close/>
                <a:moveTo>
                  <a:pt x="936860" y="411223"/>
                </a:moveTo>
                <a:cubicBezTo>
                  <a:pt x="966578" y="411223"/>
                  <a:pt x="988495" y="419581"/>
                  <a:pt x="1002611" y="436297"/>
                </a:cubicBezTo>
                <a:cubicBezTo>
                  <a:pt x="1016727" y="453014"/>
                  <a:pt x="1023785" y="474745"/>
                  <a:pt x="1023785" y="501491"/>
                </a:cubicBezTo>
                <a:cubicBezTo>
                  <a:pt x="1023785" y="527494"/>
                  <a:pt x="1016912" y="557212"/>
                  <a:pt x="1003168" y="590645"/>
                </a:cubicBezTo>
                <a:cubicBezTo>
                  <a:pt x="989423" y="624078"/>
                  <a:pt x="971778" y="657510"/>
                  <a:pt x="950233" y="690943"/>
                </a:cubicBezTo>
                <a:cubicBezTo>
                  <a:pt x="959148" y="695401"/>
                  <a:pt x="969549" y="697630"/>
                  <a:pt x="981437" y="697630"/>
                </a:cubicBezTo>
                <a:cubicBezTo>
                  <a:pt x="1002239" y="697630"/>
                  <a:pt x="1024528" y="690758"/>
                  <a:pt x="1048302" y="677013"/>
                </a:cubicBezTo>
                <a:cubicBezTo>
                  <a:pt x="1066133" y="666704"/>
                  <a:pt x="1080829" y="652321"/>
                  <a:pt x="1092392" y="633864"/>
                </a:cubicBezTo>
                <a:lnTo>
                  <a:pt x="1093361" y="632038"/>
                </a:lnTo>
                <a:lnTo>
                  <a:pt x="1097970" y="616834"/>
                </a:lnTo>
                <a:cubicBezTo>
                  <a:pt x="1114686" y="565942"/>
                  <a:pt x="1135860" y="521179"/>
                  <a:pt x="1161492" y="482546"/>
                </a:cubicBezTo>
                <a:cubicBezTo>
                  <a:pt x="1187124" y="443912"/>
                  <a:pt x="1212942" y="424596"/>
                  <a:pt x="1238945" y="424596"/>
                </a:cubicBezTo>
                <a:cubicBezTo>
                  <a:pt x="1248603" y="424596"/>
                  <a:pt x="1256590" y="427382"/>
                  <a:pt x="1262905" y="432954"/>
                </a:cubicBezTo>
                <a:cubicBezTo>
                  <a:pt x="1269220" y="438526"/>
                  <a:pt x="1272378" y="446513"/>
                  <a:pt x="1272378" y="456914"/>
                </a:cubicBezTo>
                <a:cubicBezTo>
                  <a:pt x="1272378" y="463601"/>
                  <a:pt x="1269406" y="472702"/>
                  <a:pt x="1263462" y="484217"/>
                </a:cubicBezTo>
                <a:cubicBezTo>
                  <a:pt x="1257519" y="495733"/>
                  <a:pt x="1247860" y="512264"/>
                  <a:pt x="1234487" y="533809"/>
                </a:cubicBezTo>
                <a:cubicBezTo>
                  <a:pt x="1210713" y="573186"/>
                  <a:pt x="1191953" y="607919"/>
                  <a:pt x="1178209" y="638008"/>
                </a:cubicBezTo>
                <a:cubicBezTo>
                  <a:pt x="1164464" y="668098"/>
                  <a:pt x="1157592" y="696515"/>
                  <a:pt x="1157592" y="723262"/>
                </a:cubicBezTo>
                <a:cubicBezTo>
                  <a:pt x="1157592" y="746293"/>
                  <a:pt x="1161678" y="761895"/>
                  <a:pt x="1169851" y="770067"/>
                </a:cubicBezTo>
                <a:cubicBezTo>
                  <a:pt x="1178023" y="778240"/>
                  <a:pt x="1190653" y="782326"/>
                  <a:pt x="1207741" y="782326"/>
                </a:cubicBezTo>
                <a:cubicBezTo>
                  <a:pt x="1266434" y="782326"/>
                  <a:pt x="1324756" y="725490"/>
                  <a:pt x="1382706" y="611819"/>
                </a:cubicBezTo>
                <a:lnTo>
                  <a:pt x="1399422" y="629650"/>
                </a:lnTo>
                <a:cubicBezTo>
                  <a:pt x="1373419" y="695029"/>
                  <a:pt x="1340358" y="745922"/>
                  <a:pt x="1300238" y="782326"/>
                </a:cubicBezTo>
                <a:cubicBezTo>
                  <a:pt x="1260119" y="818731"/>
                  <a:pt x="1217028" y="836933"/>
                  <a:pt x="1170965" y="836933"/>
                </a:cubicBezTo>
                <a:cubicBezTo>
                  <a:pt x="1139761" y="836933"/>
                  <a:pt x="1115615" y="827646"/>
                  <a:pt x="1098527" y="809072"/>
                </a:cubicBezTo>
                <a:cubicBezTo>
                  <a:pt x="1081440" y="790499"/>
                  <a:pt x="1072896" y="766724"/>
                  <a:pt x="1072896" y="737749"/>
                </a:cubicBezTo>
                <a:cubicBezTo>
                  <a:pt x="1072896" y="730320"/>
                  <a:pt x="1073418" y="722228"/>
                  <a:pt x="1074463" y="713476"/>
                </a:cubicBezTo>
                <a:lnTo>
                  <a:pt x="1077465" y="695440"/>
                </a:lnTo>
                <a:lnTo>
                  <a:pt x="1060004" y="709888"/>
                </a:lnTo>
                <a:cubicBezTo>
                  <a:pt x="1033629" y="728462"/>
                  <a:pt x="1006325" y="737749"/>
                  <a:pt x="978093" y="737749"/>
                </a:cubicBezTo>
                <a:cubicBezTo>
                  <a:pt x="961006" y="737749"/>
                  <a:pt x="942432" y="734406"/>
                  <a:pt x="922372" y="727719"/>
                </a:cubicBezTo>
                <a:cubicBezTo>
                  <a:pt x="894883" y="760409"/>
                  <a:pt x="864794" y="787155"/>
                  <a:pt x="832104" y="807958"/>
                </a:cubicBezTo>
                <a:cubicBezTo>
                  <a:pt x="799414" y="828761"/>
                  <a:pt x="767467" y="839162"/>
                  <a:pt x="736263" y="839162"/>
                </a:cubicBezTo>
                <a:cubicBezTo>
                  <a:pt x="705802" y="839162"/>
                  <a:pt x="683699" y="829132"/>
                  <a:pt x="669955" y="809072"/>
                </a:cubicBezTo>
                <a:cubicBezTo>
                  <a:pt x="656210" y="789013"/>
                  <a:pt x="649338" y="764124"/>
                  <a:pt x="649338" y="734406"/>
                </a:cubicBezTo>
                <a:cubicBezTo>
                  <a:pt x="649338" y="703202"/>
                  <a:pt x="655839" y="670884"/>
                  <a:pt x="668841" y="637451"/>
                </a:cubicBezTo>
                <a:cubicBezTo>
                  <a:pt x="681842" y="604018"/>
                  <a:pt x="698744" y="576157"/>
                  <a:pt x="719547" y="553869"/>
                </a:cubicBezTo>
                <a:cubicBezTo>
                  <a:pt x="740349" y="531580"/>
                  <a:pt x="761524" y="520436"/>
                  <a:pt x="783069" y="520436"/>
                </a:cubicBezTo>
                <a:cubicBezTo>
                  <a:pt x="791984" y="520436"/>
                  <a:pt x="803500" y="523408"/>
                  <a:pt x="817616" y="529352"/>
                </a:cubicBezTo>
                <a:cubicBezTo>
                  <a:pt x="822074" y="495176"/>
                  <a:pt x="834147" y="466944"/>
                  <a:pt x="853835" y="444655"/>
                </a:cubicBezTo>
                <a:cubicBezTo>
                  <a:pt x="873523" y="422367"/>
                  <a:pt x="901198" y="411223"/>
                  <a:pt x="936860" y="411223"/>
                </a:cubicBezTo>
                <a:close/>
                <a:moveTo>
                  <a:pt x="2345550" y="226228"/>
                </a:moveTo>
                <a:cubicBezTo>
                  <a:pt x="2377497" y="226228"/>
                  <a:pt x="2393470" y="239973"/>
                  <a:pt x="2393470" y="267462"/>
                </a:cubicBezTo>
                <a:cubicBezTo>
                  <a:pt x="2393470" y="283064"/>
                  <a:pt x="2384926" y="298108"/>
                  <a:pt x="2367838" y="312596"/>
                </a:cubicBezTo>
                <a:cubicBezTo>
                  <a:pt x="2350750" y="327083"/>
                  <a:pt x="2332177" y="334327"/>
                  <a:pt x="2312117" y="334327"/>
                </a:cubicBezTo>
                <a:cubicBezTo>
                  <a:pt x="2296515" y="334327"/>
                  <a:pt x="2283328" y="330612"/>
                  <a:pt x="2272555" y="323183"/>
                </a:cubicBezTo>
                <a:cubicBezTo>
                  <a:pt x="2261782" y="315754"/>
                  <a:pt x="2256396" y="304981"/>
                  <a:pt x="2256396" y="290865"/>
                </a:cubicBezTo>
                <a:cubicBezTo>
                  <a:pt x="2256396" y="273777"/>
                  <a:pt x="2265868" y="258732"/>
                  <a:pt x="2284814" y="245730"/>
                </a:cubicBezTo>
                <a:cubicBezTo>
                  <a:pt x="2303759" y="232729"/>
                  <a:pt x="2324004" y="226228"/>
                  <a:pt x="2345550" y="226228"/>
                </a:cubicBezTo>
                <a:close/>
                <a:moveTo>
                  <a:pt x="1335900" y="226228"/>
                </a:moveTo>
                <a:cubicBezTo>
                  <a:pt x="1367847" y="226228"/>
                  <a:pt x="1383820" y="239973"/>
                  <a:pt x="1383820" y="267462"/>
                </a:cubicBezTo>
                <a:cubicBezTo>
                  <a:pt x="1383820" y="283064"/>
                  <a:pt x="1375276" y="298108"/>
                  <a:pt x="1358188" y="312596"/>
                </a:cubicBezTo>
                <a:cubicBezTo>
                  <a:pt x="1341101" y="327083"/>
                  <a:pt x="1322527" y="334327"/>
                  <a:pt x="1302467" y="334327"/>
                </a:cubicBezTo>
                <a:cubicBezTo>
                  <a:pt x="1286865" y="334327"/>
                  <a:pt x="1273678" y="330613"/>
                  <a:pt x="1262905" y="323183"/>
                </a:cubicBezTo>
                <a:cubicBezTo>
                  <a:pt x="1252132" y="315754"/>
                  <a:pt x="1246746" y="304981"/>
                  <a:pt x="1246746" y="290865"/>
                </a:cubicBezTo>
                <a:cubicBezTo>
                  <a:pt x="1246746" y="273777"/>
                  <a:pt x="1256218" y="258732"/>
                  <a:pt x="1275164" y="245730"/>
                </a:cubicBezTo>
                <a:cubicBezTo>
                  <a:pt x="1294109" y="232729"/>
                  <a:pt x="1314354" y="226228"/>
                  <a:pt x="1335900" y="226228"/>
                </a:cubicBezTo>
                <a:close/>
                <a:moveTo>
                  <a:pt x="1002611" y="222885"/>
                </a:moveTo>
                <a:cubicBezTo>
                  <a:pt x="1014498" y="222885"/>
                  <a:pt x="1028985" y="229571"/>
                  <a:pt x="1046073" y="242944"/>
                </a:cubicBezTo>
                <a:cubicBezTo>
                  <a:pt x="1063161" y="256317"/>
                  <a:pt x="1078020" y="272291"/>
                  <a:pt x="1090650" y="290865"/>
                </a:cubicBezTo>
                <a:cubicBezTo>
                  <a:pt x="1103280" y="309438"/>
                  <a:pt x="1109595" y="326155"/>
                  <a:pt x="1109595" y="341014"/>
                </a:cubicBezTo>
                <a:cubicBezTo>
                  <a:pt x="1109595" y="349186"/>
                  <a:pt x="1107367" y="357359"/>
                  <a:pt x="1102909" y="365531"/>
                </a:cubicBezTo>
                <a:cubicBezTo>
                  <a:pt x="1098451" y="373704"/>
                  <a:pt x="1091393" y="380019"/>
                  <a:pt x="1081735" y="384476"/>
                </a:cubicBezTo>
                <a:cubicBezTo>
                  <a:pt x="1071334" y="365903"/>
                  <a:pt x="1060004" y="349929"/>
                  <a:pt x="1047745" y="336556"/>
                </a:cubicBezTo>
                <a:cubicBezTo>
                  <a:pt x="1035486" y="323183"/>
                  <a:pt x="1020070" y="308324"/>
                  <a:pt x="1001496" y="291979"/>
                </a:cubicBezTo>
                <a:cubicBezTo>
                  <a:pt x="967320" y="303123"/>
                  <a:pt x="929430" y="322440"/>
                  <a:pt x="887825" y="349929"/>
                </a:cubicBezTo>
                <a:cubicBezTo>
                  <a:pt x="882624" y="346957"/>
                  <a:pt x="878910" y="342314"/>
                  <a:pt x="876681" y="335999"/>
                </a:cubicBezTo>
                <a:cubicBezTo>
                  <a:pt x="874452" y="329684"/>
                  <a:pt x="873337" y="323926"/>
                  <a:pt x="873337" y="318725"/>
                </a:cubicBezTo>
                <a:cubicBezTo>
                  <a:pt x="873337" y="305352"/>
                  <a:pt x="881510" y="291236"/>
                  <a:pt x="897855" y="276377"/>
                </a:cubicBezTo>
                <a:cubicBezTo>
                  <a:pt x="914200" y="261518"/>
                  <a:pt x="932959" y="248888"/>
                  <a:pt x="954133" y="238487"/>
                </a:cubicBezTo>
                <a:cubicBezTo>
                  <a:pt x="975307" y="228085"/>
                  <a:pt x="991466" y="222885"/>
                  <a:pt x="1002611" y="222885"/>
                </a:cubicBezTo>
                <a:close/>
                <a:moveTo>
                  <a:pt x="2796740" y="181651"/>
                </a:moveTo>
                <a:cubicBezTo>
                  <a:pt x="2816056" y="181651"/>
                  <a:pt x="2827200" y="194653"/>
                  <a:pt x="2830172" y="220656"/>
                </a:cubicBezTo>
                <a:cubicBezTo>
                  <a:pt x="2830172" y="220656"/>
                  <a:pt x="2824229" y="226599"/>
                  <a:pt x="2812342" y="238487"/>
                </a:cubicBezTo>
                <a:cubicBezTo>
                  <a:pt x="2791539" y="257803"/>
                  <a:pt x="2772222" y="276563"/>
                  <a:pt x="2754391" y="294765"/>
                </a:cubicBezTo>
                <a:cubicBezTo>
                  <a:pt x="2736561" y="312967"/>
                  <a:pt x="2721330" y="330241"/>
                  <a:pt x="2708700" y="346586"/>
                </a:cubicBezTo>
                <a:cubicBezTo>
                  <a:pt x="2700528" y="342871"/>
                  <a:pt x="2694027" y="337113"/>
                  <a:pt x="2689198" y="329312"/>
                </a:cubicBezTo>
                <a:cubicBezTo>
                  <a:pt x="2684368" y="321511"/>
                  <a:pt x="2681954" y="315011"/>
                  <a:pt x="2681954" y="309810"/>
                </a:cubicBezTo>
                <a:cubicBezTo>
                  <a:pt x="2681954" y="300894"/>
                  <a:pt x="2688640" y="285850"/>
                  <a:pt x="2702014" y="264676"/>
                </a:cubicBezTo>
                <a:cubicBezTo>
                  <a:pt x="2715386" y="243502"/>
                  <a:pt x="2730988" y="224371"/>
                  <a:pt x="2748819" y="207283"/>
                </a:cubicBezTo>
                <a:cubicBezTo>
                  <a:pt x="2766650" y="190195"/>
                  <a:pt x="2782624" y="181651"/>
                  <a:pt x="2796740" y="181651"/>
                </a:cubicBezTo>
                <a:close/>
                <a:moveTo>
                  <a:pt x="1082849" y="125930"/>
                </a:moveTo>
                <a:cubicBezTo>
                  <a:pt x="1096222" y="125930"/>
                  <a:pt x="1109595" y="133545"/>
                  <a:pt x="1122968" y="148775"/>
                </a:cubicBezTo>
                <a:cubicBezTo>
                  <a:pt x="1136342" y="164006"/>
                  <a:pt x="1147672" y="181651"/>
                  <a:pt x="1156958" y="201711"/>
                </a:cubicBezTo>
                <a:cubicBezTo>
                  <a:pt x="1166245" y="221770"/>
                  <a:pt x="1170889" y="236629"/>
                  <a:pt x="1170889" y="246288"/>
                </a:cubicBezTo>
                <a:cubicBezTo>
                  <a:pt x="1170889" y="261890"/>
                  <a:pt x="1162345" y="272662"/>
                  <a:pt x="1145257" y="278606"/>
                </a:cubicBezTo>
                <a:cubicBezTo>
                  <a:pt x="1134113" y="261518"/>
                  <a:pt x="1118511" y="240344"/>
                  <a:pt x="1098451" y="215084"/>
                </a:cubicBezTo>
                <a:cubicBezTo>
                  <a:pt x="1078392" y="189823"/>
                  <a:pt x="1062047" y="170507"/>
                  <a:pt x="1049416" y="157134"/>
                </a:cubicBezTo>
                <a:cubicBezTo>
                  <a:pt x="1054617" y="136331"/>
                  <a:pt x="1065762" y="125930"/>
                  <a:pt x="1082849" y="125930"/>
                </a:cubicBezTo>
                <a:close/>
                <a:moveTo>
                  <a:pt x="673113" y="0"/>
                </a:moveTo>
                <a:cubicBezTo>
                  <a:pt x="657511" y="42348"/>
                  <a:pt x="638380" y="100855"/>
                  <a:pt x="615720" y="175522"/>
                </a:cubicBezTo>
                <a:cubicBezTo>
                  <a:pt x="593060" y="250188"/>
                  <a:pt x="573186" y="322069"/>
                  <a:pt x="556098" y="391163"/>
                </a:cubicBezTo>
                <a:lnTo>
                  <a:pt x="595103" y="392277"/>
                </a:lnTo>
                <a:cubicBezTo>
                  <a:pt x="620363" y="393763"/>
                  <a:pt x="639680" y="394506"/>
                  <a:pt x="653053" y="394506"/>
                </a:cubicBezTo>
                <a:cubicBezTo>
                  <a:pt x="632250" y="415309"/>
                  <a:pt x="613305" y="429053"/>
                  <a:pt x="596217" y="435740"/>
                </a:cubicBezTo>
                <a:cubicBezTo>
                  <a:pt x="579129" y="442426"/>
                  <a:pt x="561299" y="445770"/>
                  <a:pt x="542725" y="445770"/>
                </a:cubicBezTo>
                <a:cubicBezTo>
                  <a:pt x="521179" y="537153"/>
                  <a:pt x="505020" y="616648"/>
                  <a:pt x="494247" y="684257"/>
                </a:cubicBezTo>
                <a:cubicBezTo>
                  <a:pt x="483475" y="751865"/>
                  <a:pt x="478088" y="804243"/>
                  <a:pt x="478088" y="841391"/>
                </a:cubicBezTo>
                <a:cubicBezTo>
                  <a:pt x="478088" y="860707"/>
                  <a:pt x="479946" y="880396"/>
                  <a:pt x="483660" y="900455"/>
                </a:cubicBezTo>
                <a:cubicBezTo>
                  <a:pt x="445770" y="896740"/>
                  <a:pt x="419952" y="887639"/>
                  <a:pt x="406208" y="873152"/>
                </a:cubicBezTo>
                <a:cubicBezTo>
                  <a:pt x="392463" y="858664"/>
                  <a:pt x="385591" y="833218"/>
                  <a:pt x="385591" y="796814"/>
                </a:cubicBezTo>
                <a:cubicBezTo>
                  <a:pt x="385591" y="763381"/>
                  <a:pt x="391349" y="720475"/>
                  <a:pt x="402864" y="668098"/>
                </a:cubicBezTo>
                <a:cubicBezTo>
                  <a:pt x="414380" y="615720"/>
                  <a:pt x="435369" y="541982"/>
                  <a:pt x="465829" y="446884"/>
                </a:cubicBezTo>
                <a:cubicBezTo>
                  <a:pt x="407136" y="446884"/>
                  <a:pt x="357545" y="447441"/>
                  <a:pt x="317054" y="448556"/>
                </a:cubicBezTo>
                <a:cubicBezTo>
                  <a:pt x="276563" y="449670"/>
                  <a:pt x="240344" y="451713"/>
                  <a:pt x="208397" y="454685"/>
                </a:cubicBezTo>
                <a:cubicBezTo>
                  <a:pt x="206911" y="459143"/>
                  <a:pt x="199853" y="482546"/>
                  <a:pt x="187223" y="524894"/>
                </a:cubicBezTo>
                <a:cubicBezTo>
                  <a:pt x="174593" y="567242"/>
                  <a:pt x="143389" y="667169"/>
                  <a:pt x="93612" y="824674"/>
                </a:cubicBezTo>
                <a:cubicBezTo>
                  <a:pt x="86182" y="849192"/>
                  <a:pt x="72995" y="867951"/>
                  <a:pt x="54049" y="880953"/>
                </a:cubicBezTo>
                <a:cubicBezTo>
                  <a:pt x="35104" y="893954"/>
                  <a:pt x="17088" y="900455"/>
                  <a:pt x="0" y="900455"/>
                </a:cubicBezTo>
                <a:cubicBezTo>
                  <a:pt x="8915" y="843991"/>
                  <a:pt x="21545" y="784184"/>
                  <a:pt x="37890" y="721033"/>
                </a:cubicBezTo>
                <a:cubicBezTo>
                  <a:pt x="54235" y="657882"/>
                  <a:pt x="80238" y="571700"/>
                  <a:pt x="115900" y="462486"/>
                </a:cubicBezTo>
                <a:cubicBezTo>
                  <a:pt x="75038" y="466201"/>
                  <a:pt x="50892" y="468430"/>
                  <a:pt x="43462" y="469173"/>
                </a:cubicBezTo>
                <a:cubicBezTo>
                  <a:pt x="43462" y="446884"/>
                  <a:pt x="51821" y="429239"/>
                  <a:pt x="68537" y="416237"/>
                </a:cubicBezTo>
                <a:cubicBezTo>
                  <a:pt x="85253" y="403236"/>
                  <a:pt x="109213" y="393392"/>
                  <a:pt x="140417" y="386705"/>
                </a:cubicBezTo>
                <a:cubicBezTo>
                  <a:pt x="144132" y="374075"/>
                  <a:pt x="148961" y="360331"/>
                  <a:pt x="154905" y="345471"/>
                </a:cubicBezTo>
                <a:lnTo>
                  <a:pt x="232915" y="117014"/>
                </a:lnTo>
                <a:cubicBezTo>
                  <a:pt x="233658" y="115528"/>
                  <a:pt x="236072" y="109028"/>
                  <a:pt x="240158" y="97512"/>
                </a:cubicBezTo>
                <a:cubicBezTo>
                  <a:pt x="244245" y="85996"/>
                  <a:pt x="246288" y="74666"/>
                  <a:pt x="246288" y="63522"/>
                </a:cubicBezTo>
                <a:cubicBezTo>
                  <a:pt x="246288" y="57578"/>
                  <a:pt x="245173" y="53492"/>
                  <a:pt x="242945" y="51263"/>
                </a:cubicBezTo>
                <a:cubicBezTo>
                  <a:pt x="240716" y="49034"/>
                  <a:pt x="237001" y="47920"/>
                  <a:pt x="231800" y="47920"/>
                </a:cubicBezTo>
                <a:cubicBezTo>
                  <a:pt x="212484" y="47920"/>
                  <a:pt x="192981" y="58879"/>
                  <a:pt x="173293" y="80796"/>
                </a:cubicBezTo>
                <a:cubicBezTo>
                  <a:pt x="153605" y="102713"/>
                  <a:pt x="137074" y="129087"/>
                  <a:pt x="123701" y="159920"/>
                </a:cubicBezTo>
                <a:cubicBezTo>
                  <a:pt x="110328" y="190752"/>
                  <a:pt x="103641" y="217684"/>
                  <a:pt x="103641" y="240716"/>
                </a:cubicBezTo>
                <a:cubicBezTo>
                  <a:pt x="103641" y="252603"/>
                  <a:pt x="107356" y="269319"/>
                  <a:pt x="114786" y="290865"/>
                </a:cubicBezTo>
                <a:cubicBezTo>
                  <a:pt x="85068" y="290865"/>
                  <a:pt x="62965" y="284364"/>
                  <a:pt x="48477" y="271362"/>
                </a:cubicBezTo>
                <a:cubicBezTo>
                  <a:pt x="33990" y="258361"/>
                  <a:pt x="26746" y="240344"/>
                  <a:pt x="26746" y="217313"/>
                </a:cubicBezTo>
                <a:cubicBezTo>
                  <a:pt x="26746" y="185366"/>
                  <a:pt x="39562" y="152490"/>
                  <a:pt x="65194" y="118686"/>
                </a:cubicBezTo>
                <a:cubicBezTo>
                  <a:pt x="90825" y="84882"/>
                  <a:pt x="122215" y="56835"/>
                  <a:pt x="159363" y="34547"/>
                </a:cubicBezTo>
                <a:cubicBezTo>
                  <a:pt x="196510" y="12258"/>
                  <a:pt x="230314" y="1114"/>
                  <a:pt x="260775" y="1114"/>
                </a:cubicBezTo>
                <a:cubicBezTo>
                  <a:pt x="283064" y="1114"/>
                  <a:pt x="299037" y="6872"/>
                  <a:pt x="308696" y="18388"/>
                </a:cubicBezTo>
                <a:cubicBezTo>
                  <a:pt x="318354" y="29903"/>
                  <a:pt x="323183" y="44577"/>
                  <a:pt x="323183" y="62408"/>
                </a:cubicBezTo>
                <a:cubicBezTo>
                  <a:pt x="323183" y="75038"/>
                  <a:pt x="320211" y="91011"/>
                  <a:pt x="314268" y="110328"/>
                </a:cubicBezTo>
                <a:lnTo>
                  <a:pt x="232915" y="377790"/>
                </a:lnTo>
                <a:cubicBezTo>
                  <a:pt x="244802" y="377047"/>
                  <a:pt x="263376" y="376675"/>
                  <a:pt x="288636" y="376675"/>
                </a:cubicBezTo>
                <a:cubicBezTo>
                  <a:pt x="355501" y="376675"/>
                  <a:pt x="420510" y="379647"/>
                  <a:pt x="483660" y="385591"/>
                </a:cubicBezTo>
                <a:cubicBezTo>
                  <a:pt x="528237" y="235515"/>
                  <a:pt x="564642" y="127787"/>
                  <a:pt x="592874" y="62408"/>
                </a:cubicBezTo>
                <a:cubicBezTo>
                  <a:pt x="600303" y="46063"/>
                  <a:pt x="609776" y="31575"/>
                  <a:pt x="621292" y="18945"/>
                </a:cubicBezTo>
                <a:cubicBezTo>
                  <a:pt x="632807" y="6315"/>
                  <a:pt x="650081" y="0"/>
                  <a:pt x="673113" y="0"/>
                </a:cubicBezTo>
                <a:close/>
              </a:path>
            </a:pathLst>
          </a:cu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5474193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DF94E23-2344-466A-8CB1-D72A0299C9EF}"/>
              </a:ext>
            </a:extLst>
          </p:cNvPr>
          <p:cNvSpPr/>
          <p:nvPr/>
        </p:nvSpPr>
        <p:spPr>
          <a:xfrm>
            <a:off x="0" y="0"/>
            <a:ext cx="12192000" cy="6858000"/>
          </a:xfrm>
          <a:prstGeom prst="rect">
            <a:avLst/>
          </a:prstGeom>
          <a:solidFill>
            <a:srgbClr val="FFF4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US" sz="1351">
              <a:solidFill>
                <a:srgbClr val="FFF4E5"/>
              </a:solidFill>
              <a:latin typeface="Arial"/>
            </a:endParaRPr>
          </a:p>
        </p:txBody>
      </p:sp>
      <p:pic>
        <p:nvPicPr>
          <p:cNvPr id="7" name="Hình ảnh 8" descr="Ảnh có chứa cây, ngoài trời, bầu trời, tòa nhà&#10;&#10;Mô tả được tạo tự động">
            <a:extLst>
              <a:ext uri="{FF2B5EF4-FFF2-40B4-BE49-F238E27FC236}">
                <a16:creationId xmlns:a16="http://schemas.microsoft.com/office/drawing/2014/main" id="{16310E9A-18AD-45C6-8C41-740B02172AB1}"/>
              </a:ext>
            </a:extLst>
          </p:cNvPr>
          <p:cNvPicPr>
            <a:picLocks noChangeAspect="1"/>
          </p:cNvPicPr>
          <p:nvPr/>
        </p:nvPicPr>
        <p:blipFill rotWithShape="1">
          <a:blip r:embed="rId3">
            <a:extLst>
              <a:ext uri="{28A0092B-C50C-407E-A947-70E740481C1C}">
                <a14:useLocalDpi xmlns:a14="http://schemas.microsoft.com/office/drawing/2010/main" val="0"/>
              </a:ext>
            </a:extLst>
          </a:blip>
          <a:srcRect t="40349" r="-2" b="1688"/>
          <a:stretch/>
        </p:blipFill>
        <p:spPr>
          <a:xfrm>
            <a:off x="4493437" y="245"/>
            <a:ext cx="7698564" cy="3346705"/>
          </a:xfrm>
          <a:custGeom>
            <a:avLst/>
            <a:gdLst>
              <a:gd name="connsiteX0" fmla="*/ 1549963 w 7698564"/>
              <a:gd name="connsiteY0" fmla="*/ 0 h 3346705"/>
              <a:gd name="connsiteX1" fmla="*/ 1555540 w 7698564"/>
              <a:gd name="connsiteY1" fmla="*/ 0 h 3346705"/>
              <a:gd name="connsiteX2" fmla="*/ 2621768 w 7698564"/>
              <a:gd name="connsiteY2" fmla="*/ 0 h 3346705"/>
              <a:gd name="connsiteX3" fmla="*/ 6451640 w 7698564"/>
              <a:gd name="connsiteY3" fmla="*/ 0 h 3346705"/>
              <a:gd name="connsiteX4" fmla="*/ 6451640 w 7698564"/>
              <a:gd name="connsiteY4" fmla="*/ 479 h 3346705"/>
              <a:gd name="connsiteX5" fmla="*/ 7698564 w 7698564"/>
              <a:gd name="connsiteY5" fmla="*/ 479 h 3346705"/>
              <a:gd name="connsiteX6" fmla="*/ 7698564 w 7698564"/>
              <a:gd name="connsiteY6" fmla="*/ 3346705 h 3346705"/>
              <a:gd name="connsiteX7" fmla="*/ 0 w 7698564"/>
              <a:gd name="connsiteY7" fmla="*/ 3346705 h 334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98564" h="3346705">
                <a:moveTo>
                  <a:pt x="1549963" y="0"/>
                </a:moveTo>
                <a:lnTo>
                  <a:pt x="1555540" y="0"/>
                </a:lnTo>
                <a:lnTo>
                  <a:pt x="2621768" y="0"/>
                </a:lnTo>
                <a:lnTo>
                  <a:pt x="6451640" y="0"/>
                </a:lnTo>
                <a:lnTo>
                  <a:pt x="6451640" y="479"/>
                </a:lnTo>
                <a:lnTo>
                  <a:pt x="7698564" y="479"/>
                </a:lnTo>
                <a:lnTo>
                  <a:pt x="7698564" y="3346705"/>
                </a:lnTo>
                <a:lnTo>
                  <a:pt x="0" y="3346705"/>
                </a:lnTo>
                <a:close/>
              </a:path>
            </a:pathLst>
          </a:custGeom>
        </p:spPr>
      </p:pic>
      <p:pic>
        <p:nvPicPr>
          <p:cNvPr id="8" name="Hình ảnh 4" descr="Ảnh có chứa nước, ngoài trời, thuyền, tòa nhà&#10;&#10;Mô tả được tạo tự động">
            <a:extLst>
              <a:ext uri="{FF2B5EF4-FFF2-40B4-BE49-F238E27FC236}">
                <a16:creationId xmlns:a16="http://schemas.microsoft.com/office/drawing/2014/main" id="{B3A5C5C9-30B8-4E14-B024-A97FA32C7DCF}"/>
              </a:ext>
            </a:extLst>
          </p:cNvPr>
          <p:cNvPicPr>
            <a:picLocks noChangeAspect="1"/>
          </p:cNvPicPr>
          <p:nvPr/>
        </p:nvPicPr>
        <p:blipFill rotWithShape="1">
          <a:blip r:embed="rId4">
            <a:extLst>
              <a:ext uri="{28A0092B-C50C-407E-A947-70E740481C1C}">
                <a14:useLocalDpi xmlns:a14="http://schemas.microsoft.com/office/drawing/2010/main" val="0"/>
              </a:ext>
            </a:extLst>
          </a:blip>
          <a:srcRect r="-3" b="14754"/>
          <a:stretch/>
        </p:blipFill>
        <p:spPr>
          <a:xfrm>
            <a:off x="21" y="11"/>
            <a:ext cx="5859777" cy="3346695"/>
          </a:xfrm>
          <a:custGeom>
            <a:avLst/>
            <a:gdLst>
              <a:gd name="connsiteX0" fmla="*/ 0 w 5859797"/>
              <a:gd name="connsiteY0" fmla="*/ 0 h 3346705"/>
              <a:gd name="connsiteX1" fmla="*/ 5859797 w 5859797"/>
              <a:gd name="connsiteY1" fmla="*/ 0 h 3346705"/>
              <a:gd name="connsiteX2" fmla="*/ 4309834 w 5859797"/>
              <a:gd name="connsiteY2" fmla="*/ 3346705 h 3346705"/>
              <a:gd name="connsiteX3" fmla="*/ 4304257 w 5859797"/>
              <a:gd name="connsiteY3" fmla="*/ 3346705 h 3346705"/>
              <a:gd name="connsiteX4" fmla="*/ 3238029 w 5859797"/>
              <a:gd name="connsiteY4" fmla="*/ 3346705 h 3346705"/>
              <a:gd name="connsiteX5" fmla="*/ 0 w 5859797"/>
              <a:gd name="connsiteY5" fmla="*/ 3346705 h 334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59797" h="3346705">
                <a:moveTo>
                  <a:pt x="0" y="0"/>
                </a:moveTo>
                <a:lnTo>
                  <a:pt x="5859797" y="0"/>
                </a:lnTo>
                <a:lnTo>
                  <a:pt x="4309834" y="3346705"/>
                </a:lnTo>
                <a:lnTo>
                  <a:pt x="4304257" y="3346705"/>
                </a:lnTo>
                <a:lnTo>
                  <a:pt x="3238029" y="3346705"/>
                </a:lnTo>
                <a:lnTo>
                  <a:pt x="0" y="3346705"/>
                </a:lnTo>
                <a:close/>
              </a:path>
            </a:pathLst>
          </a:custGeom>
        </p:spPr>
      </p:pic>
      <p:pic>
        <p:nvPicPr>
          <p:cNvPr id="9" name="Hình ảnh 2" descr="Ảnh có chứa tòa nhà, ngoài trời, người, đường phố&#10;&#10;Mô tả được tạo tự động">
            <a:extLst>
              <a:ext uri="{FF2B5EF4-FFF2-40B4-BE49-F238E27FC236}">
                <a16:creationId xmlns:a16="http://schemas.microsoft.com/office/drawing/2014/main" id="{DCF910E1-5740-4F4A-BED6-2A931387E9C9}"/>
              </a:ext>
            </a:extLst>
          </p:cNvPr>
          <p:cNvPicPr>
            <a:picLocks noChangeAspect="1"/>
          </p:cNvPicPr>
          <p:nvPr/>
        </p:nvPicPr>
        <p:blipFill rotWithShape="1">
          <a:blip r:embed="rId5">
            <a:extLst>
              <a:ext uri="{28A0092B-C50C-407E-A947-70E740481C1C}">
                <a14:useLocalDpi xmlns:a14="http://schemas.microsoft.com/office/drawing/2010/main" val="0"/>
              </a:ext>
            </a:extLst>
          </a:blip>
          <a:srcRect t="13965" r="2" b="9653"/>
          <a:stretch/>
        </p:blipFill>
        <p:spPr>
          <a:xfrm>
            <a:off x="6350090" y="3511297"/>
            <a:ext cx="5841911" cy="3346705"/>
          </a:xfrm>
          <a:custGeom>
            <a:avLst/>
            <a:gdLst>
              <a:gd name="connsiteX0" fmla="*/ 1549963 w 5841911"/>
              <a:gd name="connsiteY0" fmla="*/ 0 h 3346705"/>
              <a:gd name="connsiteX1" fmla="*/ 1555540 w 5841911"/>
              <a:gd name="connsiteY1" fmla="*/ 0 h 3346705"/>
              <a:gd name="connsiteX2" fmla="*/ 2621768 w 5841911"/>
              <a:gd name="connsiteY2" fmla="*/ 0 h 3346705"/>
              <a:gd name="connsiteX3" fmla="*/ 5841911 w 5841911"/>
              <a:gd name="connsiteY3" fmla="*/ 0 h 3346705"/>
              <a:gd name="connsiteX4" fmla="*/ 5841911 w 5841911"/>
              <a:gd name="connsiteY4" fmla="*/ 3346705 h 3346705"/>
              <a:gd name="connsiteX5" fmla="*/ 0 w 5841911"/>
              <a:gd name="connsiteY5" fmla="*/ 3346705 h 334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41911" h="3346705">
                <a:moveTo>
                  <a:pt x="1549963" y="0"/>
                </a:moveTo>
                <a:lnTo>
                  <a:pt x="1555540" y="0"/>
                </a:lnTo>
                <a:lnTo>
                  <a:pt x="2621768" y="0"/>
                </a:lnTo>
                <a:lnTo>
                  <a:pt x="5841911" y="0"/>
                </a:lnTo>
                <a:lnTo>
                  <a:pt x="5841911" y="3346705"/>
                </a:lnTo>
                <a:lnTo>
                  <a:pt x="0" y="3346705"/>
                </a:lnTo>
                <a:close/>
              </a:path>
            </a:pathLst>
          </a:custGeom>
        </p:spPr>
      </p:pic>
      <p:pic>
        <p:nvPicPr>
          <p:cNvPr id="10" name="Hình ảnh 6" descr="Ảnh có chứa bầu trời, ngoài trời, tòa nhà&#10;&#10;Mô tả được tạo tự động">
            <a:extLst>
              <a:ext uri="{FF2B5EF4-FFF2-40B4-BE49-F238E27FC236}">
                <a16:creationId xmlns:a16="http://schemas.microsoft.com/office/drawing/2014/main" id="{B6855679-47C8-4DDD-8EED-EFDCF3E48113}"/>
              </a:ext>
            </a:extLst>
          </p:cNvPr>
          <p:cNvPicPr>
            <a:picLocks noChangeAspect="1"/>
          </p:cNvPicPr>
          <p:nvPr/>
        </p:nvPicPr>
        <p:blipFill rotWithShape="1">
          <a:blip r:embed="rId6">
            <a:extLst>
              <a:ext uri="{28A0092B-C50C-407E-A947-70E740481C1C}">
                <a14:useLocalDpi xmlns:a14="http://schemas.microsoft.com/office/drawing/2010/main" val="0"/>
              </a:ext>
            </a:extLst>
          </a:blip>
          <a:srcRect t="23059" r="-2" b="-2"/>
          <a:stretch/>
        </p:blipFill>
        <p:spPr>
          <a:xfrm>
            <a:off x="20" y="3511297"/>
            <a:ext cx="7698544" cy="3346705"/>
          </a:xfrm>
          <a:custGeom>
            <a:avLst/>
            <a:gdLst>
              <a:gd name="connsiteX0" fmla="*/ 0 w 7698564"/>
              <a:gd name="connsiteY0" fmla="*/ 0 h 3346705"/>
              <a:gd name="connsiteX1" fmla="*/ 7698564 w 7698564"/>
              <a:gd name="connsiteY1" fmla="*/ 0 h 3346705"/>
              <a:gd name="connsiteX2" fmla="*/ 6148601 w 7698564"/>
              <a:gd name="connsiteY2" fmla="*/ 3346705 h 3346705"/>
              <a:gd name="connsiteX3" fmla="*/ 6143024 w 7698564"/>
              <a:gd name="connsiteY3" fmla="*/ 3346705 h 3346705"/>
              <a:gd name="connsiteX4" fmla="*/ 5076796 w 7698564"/>
              <a:gd name="connsiteY4" fmla="*/ 3346705 h 3346705"/>
              <a:gd name="connsiteX5" fmla="*/ 1246924 w 7698564"/>
              <a:gd name="connsiteY5" fmla="*/ 3346705 h 3346705"/>
              <a:gd name="connsiteX6" fmla="*/ 1246924 w 7698564"/>
              <a:gd name="connsiteY6" fmla="*/ 3346226 h 3346705"/>
              <a:gd name="connsiteX7" fmla="*/ 0 w 7698564"/>
              <a:gd name="connsiteY7" fmla="*/ 3346226 h 334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98564" h="3346705">
                <a:moveTo>
                  <a:pt x="0" y="0"/>
                </a:moveTo>
                <a:lnTo>
                  <a:pt x="7698564" y="0"/>
                </a:lnTo>
                <a:lnTo>
                  <a:pt x="6148601" y="3346705"/>
                </a:lnTo>
                <a:lnTo>
                  <a:pt x="6143024" y="3346705"/>
                </a:lnTo>
                <a:lnTo>
                  <a:pt x="5076796" y="3346705"/>
                </a:lnTo>
                <a:lnTo>
                  <a:pt x="1246924" y="3346705"/>
                </a:lnTo>
                <a:lnTo>
                  <a:pt x="1246924" y="3346226"/>
                </a:lnTo>
                <a:lnTo>
                  <a:pt x="0" y="3346226"/>
                </a:lnTo>
                <a:close/>
              </a:path>
            </a:pathLst>
          </a:custGeom>
        </p:spPr>
      </p:pic>
    </p:spTree>
    <p:extLst>
      <p:ext uri="{BB962C8B-B14F-4D97-AF65-F5344CB8AC3E}">
        <p14:creationId xmlns:p14="http://schemas.microsoft.com/office/powerpoint/2010/main" val="221346433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80">
                                          <p:stCondLst>
                                            <p:cond delay="0"/>
                                          </p:stCondLst>
                                        </p:cTn>
                                        <p:tgtEl>
                                          <p:spTgt spid="4"/>
                                        </p:tgtEl>
                                      </p:cBhvr>
                                    </p:animEffect>
                                    <p:anim calcmode="lin" valueType="num">
                                      <p:cBhvr>
                                        <p:cTn id="8" dur="1822"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
                                        </p:tgtEl>
                                        <p:attrNameLst>
                                          <p:attrName>ppt_y</p:attrName>
                                        </p:attrNameLst>
                                      </p:cBhvr>
                                      <p:tavLst>
                                        <p:tav tm="0" fmla="#ppt_y-sin(pi*$)/81">
                                          <p:val>
                                            <p:fltVal val="0"/>
                                          </p:val>
                                        </p:tav>
                                        <p:tav tm="100000">
                                          <p:val>
                                            <p:fltVal val="1"/>
                                          </p:val>
                                        </p:tav>
                                      </p:tavLst>
                                    </p:anim>
                                    <p:animScale>
                                      <p:cBhvr>
                                        <p:cTn id="13" dur="26">
                                          <p:stCondLst>
                                            <p:cond delay="650"/>
                                          </p:stCondLst>
                                        </p:cTn>
                                        <p:tgtEl>
                                          <p:spTgt spid="4"/>
                                        </p:tgtEl>
                                      </p:cBhvr>
                                      <p:to x="100000" y="60000"/>
                                    </p:animScale>
                                    <p:animScale>
                                      <p:cBhvr>
                                        <p:cTn id="14" dur="166" decel="50000">
                                          <p:stCondLst>
                                            <p:cond delay="676"/>
                                          </p:stCondLst>
                                        </p:cTn>
                                        <p:tgtEl>
                                          <p:spTgt spid="4"/>
                                        </p:tgtEl>
                                      </p:cBhvr>
                                      <p:to x="100000" y="100000"/>
                                    </p:animScale>
                                    <p:animScale>
                                      <p:cBhvr>
                                        <p:cTn id="15" dur="26">
                                          <p:stCondLst>
                                            <p:cond delay="1312"/>
                                          </p:stCondLst>
                                        </p:cTn>
                                        <p:tgtEl>
                                          <p:spTgt spid="4"/>
                                        </p:tgtEl>
                                      </p:cBhvr>
                                      <p:to x="100000" y="80000"/>
                                    </p:animScale>
                                    <p:animScale>
                                      <p:cBhvr>
                                        <p:cTn id="16" dur="166" decel="50000">
                                          <p:stCondLst>
                                            <p:cond delay="1338"/>
                                          </p:stCondLst>
                                        </p:cTn>
                                        <p:tgtEl>
                                          <p:spTgt spid="4"/>
                                        </p:tgtEl>
                                      </p:cBhvr>
                                      <p:to x="100000" y="100000"/>
                                    </p:animScale>
                                    <p:animScale>
                                      <p:cBhvr>
                                        <p:cTn id="17" dur="26">
                                          <p:stCondLst>
                                            <p:cond delay="1642"/>
                                          </p:stCondLst>
                                        </p:cTn>
                                        <p:tgtEl>
                                          <p:spTgt spid="4"/>
                                        </p:tgtEl>
                                      </p:cBhvr>
                                      <p:to x="100000" y="90000"/>
                                    </p:animScale>
                                    <p:animScale>
                                      <p:cBhvr>
                                        <p:cTn id="18" dur="166" decel="50000">
                                          <p:stCondLst>
                                            <p:cond delay="1668"/>
                                          </p:stCondLst>
                                        </p:cTn>
                                        <p:tgtEl>
                                          <p:spTgt spid="4"/>
                                        </p:tgtEl>
                                      </p:cBhvr>
                                      <p:to x="100000" y="100000"/>
                                    </p:animScale>
                                    <p:animScale>
                                      <p:cBhvr>
                                        <p:cTn id="19" dur="26">
                                          <p:stCondLst>
                                            <p:cond delay="1808"/>
                                          </p:stCondLst>
                                        </p:cTn>
                                        <p:tgtEl>
                                          <p:spTgt spid="4"/>
                                        </p:tgtEl>
                                      </p:cBhvr>
                                      <p:to x="100000" y="95000"/>
                                    </p:animScale>
                                    <p:animScale>
                                      <p:cBhvr>
                                        <p:cTn id="20" dur="166" decel="50000">
                                          <p:stCondLst>
                                            <p:cond delay="1834"/>
                                          </p:stCondLst>
                                        </p:cTn>
                                        <p:tgtEl>
                                          <p:spTgt spid="4"/>
                                        </p:tgtEl>
                                      </p:cBhvr>
                                      <p:to x="100000" y="100000"/>
                                    </p:animScale>
                                  </p:childTnLst>
                                </p:cTn>
                              </p:par>
                              <p:par>
                                <p:cTn id="21" presetID="26" presetClass="entr" presetSubtype="0" fill="hold" nodeType="with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wipe(down)">
                                      <p:cBhvr>
                                        <p:cTn id="23" dur="580">
                                          <p:stCondLst>
                                            <p:cond delay="0"/>
                                          </p:stCondLst>
                                        </p:cTn>
                                        <p:tgtEl>
                                          <p:spTgt spid="7"/>
                                        </p:tgtEl>
                                      </p:cBhvr>
                                    </p:animEffect>
                                    <p:anim calcmode="lin" valueType="num">
                                      <p:cBhvr>
                                        <p:cTn id="24" dur="1822" tmFilter="0,0; 0.14,0.36; 0.43,0.73; 0.71,0.91; 1.0,1.0">
                                          <p:stCondLst>
                                            <p:cond delay="0"/>
                                          </p:stCondLst>
                                        </p:cTn>
                                        <p:tgtEl>
                                          <p:spTgt spid="7"/>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7"/>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7"/>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7"/>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7"/>
                                        </p:tgtEl>
                                        <p:attrNameLst>
                                          <p:attrName>ppt_y</p:attrName>
                                        </p:attrNameLst>
                                      </p:cBhvr>
                                      <p:tavLst>
                                        <p:tav tm="0" fmla="#ppt_y-sin(pi*$)/81">
                                          <p:val>
                                            <p:fltVal val="0"/>
                                          </p:val>
                                        </p:tav>
                                        <p:tav tm="100000">
                                          <p:val>
                                            <p:fltVal val="1"/>
                                          </p:val>
                                        </p:tav>
                                      </p:tavLst>
                                    </p:anim>
                                    <p:animScale>
                                      <p:cBhvr>
                                        <p:cTn id="29" dur="26">
                                          <p:stCondLst>
                                            <p:cond delay="650"/>
                                          </p:stCondLst>
                                        </p:cTn>
                                        <p:tgtEl>
                                          <p:spTgt spid="7"/>
                                        </p:tgtEl>
                                      </p:cBhvr>
                                      <p:to x="100000" y="60000"/>
                                    </p:animScale>
                                    <p:animScale>
                                      <p:cBhvr>
                                        <p:cTn id="30" dur="166" decel="50000">
                                          <p:stCondLst>
                                            <p:cond delay="676"/>
                                          </p:stCondLst>
                                        </p:cTn>
                                        <p:tgtEl>
                                          <p:spTgt spid="7"/>
                                        </p:tgtEl>
                                      </p:cBhvr>
                                      <p:to x="100000" y="100000"/>
                                    </p:animScale>
                                    <p:animScale>
                                      <p:cBhvr>
                                        <p:cTn id="31" dur="26">
                                          <p:stCondLst>
                                            <p:cond delay="1312"/>
                                          </p:stCondLst>
                                        </p:cTn>
                                        <p:tgtEl>
                                          <p:spTgt spid="7"/>
                                        </p:tgtEl>
                                      </p:cBhvr>
                                      <p:to x="100000" y="80000"/>
                                    </p:animScale>
                                    <p:animScale>
                                      <p:cBhvr>
                                        <p:cTn id="32" dur="166" decel="50000">
                                          <p:stCondLst>
                                            <p:cond delay="1338"/>
                                          </p:stCondLst>
                                        </p:cTn>
                                        <p:tgtEl>
                                          <p:spTgt spid="7"/>
                                        </p:tgtEl>
                                      </p:cBhvr>
                                      <p:to x="100000" y="100000"/>
                                    </p:animScale>
                                    <p:animScale>
                                      <p:cBhvr>
                                        <p:cTn id="33" dur="26">
                                          <p:stCondLst>
                                            <p:cond delay="1642"/>
                                          </p:stCondLst>
                                        </p:cTn>
                                        <p:tgtEl>
                                          <p:spTgt spid="7"/>
                                        </p:tgtEl>
                                      </p:cBhvr>
                                      <p:to x="100000" y="90000"/>
                                    </p:animScale>
                                    <p:animScale>
                                      <p:cBhvr>
                                        <p:cTn id="34" dur="166" decel="50000">
                                          <p:stCondLst>
                                            <p:cond delay="1668"/>
                                          </p:stCondLst>
                                        </p:cTn>
                                        <p:tgtEl>
                                          <p:spTgt spid="7"/>
                                        </p:tgtEl>
                                      </p:cBhvr>
                                      <p:to x="100000" y="100000"/>
                                    </p:animScale>
                                    <p:animScale>
                                      <p:cBhvr>
                                        <p:cTn id="35" dur="26">
                                          <p:stCondLst>
                                            <p:cond delay="1808"/>
                                          </p:stCondLst>
                                        </p:cTn>
                                        <p:tgtEl>
                                          <p:spTgt spid="7"/>
                                        </p:tgtEl>
                                      </p:cBhvr>
                                      <p:to x="100000" y="95000"/>
                                    </p:animScale>
                                    <p:animScale>
                                      <p:cBhvr>
                                        <p:cTn id="36" dur="166" decel="50000">
                                          <p:stCondLst>
                                            <p:cond delay="1834"/>
                                          </p:stCondLst>
                                        </p:cTn>
                                        <p:tgtEl>
                                          <p:spTgt spid="7"/>
                                        </p:tgtEl>
                                      </p:cBhvr>
                                      <p:to x="100000" y="100000"/>
                                    </p:animScale>
                                  </p:childTnLst>
                                </p:cTn>
                              </p:par>
                              <p:par>
                                <p:cTn id="37" presetID="26" presetClass="entr" presetSubtype="0" fill="hold" nodeType="with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wipe(down)">
                                      <p:cBhvr>
                                        <p:cTn id="39" dur="580">
                                          <p:stCondLst>
                                            <p:cond delay="0"/>
                                          </p:stCondLst>
                                        </p:cTn>
                                        <p:tgtEl>
                                          <p:spTgt spid="8"/>
                                        </p:tgtEl>
                                      </p:cBhvr>
                                    </p:animEffect>
                                    <p:anim calcmode="lin" valueType="num">
                                      <p:cBhvr>
                                        <p:cTn id="40" dur="1822" tmFilter="0,0; 0.14,0.36; 0.43,0.73; 0.71,0.91; 1.0,1.0">
                                          <p:stCondLst>
                                            <p:cond delay="0"/>
                                          </p:stCondLst>
                                        </p:cTn>
                                        <p:tgtEl>
                                          <p:spTgt spid="8"/>
                                        </p:tgtEl>
                                        <p:attrNameLst>
                                          <p:attrName>ppt_x</p:attrName>
                                        </p:attrNameLst>
                                      </p:cBhvr>
                                      <p:tavLst>
                                        <p:tav tm="0">
                                          <p:val>
                                            <p:strVal val="#ppt_x-0.25"/>
                                          </p:val>
                                        </p:tav>
                                        <p:tav tm="100000">
                                          <p:val>
                                            <p:strVal val="#ppt_x"/>
                                          </p:val>
                                        </p:tav>
                                      </p:tavLst>
                                    </p:anim>
                                    <p:anim calcmode="lin" valueType="num">
                                      <p:cBhvr>
                                        <p:cTn id="41" dur="664" tmFilter="0.0,0.0; 0.25,0.07; 0.50,0.2; 0.75,0.467; 1.0,1.0">
                                          <p:stCondLst>
                                            <p:cond delay="0"/>
                                          </p:stCondLst>
                                        </p:cTn>
                                        <p:tgtEl>
                                          <p:spTgt spid="8"/>
                                        </p:tgtEl>
                                        <p:attrNameLst>
                                          <p:attrName>ppt_y</p:attrName>
                                        </p:attrNameLst>
                                      </p:cBhvr>
                                      <p:tavLst>
                                        <p:tav tm="0" fmla="#ppt_y-sin(pi*$)/3">
                                          <p:val>
                                            <p:fltVal val="0.5"/>
                                          </p:val>
                                        </p:tav>
                                        <p:tav tm="100000">
                                          <p:val>
                                            <p:fltVal val="1"/>
                                          </p:val>
                                        </p:tav>
                                      </p:tavLst>
                                    </p:anim>
                                    <p:anim calcmode="lin" valueType="num">
                                      <p:cBhvr>
                                        <p:cTn id="42" dur="664" tmFilter="0, 0; 0.125,0.2665; 0.25,0.4; 0.375,0.465; 0.5,0.5;  0.625,0.535; 0.75,0.6; 0.875,0.7335; 1,1">
                                          <p:stCondLst>
                                            <p:cond delay="664"/>
                                          </p:stCondLst>
                                        </p:cTn>
                                        <p:tgtEl>
                                          <p:spTgt spid="8"/>
                                        </p:tgtEl>
                                        <p:attrNameLst>
                                          <p:attrName>ppt_y</p:attrName>
                                        </p:attrNameLst>
                                      </p:cBhvr>
                                      <p:tavLst>
                                        <p:tav tm="0" fmla="#ppt_y-sin(pi*$)/9">
                                          <p:val>
                                            <p:fltVal val="0"/>
                                          </p:val>
                                        </p:tav>
                                        <p:tav tm="100000">
                                          <p:val>
                                            <p:fltVal val="1"/>
                                          </p:val>
                                        </p:tav>
                                      </p:tavLst>
                                    </p:anim>
                                    <p:anim calcmode="lin" valueType="num">
                                      <p:cBhvr>
                                        <p:cTn id="43" dur="332" tmFilter="0, 0; 0.125,0.2665; 0.25,0.4; 0.375,0.465; 0.5,0.5;  0.625,0.535; 0.75,0.6; 0.875,0.7335; 1,1">
                                          <p:stCondLst>
                                            <p:cond delay="1324"/>
                                          </p:stCondLst>
                                        </p:cTn>
                                        <p:tgtEl>
                                          <p:spTgt spid="8"/>
                                        </p:tgtEl>
                                        <p:attrNameLst>
                                          <p:attrName>ppt_y</p:attrName>
                                        </p:attrNameLst>
                                      </p:cBhvr>
                                      <p:tavLst>
                                        <p:tav tm="0" fmla="#ppt_y-sin(pi*$)/27">
                                          <p:val>
                                            <p:fltVal val="0"/>
                                          </p:val>
                                        </p:tav>
                                        <p:tav tm="100000">
                                          <p:val>
                                            <p:fltVal val="1"/>
                                          </p:val>
                                        </p:tav>
                                      </p:tavLst>
                                    </p:anim>
                                    <p:anim calcmode="lin" valueType="num">
                                      <p:cBhvr>
                                        <p:cTn id="44" dur="164" tmFilter="0, 0; 0.125,0.2665; 0.25,0.4; 0.375,0.465; 0.5,0.5;  0.625,0.535; 0.75,0.6; 0.875,0.7335; 1,1">
                                          <p:stCondLst>
                                            <p:cond delay="1656"/>
                                          </p:stCondLst>
                                        </p:cTn>
                                        <p:tgtEl>
                                          <p:spTgt spid="8"/>
                                        </p:tgtEl>
                                        <p:attrNameLst>
                                          <p:attrName>ppt_y</p:attrName>
                                        </p:attrNameLst>
                                      </p:cBhvr>
                                      <p:tavLst>
                                        <p:tav tm="0" fmla="#ppt_y-sin(pi*$)/81">
                                          <p:val>
                                            <p:fltVal val="0"/>
                                          </p:val>
                                        </p:tav>
                                        <p:tav tm="100000">
                                          <p:val>
                                            <p:fltVal val="1"/>
                                          </p:val>
                                        </p:tav>
                                      </p:tavLst>
                                    </p:anim>
                                    <p:animScale>
                                      <p:cBhvr>
                                        <p:cTn id="45" dur="26">
                                          <p:stCondLst>
                                            <p:cond delay="650"/>
                                          </p:stCondLst>
                                        </p:cTn>
                                        <p:tgtEl>
                                          <p:spTgt spid="8"/>
                                        </p:tgtEl>
                                      </p:cBhvr>
                                      <p:to x="100000" y="60000"/>
                                    </p:animScale>
                                    <p:animScale>
                                      <p:cBhvr>
                                        <p:cTn id="46" dur="166" decel="50000">
                                          <p:stCondLst>
                                            <p:cond delay="676"/>
                                          </p:stCondLst>
                                        </p:cTn>
                                        <p:tgtEl>
                                          <p:spTgt spid="8"/>
                                        </p:tgtEl>
                                      </p:cBhvr>
                                      <p:to x="100000" y="100000"/>
                                    </p:animScale>
                                    <p:animScale>
                                      <p:cBhvr>
                                        <p:cTn id="47" dur="26">
                                          <p:stCondLst>
                                            <p:cond delay="1312"/>
                                          </p:stCondLst>
                                        </p:cTn>
                                        <p:tgtEl>
                                          <p:spTgt spid="8"/>
                                        </p:tgtEl>
                                      </p:cBhvr>
                                      <p:to x="100000" y="80000"/>
                                    </p:animScale>
                                    <p:animScale>
                                      <p:cBhvr>
                                        <p:cTn id="48" dur="166" decel="50000">
                                          <p:stCondLst>
                                            <p:cond delay="1338"/>
                                          </p:stCondLst>
                                        </p:cTn>
                                        <p:tgtEl>
                                          <p:spTgt spid="8"/>
                                        </p:tgtEl>
                                      </p:cBhvr>
                                      <p:to x="100000" y="100000"/>
                                    </p:animScale>
                                    <p:animScale>
                                      <p:cBhvr>
                                        <p:cTn id="49" dur="26">
                                          <p:stCondLst>
                                            <p:cond delay="1642"/>
                                          </p:stCondLst>
                                        </p:cTn>
                                        <p:tgtEl>
                                          <p:spTgt spid="8"/>
                                        </p:tgtEl>
                                      </p:cBhvr>
                                      <p:to x="100000" y="90000"/>
                                    </p:animScale>
                                    <p:animScale>
                                      <p:cBhvr>
                                        <p:cTn id="50" dur="166" decel="50000">
                                          <p:stCondLst>
                                            <p:cond delay="1668"/>
                                          </p:stCondLst>
                                        </p:cTn>
                                        <p:tgtEl>
                                          <p:spTgt spid="8"/>
                                        </p:tgtEl>
                                      </p:cBhvr>
                                      <p:to x="100000" y="100000"/>
                                    </p:animScale>
                                    <p:animScale>
                                      <p:cBhvr>
                                        <p:cTn id="51" dur="26">
                                          <p:stCondLst>
                                            <p:cond delay="1808"/>
                                          </p:stCondLst>
                                        </p:cTn>
                                        <p:tgtEl>
                                          <p:spTgt spid="8"/>
                                        </p:tgtEl>
                                      </p:cBhvr>
                                      <p:to x="100000" y="95000"/>
                                    </p:animScale>
                                    <p:animScale>
                                      <p:cBhvr>
                                        <p:cTn id="52" dur="166" decel="50000">
                                          <p:stCondLst>
                                            <p:cond delay="1834"/>
                                          </p:stCondLst>
                                        </p:cTn>
                                        <p:tgtEl>
                                          <p:spTgt spid="8"/>
                                        </p:tgtEl>
                                      </p:cBhvr>
                                      <p:to x="100000" y="100000"/>
                                    </p:animScale>
                                  </p:childTnLst>
                                </p:cTn>
                              </p:par>
                              <p:par>
                                <p:cTn id="53" presetID="26" presetClass="entr" presetSubtype="0" fill="hold" nodeType="withEffect">
                                  <p:stCondLst>
                                    <p:cond delay="0"/>
                                  </p:stCondLst>
                                  <p:childTnLst>
                                    <p:set>
                                      <p:cBhvr>
                                        <p:cTn id="54" dur="1" fill="hold">
                                          <p:stCondLst>
                                            <p:cond delay="0"/>
                                          </p:stCondLst>
                                        </p:cTn>
                                        <p:tgtEl>
                                          <p:spTgt spid="9"/>
                                        </p:tgtEl>
                                        <p:attrNameLst>
                                          <p:attrName>style.visibility</p:attrName>
                                        </p:attrNameLst>
                                      </p:cBhvr>
                                      <p:to>
                                        <p:strVal val="visible"/>
                                      </p:to>
                                    </p:set>
                                    <p:animEffect transition="in" filter="wipe(down)">
                                      <p:cBhvr>
                                        <p:cTn id="55" dur="580">
                                          <p:stCondLst>
                                            <p:cond delay="0"/>
                                          </p:stCondLst>
                                        </p:cTn>
                                        <p:tgtEl>
                                          <p:spTgt spid="9"/>
                                        </p:tgtEl>
                                      </p:cBhvr>
                                    </p:animEffect>
                                    <p:anim calcmode="lin" valueType="num">
                                      <p:cBhvr>
                                        <p:cTn id="56" dur="1822" tmFilter="0,0; 0.14,0.36; 0.43,0.73; 0.71,0.91; 1.0,1.0">
                                          <p:stCondLst>
                                            <p:cond delay="0"/>
                                          </p:stCondLst>
                                        </p:cTn>
                                        <p:tgtEl>
                                          <p:spTgt spid="9"/>
                                        </p:tgtEl>
                                        <p:attrNameLst>
                                          <p:attrName>ppt_x</p:attrName>
                                        </p:attrNameLst>
                                      </p:cBhvr>
                                      <p:tavLst>
                                        <p:tav tm="0">
                                          <p:val>
                                            <p:strVal val="#ppt_x-0.25"/>
                                          </p:val>
                                        </p:tav>
                                        <p:tav tm="100000">
                                          <p:val>
                                            <p:strVal val="#ppt_x"/>
                                          </p:val>
                                        </p:tav>
                                      </p:tavLst>
                                    </p:anim>
                                    <p:anim calcmode="lin" valueType="num">
                                      <p:cBhvr>
                                        <p:cTn id="57" dur="664" tmFilter="0.0,0.0; 0.25,0.07; 0.50,0.2; 0.75,0.467; 1.0,1.0">
                                          <p:stCondLst>
                                            <p:cond delay="0"/>
                                          </p:stCondLst>
                                        </p:cTn>
                                        <p:tgtEl>
                                          <p:spTgt spid="9"/>
                                        </p:tgtEl>
                                        <p:attrNameLst>
                                          <p:attrName>ppt_y</p:attrName>
                                        </p:attrNameLst>
                                      </p:cBhvr>
                                      <p:tavLst>
                                        <p:tav tm="0" fmla="#ppt_y-sin(pi*$)/3">
                                          <p:val>
                                            <p:fltVal val="0.5"/>
                                          </p:val>
                                        </p:tav>
                                        <p:tav tm="100000">
                                          <p:val>
                                            <p:fltVal val="1"/>
                                          </p:val>
                                        </p:tav>
                                      </p:tavLst>
                                    </p:anim>
                                    <p:anim calcmode="lin" valueType="num">
                                      <p:cBhvr>
                                        <p:cTn id="58" dur="664" tmFilter="0, 0; 0.125,0.2665; 0.25,0.4; 0.375,0.465; 0.5,0.5;  0.625,0.535; 0.75,0.6; 0.875,0.7335; 1,1">
                                          <p:stCondLst>
                                            <p:cond delay="664"/>
                                          </p:stCondLst>
                                        </p:cTn>
                                        <p:tgtEl>
                                          <p:spTgt spid="9"/>
                                        </p:tgtEl>
                                        <p:attrNameLst>
                                          <p:attrName>ppt_y</p:attrName>
                                        </p:attrNameLst>
                                      </p:cBhvr>
                                      <p:tavLst>
                                        <p:tav tm="0" fmla="#ppt_y-sin(pi*$)/9">
                                          <p:val>
                                            <p:fltVal val="0"/>
                                          </p:val>
                                        </p:tav>
                                        <p:tav tm="100000">
                                          <p:val>
                                            <p:fltVal val="1"/>
                                          </p:val>
                                        </p:tav>
                                      </p:tavLst>
                                    </p:anim>
                                    <p:anim calcmode="lin" valueType="num">
                                      <p:cBhvr>
                                        <p:cTn id="59" dur="332" tmFilter="0, 0; 0.125,0.2665; 0.25,0.4; 0.375,0.465; 0.5,0.5;  0.625,0.535; 0.75,0.6; 0.875,0.7335; 1,1">
                                          <p:stCondLst>
                                            <p:cond delay="1324"/>
                                          </p:stCondLst>
                                        </p:cTn>
                                        <p:tgtEl>
                                          <p:spTgt spid="9"/>
                                        </p:tgtEl>
                                        <p:attrNameLst>
                                          <p:attrName>ppt_y</p:attrName>
                                        </p:attrNameLst>
                                      </p:cBhvr>
                                      <p:tavLst>
                                        <p:tav tm="0" fmla="#ppt_y-sin(pi*$)/27">
                                          <p:val>
                                            <p:fltVal val="0"/>
                                          </p:val>
                                        </p:tav>
                                        <p:tav tm="100000">
                                          <p:val>
                                            <p:fltVal val="1"/>
                                          </p:val>
                                        </p:tav>
                                      </p:tavLst>
                                    </p:anim>
                                    <p:anim calcmode="lin" valueType="num">
                                      <p:cBhvr>
                                        <p:cTn id="60" dur="164" tmFilter="0, 0; 0.125,0.2665; 0.25,0.4; 0.375,0.465; 0.5,0.5;  0.625,0.535; 0.75,0.6; 0.875,0.7335; 1,1">
                                          <p:stCondLst>
                                            <p:cond delay="1656"/>
                                          </p:stCondLst>
                                        </p:cTn>
                                        <p:tgtEl>
                                          <p:spTgt spid="9"/>
                                        </p:tgtEl>
                                        <p:attrNameLst>
                                          <p:attrName>ppt_y</p:attrName>
                                        </p:attrNameLst>
                                      </p:cBhvr>
                                      <p:tavLst>
                                        <p:tav tm="0" fmla="#ppt_y-sin(pi*$)/81">
                                          <p:val>
                                            <p:fltVal val="0"/>
                                          </p:val>
                                        </p:tav>
                                        <p:tav tm="100000">
                                          <p:val>
                                            <p:fltVal val="1"/>
                                          </p:val>
                                        </p:tav>
                                      </p:tavLst>
                                    </p:anim>
                                    <p:animScale>
                                      <p:cBhvr>
                                        <p:cTn id="61" dur="26">
                                          <p:stCondLst>
                                            <p:cond delay="650"/>
                                          </p:stCondLst>
                                        </p:cTn>
                                        <p:tgtEl>
                                          <p:spTgt spid="9"/>
                                        </p:tgtEl>
                                      </p:cBhvr>
                                      <p:to x="100000" y="60000"/>
                                    </p:animScale>
                                    <p:animScale>
                                      <p:cBhvr>
                                        <p:cTn id="62" dur="166" decel="50000">
                                          <p:stCondLst>
                                            <p:cond delay="676"/>
                                          </p:stCondLst>
                                        </p:cTn>
                                        <p:tgtEl>
                                          <p:spTgt spid="9"/>
                                        </p:tgtEl>
                                      </p:cBhvr>
                                      <p:to x="100000" y="100000"/>
                                    </p:animScale>
                                    <p:animScale>
                                      <p:cBhvr>
                                        <p:cTn id="63" dur="26">
                                          <p:stCondLst>
                                            <p:cond delay="1312"/>
                                          </p:stCondLst>
                                        </p:cTn>
                                        <p:tgtEl>
                                          <p:spTgt spid="9"/>
                                        </p:tgtEl>
                                      </p:cBhvr>
                                      <p:to x="100000" y="80000"/>
                                    </p:animScale>
                                    <p:animScale>
                                      <p:cBhvr>
                                        <p:cTn id="64" dur="166" decel="50000">
                                          <p:stCondLst>
                                            <p:cond delay="1338"/>
                                          </p:stCondLst>
                                        </p:cTn>
                                        <p:tgtEl>
                                          <p:spTgt spid="9"/>
                                        </p:tgtEl>
                                      </p:cBhvr>
                                      <p:to x="100000" y="100000"/>
                                    </p:animScale>
                                    <p:animScale>
                                      <p:cBhvr>
                                        <p:cTn id="65" dur="26">
                                          <p:stCondLst>
                                            <p:cond delay="1642"/>
                                          </p:stCondLst>
                                        </p:cTn>
                                        <p:tgtEl>
                                          <p:spTgt spid="9"/>
                                        </p:tgtEl>
                                      </p:cBhvr>
                                      <p:to x="100000" y="90000"/>
                                    </p:animScale>
                                    <p:animScale>
                                      <p:cBhvr>
                                        <p:cTn id="66" dur="166" decel="50000">
                                          <p:stCondLst>
                                            <p:cond delay="1668"/>
                                          </p:stCondLst>
                                        </p:cTn>
                                        <p:tgtEl>
                                          <p:spTgt spid="9"/>
                                        </p:tgtEl>
                                      </p:cBhvr>
                                      <p:to x="100000" y="100000"/>
                                    </p:animScale>
                                    <p:animScale>
                                      <p:cBhvr>
                                        <p:cTn id="67" dur="26">
                                          <p:stCondLst>
                                            <p:cond delay="1808"/>
                                          </p:stCondLst>
                                        </p:cTn>
                                        <p:tgtEl>
                                          <p:spTgt spid="9"/>
                                        </p:tgtEl>
                                      </p:cBhvr>
                                      <p:to x="100000" y="95000"/>
                                    </p:animScale>
                                    <p:animScale>
                                      <p:cBhvr>
                                        <p:cTn id="68" dur="166" decel="50000">
                                          <p:stCondLst>
                                            <p:cond delay="1834"/>
                                          </p:stCondLst>
                                        </p:cTn>
                                        <p:tgtEl>
                                          <p:spTgt spid="9"/>
                                        </p:tgtEl>
                                      </p:cBhvr>
                                      <p:to x="100000" y="100000"/>
                                    </p:animScale>
                                  </p:childTnLst>
                                </p:cTn>
                              </p:par>
                              <p:par>
                                <p:cTn id="69" presetID="26" presetClass="entr" presetSubtype="0" fill="hold" nodeType="withEffect">
                                  <p:stCondLst>
                                    <p:cond delay="0"/>
                                  </p:stCondLst>
                                  <p:childTnLst>
                                    <p:set>
                                      <p:cBhvr>
                                        <p:cTn id="70" dur="1" fill="hold">
                                          <p:stCondLst>
                                            <p:cond delay="0"/>
                                          </p:stCondLst>
                                        </p:cTn>
                                        <p:tgtEl>
                                          <p:spTgt spid="10"/>
                                        </p:tgtEl>
                                        <p:attrNameLst>
                                          <p:attrName>style.visibility</p:attrName>
                                        </p:attrNameLst>
                                      </p:cBhvr>
                                      <p:to>
                                        <p:strVal val="visible"/>
                                      </p:to>
                                    </p:set>
                                    <p:animEffect transition="in" filter="wipe(down)">
                                      <p:cBhvr>
                                        <p:cTn id="71" dur="580">
                                          <p:stCondLst>
                                            <p:cond delay="0"/>
                                          </p:stCondLst>
                                        </p:cTn>
                                        <p:tgtEl>
                                          <p:spTgt spid="10"/>
                                        </p:tgtEl>
                                      </p:cBhvr>
                                    </p:animEffect>
                                    <p:anim calcmode="lin" valueType="num">
                                      <p:cBhvr>
                                        <p:cTn id="72" dur="1822" tmFilter="0,0; 0.14,0.36; 0.43,0.73; 0.71,0.91; 1.0,1.0">
                                          <p:stCondLst>
                                            <p:cond delay="0"/>
                                          </p:stCondLst>
                                        </p:cTn>
                                        <p:tgtEl>
                                          <p:spTgt spid="10"/>
                                        </p:tgtEl>
                                        <p:attrNameLst>
                                          <p:attrName>ppt_x</p:attrName>
                                        </p:attrNameLst>
                                      </p:cBhvr>
                                      <p:tavLst>
                                        <p:tav tm="0">
                                          <p:val>
                                            <p:strVal val="#ppt_x-0.25"/>
                                          </p:val>
                                        </p:tav>
                                        <p:tav tm="100000">
                                          <p:val>
                                            <p:strVal val="#ppt_x"/>
                                          </p:val>
                                        </p:tav>
                                      </p:tavLst>
                                    </p:anim>
                                    <p:anim calcmode="lin" valueType="num">
                                      <p:cBhvr>
                                        <p:cTn id="73" dur="664" tmFilter="0.0,0.0; 0.25,0.07; 0.50,0.2; 0.75,0.467; 1.0,1.0">
                                          <p:stCondLst>
                                            <p:cond delay="0"/>
                                          </p:stCondLst>
                                        </p:cTn>
                                        <p:tgtEl>
                                          <p:spTgt spid="10"/>
                                        </p:tgtEl>
                                        <p:attrNameLst>
                                          <p:attrName>ppt_y</p:attrName>
                                        </p:attrNameLst>
                                      </p:cBhvr>
                                      <p:tavLst>
                                        <p:tav tm="0" fmla="#ppt_y-sin(pi*$)/3">
                                          <p:val>
                                            <p:fltVal val="0.5"/>
                                          </p:val>
                                        </p:tav>
                                        <p:tav tm="100000">
                                          <p:val>
                                            <p:fltVal val="1"/>
                                          </p:val>
                                        </p:tav>
                                      </p:tavLst>
                                    </p:anim>
                                    <p:anim calcmode="lin" valueType="num">
                                      <p:cBhvr>
                                        <p:cTn id="74" dur="664" tmFilter="0, 0; 0.125,0.2665; 0.25,0.4; 0.375,0.465; 0.5,0.5;  0.625,0.535; 0.75,0.6; 0.875,0.7335; 1,1">
                                          <p:stCondLst>
                                            <p:cond delay="664"/>
                                          </p:stCondLst>
                                        </p:cTn>
                                        <p:tgtEl>
                                          <p:spTgt spid="10"/>
                                        </p:tgtEl>
                                        <p:attrNameLst>
                                          <p:attrName>ppt_y</p:attrName>
                                        </p:attrNameLst>
                                      </p:cBhvr>
                                      <p:tavLst>
                                        <p:tav tm="0" fmla="#ppt_y-sin(pi*$)/9">
                                          <p:val>
                                            <p:fltVal val="0"/>
                                          </p:val>
                                        </p:tav>
                                        <p:tav tm="100000">
                                          <p:val>
                                            <p:fltVal val="1"/>
                                          </p:val>
                                        </p:tav>
                                      </p:tavLst>
                                    </p:anim>
                                    <p:anim calcmode="lin" valueType="num">
                                      <p:cBhvr>
                                        <p:cTn id="75" dur="332" tmFilter="0, 0; 0.125,0.2665; 0.25,0.4; 0.375,0.465; 0.5,0.5;  0.625,0.535; 0.75,0.6; 0.875,0.7335; 1,1">
                                          <p:stCondLst>
                                            <p:cond delay="1324"/>
                                          </p:stCondLst>
                                        </p:cTn>
                                        <p:tgtEl>
                                          <p:spTgt spid="10"/>
                                        </p:tgtEl>
                                        <p:attrNameLst>
                                          <p:attrName>ppt_y</p:attrName>
                                        </p:attrNameLst>
                                      </p:cBhvr>
                                      <p:tavLst>
                                        <p:tav tm="0" fmla="#ppt_y-sin(pi*$)/27">
                                          <p:val>
                                            <p:fltVal val="0"/>
                                          </p:val>
                                        </p:tav>
                                        <p:tav tm="100000">
                                          <p:val>
                                            <p:fltVal val="1"/>
                                          </p:val>
                                        </p:tav>
                                      </p:tavLst>
                                    </p:anim>
                                    <p:anim calcmode="lin" valueType="num">
                                      <p:cBhvr>
                                        <p:cTn id="76" dur="164" tmFilter="0, 0; 0.125,0.2665; 0.25,0.4; 0.375,0.465; 0.5,0.5;  0.625,0.535; 0.75,0.6; 0.875,0.7335; 1,1">
                                          <p:stCondLst>
                                            <p:cond delay="1656"/>
                                          </p:stCondLst>
                                        </p:cTn>
                                        <p:tgtEl>
                                          <p:spTgt spid="10"/>
                                        </p:tgtEl>
                                        <p:attrNameLst>
                                          <p:attrName>ppt_y</p:attrName>
                                        </p:attrNameLst>
                                      </p:cBhvr>
                                      <p:tavLst>
                                        <p:tav tm="0" fmla="#ppt_y-sin(pi*$)/81">
                                          <p:val>
                                            <p:fltVal val="0"/>
                                          </p:val>
                                        </p:tav>
                                        <p:tav tm="100000">
                                          <p:val>
                                            <p:fltVal val="1"/>
                                          </p:val>
                                        </p:tav>
                                      </p:tavLst>
                                    </p:anim>
                                    <p:animScale>
                                      <p:cBhvr>
                                        <p:cTn id="77" dur="26">
                                          <p:stCondLst>
                                            <p:cond delay="650"/>
                                          </p:stCondLst>
                                        </p:cTn>
                                        <p:tgtEl>
                                          <p:spTgt spid="10"/>
                                        </p:tgtEl>
                                      </p:cBhvr>
                                      <p:to x="100000" y="60000"/>
                                    </p:animScale>
                                    <p:animScale>
                                      <p:cBhvr>
                                        <p:cTn id="78" dur="166" decel="50000">
                                          <p:stCondLst>
                                            <p:cond delay="676"/>
                                          </p:stCondLst>
                                        </p:cTn>
                                        <p:tgtEl>
                                          <p:spTgt spid="10"/>
                                        </p:tgtEl>
                                      </p:cBhvr>
                                      <p:to x="100000" y="100000"/>
                                    </p:animScale>
                                    <p:animScale>
                                      <p:cBhvr>
                                        <p:cTn id="79" dur="26">
                                          <p:stCondLst>
                                            <p:cond delay="1312"/>
                                          </p:stCondLst>
                                        </p:cTn>
                                        <p:tgtEl>
                                          <p:spTgt spid="10"/>
                                        </p:tgtEl>
                                      </p:cBhvr>
                                      <p:to x="100000" y="80000"/>
                                    </p:animScale>
                                    <p:animScale>
                                      <p:cBhvr>
                                        <p:cTn id="80" dur="166" decel="50000">
                                          <p:stCondLst>
                                            <p:cond delay="1338"/>
                                          </p:stCondLst>
                                        </p:cTn>
                                        <p:tgtEl>
                                          <p:spTgt spid="10"/>
                                        </p:tgtEl>
                                      </p:cBhvr>
                                      <p:to x="100000" y="100000"/>
                                    </p:animScale>
                                    <p:animScale>
                                      <p:cBhvr>
                                        <p:cTn id="81" dur="26">
                                          <p:stCondLst>
                                            <p:cond delay="1642"/>
                                          </p:stCondLst>
                                        </p:cTn>
                                        <p:tgtEl>
                                          <p:spTgt spid="10"/>
                                        </p:tgtEl>
                                      </p:cBhvr>
                                      <p:to x="100000" y="90000"/>
                                    </p:animScale>
                                    <p:animScale>
                                      <p:cBhvr>
                                        <p:cTn id="82" dur="166" decel="50000">
                                          <p:stCondLst>
                                            <p:cond delay="1668"/>
                                          </p:stCondLst>
                                        </p:cTn>
                                        <p:tgtEl>
                                          <p:spTgt spid="10"/>
                                        </p:tgtEl>
                                      </p:cBhvr>
                                      <p:to x="100000" y="100000"/>
                                    </p:animScale>
                                    <p:animScale>
                                      <p:cBhvr>
                                        <p:cTn id="83" dur="26">
                                          <p:stCondLst>
                                            <p:cond delay="1808"/>
                                          </p:stCondLst>
                                        </p:cTn>
                                        <p:tgtEl>
                                          <p:spTgt spid="10"/>
                                        </p:tgtEl>
                                      </p:cBhvr>
                                      <p:to x="100000" y="95000"/>
                                    </p:animScale>
                                    <p:animScale>
                                      <p:cBhvr>
                                        <p:cTn id="84" dur="166" decel="50000">
                                          <p:stCondLst>
                                            <p:cond delay="1834"/>
                                          </p:stCondLst>
                                        </p:cTn>
                                        <p:tgtEl>
                                          <p:spTgt spid="10"/>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24342"/>
        <p:cNvGrpSpPr/>
        <p:nvPr/>
      </p:nvGrpSpPr>
      <p:grpSpPr>
        <a:xfrm>
          <a:off x="0" y="0"/>
          <a:ext cx="0" cy="0"/>
          <a:chOff x="0" y="0"/>
          <a:chExt cx="0" cy="0"/>
        </a:xfrm>
      </p:grpSpPr>
      <p:grpSp>
        <p:nvGrpSpPr>
          <p:cNvPr id="41" name="Google Shape;1184;p29">
            <a:extLst>
              <a:ext uri="{FF2B5EF4-FFF2-40B4-BE49-F238E27FC236}">
                <a16:creationId xmlns:a16="http://schemas.microsoft.com/office/drawing/2014/main" id="{5FE552AA-017D-4806-A5D2-FC7097466765}"/>
              </a:ext>
            </a:extLst>
          </p:cNvPr>
          <p:cNvGrpSpPr/>
          <p:nvPr/>
        </p:nvGrpSpPr>
        <p:grpSpPr>
          <a:xfrm>
            <a:off x="2039816" y="1012875"/>
            <a:ext cx="7526216" cy="4979962"/>
            <a:chOff x="1667154" y="1034594"/>
            <a:chExt cx="4861594" cy="3533829"/>
          </a:xfrm>
          <a:solidFill>
            <a:schemeClr val="accent2">
              <a:lumMod val="75000"/>
            </a:schemeClr>
          </a:solidFill>
        </p:grpSpPr>
        <p:grpSp>
          <p:nvGrpSpPr>
            <p:cNvPr id="42" name="Google Shape;1185;p29">
              <a:extLst>
                <a:ext uri="{FF2B5EF4-FFF2-40B4-BE49-F238E27FC236}">
                  <a16:creationId xmlns:a16="http://schemas.microsoft.com/office/drawing/2014/main" id="{36553F70-ADEF-4C44-B719-B1879AB407CE}"/>
                </a:ext>
              </a:extLst>
            </p:cNvPr>
            <p:cNvGrpSpPr/>
            <p:nvPr/>
          </p:nvGrpSpPr>
          <p:grpSpPr>
            <a:xfrm rot="815345">
              <a:off x="1667154" y="2058270"/>
              <a:ext cx="422461" cy="321825"/>
              <a:chOff x="6385548" y="4469464"/>
              <a:chExt cx="292975" cy="222485"/>
            </a:xfrm>
            <a:grpFill/>
          </p:grpSpPr>
          <p:sp>
            <p:nvSpPr>
              <p:cNvPr id="44" name="Google Shape;1188;p29">
                <a:extLst>
                  <a:ext uri="{FF2B5EF4-FFF2-40B4-BE49-F238E27FC236}">
                    <a16:creationId xmlns:a16="http://schemas.microsoft.com/office/drawing/2014/main" id="{DD2B2049-20B4-4031-9D95-F334462B029F}"/>
                  </a:ext>
                </a:extLst>
              </p:cNvPr>
              <p:cNvSpPr/>
              <p:nvPr/>
            </p:nvSpPr>
            <p:spPr>
              <a:xfrm>
                <a:off x="6385548" y="4469464"/>
                <a:ext cx="17262" cy="14894"/>
              </a:xfrm>
              <a:custGeom>
                <a:avLst/>
                <a:gdLst/>
                <a:ahLst/>
                <a:cxnLst/>
                <a:rect l="l" t="t" r="r" b="b"/>
                <a:pathLst>
                  <a:path w="503" h="434" extrusionOk="0">
                    <a:moveTo>
                      <a:pt x="502" y="0"/>
                    </a:moveTo>
                    <a:cubicBezTo>
                      <a:pt x="342" y="0"/>
                      <a:pt x="160" y="23"/>
                      <a:pt x="0" y="23"/>
                    </a:cubicBezTo>
                    <a:cubicBezTo>
                      <a:pt x="46" y="160"/>
                      <a:pt x="114" y="297"/>
                      <a:pt x="183" y="434"/>
                    </a:cubicBezTo>
                    <a:cubicBezTo>
                      <a:pt x="274" y="297"/>
                      <a:pt x="388" y="160"/>
                      <a:pt x="502" y="0"/>
                    </a:cubicBezTo>
                    <a:close/>
                  </a:path>
                </a:pathLst>
              </a:custGeom>
              <a:grpFill/>
              <a:ln>
                <a:noFill/>
              </a:ln>
            </p:spPr>
            <p:txBody>
              <a:bodyPr spcFirstLastPara="1" wrap="square" lIns="68569" tIns="68569" rIns="68569" bIns="68569"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05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 name="Google Shape;1191;p29">
                <a:extLst>
                  <a:ext uri="{FF2B5EF4-FFF2-40B4-BE49-F238E27FC236}">
                    <a16:creationId xmlns:a16="http://schemas.microsoft.com/office/drawing/2014/main" id="{69707B23-D146-41DE-9689-1EA8D14D25DA}"/>
                  </a:ext>
                </a:extLst>
              </p:cNvPr>
              <p:cNvSpPr/>
              <p:nvPr/>
            </p:nvSpPr>
            <p:spPr>
              <a:xfrm>
                <a:off x="6664384" y="4677021"/>
                <a:ext cx="14139" cy="14928"/>
              </a:xfrm>
              <a:custGeom>
                <a:avLst/>
                <a:gdLst/>
                <a:ahLst/>
                <a:cxnLst/>
                <a:rect l="l" t="t" r="r" b="b"/>
                <a:pathLst>
                  <a:path w="412" h="435" extrusionOk="0">
                    <a:moveTo>
                      <a:pt x="1" y="1"/>
                    </a:moveTo>
                    <a:cubicBezTo>
                      <a:pt x="24" y="161"/>
                      <a:pt x="47" y="298"/>
                      <a:pt x="69" y="435"/>
                    </a:cubicBezTo>
                    <a:cubicBezTo>
                      <a:pt x="184" y="275"/>
                      <a:pt x="298" y="138"/>
                      <a:pt x="412" y="1"/>
                    </a:cubicBezTo>
                    <a:close/>
                  </a:path>
                </a:pathLst>
              </a:custGeom>
              <a:grpFill/>
              <a:ln>
                <a:noFill/>
              </a:ln>
            </p:spPr>
            <p:txBody>
              <a:bodyPr spcFirstLastPara="1" wrap="square" lIns="68569" tIns="68569" rIns="68569" bIns="68569"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05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3" name="Google Shape;1200;p29">
              <a:extLst>
                <a:ext uri="{FF2B5EF4-FFF2-40B4-BE49-F238E27FC236}">
                  <a16:creationId xmlns:a16="http://schemas.microsoft.com/office/drawing/2014/main" id="{036DE657-7CEE-4CDA-B812-F99C74BA98E3}"/>
                </a:ext>
              </a:extLst>
            </p:cNvPr>
            <p:cNvSpPr/>
            <p:nvPr/>
          </p:nvSpPr>
          <p:spPr>
            <a:xfrm rot="980768">
              <a:off x="1934596" y="1034594"/>
              <a:ext cx="4594152" cy="3533829"/>
            </a:xfrm>
            <a:prstGeom prst="cloud">
              <a:avLst/>
            </a:prstGeom>
            <a:grpFill/>
            <a:ln>
              <a:noFill/>
            </a:ln>
          </p:spPr>
          <p:txBody>
            <a:bodyPr spcFirstLastPara="1" wrap="square" lIns="68569" tIns="68569" rIns="68569" bIns="68569"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050" b="0" i="0" u="none" strike="noStrike" kern="0" cap="none" spc="0" normalizeH="0" baseline="0" noProof="0" dirty="0">
                <a:ln>
                  <a:noFill/>
                </a:ln>
                <a:solidFill>
                  <a:srgbClr val="000000"/>
                </a:solidFill>
                <a:effectLst/>
                <a:uLnTx/>
                <a:uFillTx/>
                <a:latin typeface="Arial"/>
                <a:ea typeface="+mn-ea"/>
                <a:cs typeface="Arial"/>
                <a:sym typeface="Arial"/>
              </a:endParaRPr>
            </a:p>
          </p:txBody>
        </p:sp>
      </p:grpSp>
      <p:sp>
        <p:nvSpPr>
          <p:cNvPr id="46" name="TextBox 45">
            <a:extLst>
              <a:ext uri="{FF2B5EF4-FFF2-40B4-BE49-F238E27FC236}">
                <a16:creationId xmlns:a16="http://schemas.microsoft.com/office/drawing/2014/main" id="{DFD75200-F60B-4685-838A-F653061ECCDF}"/>
              </a:ext>
            </a:extLst>
          </p:cNvPr>
          <p:cNvSpPr txBox="1"/>
          <p:nvPr/>
        </p:nvSpPr>
        <p:spPr>
          <a:xfrm>
            <a:off x="4290123" y="2317621"/>
            <a:ext cx="3197114" cy="2012859"/>
          </a:xfrm>
          <a:prstGeom prst="rect">
            <a:avLst/>
          </a:prstGeom>
          <a:noFill/>
        </p:spPr>
        <p:txBody>
          <a:bodyPr wrap="square">
            <a:spAutoFit/>
          </a:bodyPr>
          <a:lstStyle/>
          <a:p>
            <a:pPr marL="0" marR="0" lvl="0" indent="0" algn="ctr" defTabSz="914400" rtl="0" eaLnBrk="1" fontAlgn="auto" latinLnBrk="0" hangingPunct="1">
              <a:lnSpc>
                <a:spcPct val="130000"/>
              </a:lnSpc>
              <a:spcBef>
                <a:spcPts val="0"/>
              </a:spcBef>
              <a:spcAft>
                <a:spcPts val="0"/>
              </a:spcAft>
              <a:buClrTx/>
              <a:buSzTx/>
              <a:buFontTx/>
              <a:buNone/>
              <a:tabLst/>
              <a:defRPr/>
            </a:pPr>
            <a:r>
              <a:rPr lang="en-US" sz="2400" noProof="0" dirty="0" err="1">
                <a:solidFill>
                  <a:srgbClr val="FFFDF7"/>
                </a:solidFill>
                <a:latin typeface="#9Slide03 Roboto Medium" panose="02000000000000000000" pitchFamily="2" charset="0"/>
                <a:ea typeface="#9Slide03 Roboto Medium" panose="02000000000000000000" pitchFamily="2" charset="0"/>
              </a:rPr>
              <a:t>Đặc</a:t>
            </a:r>
            <a:r>
              <a:rPr lang="en-US" sz="2400" noProof="0" dirty="0">
                <a:solidFill>
                  <a:srgbClr val="FFFDF7"/>
                </a:solidFill>
                <a:latin typeface="#9Slide03 Roboto Medium" panose="02000000000000000000" pitchFamily="2" charset="0"/>
                <a:ea typeface="#9Slide03 Roboto Medium" panose="02000000000000000000" pitchFamily="2" charset="0"/>
              </a:rPr>
              <a:t> điểm </a:t>
            </a:r>
            <a:r>
              <a:rPr lang="en-US" sz="2400" noProof="0" dirty="0" err="1">
                <a:solidFill>
                  <a:srgbClr val="FFFDF7"/>
                </a:solidFill>
                <a:latin typeface="#9Slide03 Roboto Medium" panose="02000000000000000000" pitchFamily="2" charset="0"/>
                <a:ea typeface="#9Slide03 Roboto Medium" panose="02000000000000000000" pitchFamily="2" charset="0"/>
              </a:rPr>
              <a:t>chủng</a:t>
            </a:r>
            <a:r>
              <a:rPr lang="en-US" sz="2400" noProof="0" dirty="0">
                <a:solidFill>
                  <a:srgbClr val="FFFDF7"/>
                </a:solidFill>
                <a:latin typeface="#9Slide03 Roboto Medium" panose="02000000000000000000" pitchFamily="2" charset="0"/>
                <a:ea typeface="#9Slide03 Roboto Medium" panose="02000000000000000000" pitchFamily="2" charset="0"/>
              </a:rPr>
              <a:t> </a:t>
            </a:r>
            <a:r>
              <a:rPr lang="en-US" sz="2400" noProof="0" dirty="0" err="1">
                <a:solidFill>
                  <a:srgbClr val="FFFDF7"/>
                </a:solidFill>
                <a:latin typeface="#9Slide03 Roboto Medium" panose="02000000000000000000" pitchFamily="2" charset="0"/>
                <a:ea typeface="#9Slide03 Roboto Medium" panose="02000000000000000000" pitchFamily="2" charset="0"/>
              </a:rPr>
              <a:t>tộc</a:t>
            </a:r>
            <a:r>
              <a:rPr lang="en-US" sz="2400" noProof="0" dirty="0">
                <a:solidFill>
                  <a:srgbClr val="FFFDF7"/>
                </a:solidFill>
                <a:latin typeface="#9Slide03 Roboto Medium" panose="02000000000000000000" pitchFamily="2" charset="0"/>
                <a:ea typeface="#9Slide03 Roboto Medium" panose="02000000000000000000" pitchFamily="2" charset="0"/>
              </a:rPr>
              <a:t> và </a:t>
            </a:r>
            <a:r>
              <a:rPr lang="en-US" sz="2400" noProof="0" dirty="0" err="1">
                <a:solidFill>
                  <a:srgbClr val="FFFDF7"/>
                </a:solidFill>
                <a:latin typeface="#9Slide03 Roboto Medium" panose="02000000000000000000" pitchFamily="2" charset="0"/>
                <a:ea typeface="#9Slide03 Roboto Medium" panose="02000000000000000000" pitchFamily="2" charset="0"/>
              </a:rPr>
              <a:t>tôn</a:t>
            </a:r>
            <a:r>
              <a:rPr lang="en-US" sz="2400" noProof="0" dirty="0">
                <a:solidFill>
                  <a:srgbClr val="FFFDF7"/>
                </a:solidFill>
                <a:latin typeface="#9Slide03 Roboto Medium" panose="02000000000000000000" pitchFamily="2" charset="0"/>
                <a:ea typeface="#9Slide03 Roboto Medium" panose="02000000000000000000" pitchFamily="2" charset="0"/>
              </a:rPr>
              <a:t> giáo ảnh </a:t>
            </a:r>
            <a:r>
              <a:rPr lang="en-US" sz="2400" noProof="0" dirty="0" err="1">
                <a:solidFill>
                  <a:srgbClr val="FFFDF7"/>
                </a:solidFill>
                <a:latin typeface="#9Slide03 Roboto Medium" panose="02000000000000000000" pitchFamily="2" charset="0"/>
                <a:ea typeface="#9Slide03 Roboto Medium" panose="02000000000000000000" pitchFamily="2" charset="0"/>
              </a:rPr>
              <a:t>hưởng</a:t>
            </a:r>
            <a:r>
              <a:rPr lang="en-US" sz="2400" noProof="0" dirty="0">
                <a:solidFill>
                  <a:srgbClr val="FFFDF7"/>
                </a:solidFill>
                <a:latin typeface="#9Slide03 Roboto Medium" panose="02000000000000000000" pitchFamily="2" charset="0"/>
                <a:ea typeface="#9Slide03 Roboto Medium" panose="02000000000000000000" pitchFamily="2" charset="0"/>
              </a:rPr>
              <a:t> như thế nào </a:t>
            </a:r>
            <a:r>
              <a:rPr lang="en-US" sz="2400" noProof="0" dirty="0" err="1">
                <a:solidFill>
                  <a:srgbClr val="FFFDF7"/>
                </a:solidFill>
                <a:latin typeface="#9Slide03 Roboto Medium" panose="02000000000000000000" pitchFamily="2" charset="0"/>
                <a:ea typeface="#9Slide03 Roboto Medium" panose="02000000000000000000" pitchFamily="2" charset="0"/>
              </a:rPr>
              <a:t>đến</a:t>
            </a:r>
            <a:r>
              <a:rPr lang="en-US" sz="2400" noProof="0" dirty="0">
                <a:solidFill>
                  <a:srgbClr val="FFFDF7"/>
                </a:solidFill>
                <a:latin typeface="#9Slide03 Roboto Medium" panose="02000000000000000000" pitchFamily="2" charset="0"/>
                <a:ea typeface="#9Slide03 Roboto Medium" panose="02000000000000000000" pitchFamily="2" charset="0"/>
              </a:rPr>
              <a:t> nước ta?</a:t>
            </a:r>
            <a:endParaRPr kumimoji="0" lang="en-US" sz="2400" b="0" i="0" u="none" strike="noStrike" kern="1200" cap="none" spc="0" normalizeH="0" baseline="0" noProof="0" dirty="0">
              <a:ln>
                <a:noFill/>
              </a:ln>
              <a:solidFill>
                <a:srgbClr val="FFFDF7"/>
              </a:solidFill>
              <a:effectLst/>
              <a:uLnTx/>
              <a:uFillTx/>
              <a:latin typeface="#9Slide03 Roboto Medium" panose="02000000000000000000" pitchFamily="2" charset="0"/>
              <a:ea typeface="#9Slide03 Roboto Medium" panose="02000000000000000000" pitchFamily="2" charset="0"/>
              <a:cs typeface="+mn-cs"/>
            </a:endParaRPr>
          </a:p>
        </p:txBody>
      </p:sp>
    </p:spTree>
    <p:extLst>
      <p:ext uri="{BB962C8B-B14F-4D97-AF65-F5344CB8AC3E}">
        <p14:creationId xmlns:p14="http://schemas.microsoft.com/office/powerpoint/2010/main" val="368837886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p:cTn id="7" dur="500" fill="hold"/>
                                        <p:tgtEl>
                                          <p:spTgt spid="41"/>
                                        </p:tgtEl>
                                        <p:attrNameLst>
                                          <p:attrName>ppt_w</p:attrName>
                                        </p:attrNameLst>
                                      </p:cBhvr>
                                      <p:tavLst>
                                        <p:tav tm="0">
                                          <p:val>
                                            <p:fltVal val="0"/>
                                          </p:val>
                                        </p:tav>
                                        <p:tav tm="100000">
                                          <p:val>
                                            <p:strVal val="#ppt_w"/>
                                          </p:val>
                                        </p:tav>
                                      </p:tavLst>
                                    </p:anim>
                                    <p:anim calcmode="lin" valueType="num">
                                      <p:cBhvr>
                                        <p:cTn id="8" dur="500" fill="hold"/>
                                        <p:tgtEl>
                                          <p:spTgt spid="41"/>
                                        </p:tgtEl>
                                        <p:attrNameLst>
                                          <p:attrName>ppt_h</p:attrName>
                                        </p:attrNameLst>
                                      </p:cBhvr>
                                      <p:tavLst>
                                        <p:tav tm="0">
                                          <p:val>
                                            <p:fltVal val="0"/>
                                          </p:val>
                                        </p:tav>
                                        <p:tav tm="100000">
                                          <p:val>
                                            <p:strVal val="#ppt_h"/>
                                          </p:val>
                                        </p:tav>
                                      </p:tavLst>
                                    </p:anim>
                                    <p:animEffect transition="in" filter="fade">
                                      <p:cBhvr>
                                        <p:cTn id="9" dur="500"/>
                                        <p:tgtEl>
                                          <p:spTgt spid="41"/>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6"/>
                                        </p:tgtEl>
                                        <p:attrNameLst>
                                          <p:attrName>style.visibility</p:attrName>
                                        </p:attrNameLst>
                                      </p:cBhvr>
                                      <p:to>
                                        <p:strVal val="visible"/>
                                      </p:to>
                                    </p:set>
                                    <p:anim calcmode="lin" valueType="num">
                                      <p:cBhvr>
                                        <p:cTn id="12" dur="500" fill="hold"/>
                                        <p:tgtEl>
                                          <p:spTgt spid="46"/>
                                        </p:tgtEl>
                                        <p:attrNameLst>
                                          <p:attrName>ppt_w</p:attrName>
                                        </p:attrNameLst>
                                      </p:cBhvr>
                                      <p:tavLst>
                                        <p:tav tm="0">
                                          <p:val>
                                            <p:fltVal val="0"/>
                                          </p:val>
                                        </p:tav>
                                        <p:tav tm="100000">
                                          <p:val>
                                            <p:strVal val="#ppt_w"/>
                                          </p:val>
                                        </p:tav>
                                      </p:tavLst>
                                    </p:anim>
                                    <p:anim calcmode="lin" valueType="num">
                                      <p:cBhvr>
                                        <p:cTn id="13" dur="500" fill="hold"/>
                                        <p:tgtEl>
                                          <p:spTgt spid="46"/>
                                        </p:tgtEl>
                                        <p:attrNameLst>
                                          <p:attrName>ppt_h</p:attrName>
                                        </p:attrNameLst>
                                      </p:cBhvr>
                                      <p:tavLst>
                                        <p:tav tm="0">
                                          <p:val>
                                            <p:fltVal val="0"/>
                                          </p:val>
                                        </p:tav>
                                        <p:tav tm="100000">
                                          <p:val>
                                            <p:strVal val="#ppt_h"/>
                                          </p:val>
                                        </p:tav>
                                      </p:tavLst>
                                    </p:anim>
                                    <p:animEffect transition="in" filter="fade">
                                      <p:cBhvr>
                                        <p:cTn id="14"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24664"/>
        <p:cNvGrpSpPr/>
        <p:nvPr/>
      </p:nvGrpSpPr>
      <p:grpSpPr>
        <a:xfrm>
          <a:off x="0" y="0"/>
          <a:ext cx="0" cy="0"/>
          <a:chOff x="0" y="0"/>
          <a:chExt cx="0" cy="0"/>
        </a:xfrm>
      </p:grpSpPr>
      <p:sp>
        <p:nvSpPr>
          <p:cNvPr id="48" name="!!2">
            <a:extLst>
              <a:ext uri="{FF2B5EF4-FFF2-40B4-BE49-F238E27FC236}">
                <a16:creationId xmlns:a16="http://schemas.microsoft.com/office/drawing/2014/main" id="{88997496-21B5-4DBE-880C-AAA9FE5D6548}"/>
              </a:ext>
            </a:extLst>
          </p:cNvPr>
          <p:cNvSpPr/>
          <p:nvPr/>
        </p:nvSpPr>
        <p:spPr>
          <a:xfrm>
            <a:off x="3887426" y="1171074"/>
            <a:ext cx="7410837" cy="2526625"/>
          </a:xfrm>
          <a:prstGeom prst="roundRect">
            <a:avLst>
              <a:gd name="adj" fmla="val 0"/>
            </a:avLst>
          </a:prstGeom>
          <a:solidFill>
            <a:srgbClr val="194E48"/>
          </a:solidFill>
          <a:ln w="12700" cap="flat" cmpd="sng" algn="ctr">
            <a:noFill/>
            <a:prstDash val="solid"/>
            <a:miter lim="800000"/>
          </a:ln>
          <a:effectLst>
            <a:outerShdw blurRad="63500" sx="102000" sy="102000" algn="ctr"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Roboto" pitchFamily="2" charset="0"/>
              <a:ea typeface="Roboto" pitchFamily="2" charset="0"/>
              <a:cs typeface="+mn-cs"/>
            </a:endParaRPr>
          </a:p>
        </p:txBody>
      </p:sp>
      <p:sp>
        <p:nvSpPr>
          <p:cNvPr id="49" name="!!1">
            <a:extLst>
              <a:ext uri="{FF2B5EF4-FFF2-40B4-BE49-F238E27FC236}">
                <a16:creationId xmlns:a16="http://schemas.microsoft.com/office/drawing/2014/main" id="{9648C188-BC90-47AA-9312-F9ABC32466F9}"/>
              </a:ext>
            </a:extLst>
          </p:cNvPr>
          <p:cNvSpPr txBox="1"/>
          <p:nvPr/>
        </p:nvSpPr>
        <p:spPr>
          <a:xfrm>
            <a:off x="4222544" y="1588000"/>
            <a:ext cx="6740600" cy="1692771"/>
          </a:xfrm>
          <a:prstGeom prst="rect">
            <a:avLst/>
          </a:prstGeom>
          <a:noFill/>
        </p:spPr>
        <p:txBody>
          <a:bodyPr wrap="square" rtlCol="0">
            <a:spAutoFit/>
          </a:bodyPr>
          <a:lstStyle/>
          <a:p>
            <a:pPr marL="0" marR="0" lvl="0" indent="0" algn="ctr" defTabSz="914400" rtl="0" eaLnBrk="1" fontAlgn="auto" latinLnBrk="0" hangingPunct="1">
              <a:lnSpc>
                <a:spcPct val="130000"/>
              </a:lnSpc>
              <a:spcBef>
                <a:spcPts val="0"/>
              </a:spcBef>
              <a:spcAft>
                <a:spcPts val="0"/>
              </a:spcAft>
              <a:buClrTx/>
              <a:buSzTx/>
              <a:buFontTx/>
              <a:buNone/>
              <a:tabLst/>
              <a:defRPr/>
            </a:pPr>
            <a:r>
              <a:rPr lang="en-US" sz="4000" b="1" dirty="0">
                <a:solidFill>
                  <a:prstClr val="white"/>
                </a:solidFill>
                <a:latin typeface="#9Slide03 Roboto Medium" panose="02000000000000000000" pitchFamily="2" charset="0"/>
                <a:ea typeface="#9Slide03 Roboto Medium" panose="02000000000000000000" pitchFamily="2" charset="0"/>
              </a:rPr>
              <a:t>2. </a:t>
            </a:r>
            <a:r>
              <a:rPr kumimoji="0" lang="en-US" sz="4000" b="1" i="0" u="none" strike="noStrike" kern="1200" cap="none" spc="0" normalizeH="0" baseline="0" noProof="0" dirty="0">
                <a:ln>
                  <a:noFill/>
                </a:ln>
                <a:solidFill>
                  <a:prstClr val="white"/>
                </a:solidFill>
                <a:effectLst/>
                <a:uLnTx/>
                <a:uFillTx/>
                <a:latin typeface="#9Slide03 Roboto Medium" panose="02000000000000000000" pitchFamily="2" charset="0"/>
                <a:ea typeface="#9Slide03 Roboto Medium" panose="02000000000000000000" pitchFamily="2" charset="0"/>
              </a:rPr>
              <a:t>SỰ</a:t>
            </a:r>
            <a:r>
              <a:rPr kumimoji="0" lang="en-US" sz="4000" b="1" i="0" u="none" strike="noStrike" kern="1200" cap="none" spc="0" normalizeH="0" noProof="0" dirty="0">
                <a:ln>
                  <a:noFill/>
                </a:ln>
                <a:solidFill>
                  <a:prstClr val="white"/>
                </a:solidFill>
                <a:effectLst/>
                <a:uLnTx/>
                <a:uFillTx/>
                <a:latin typeface="#9Slide03 Roboto Medium" panose="02000000000000000000" pitchFamily="2" charset="0"/>
                <a:ea typeface="#9Slide03 Roboto Medium" panose="02000000000000000000" pitchFamily="2" charset="0"/>
              </a:rPr>
              <a:t> PHÂN BỐ DÂN CƯ. CÁC ĐÔ THỊ LỚN</a:t>
            </a:r>
            <a:endParaRPr kumimoji="0" lang="en-US" sz="4000" b="1" i="0" u="none" strike="noStrike" kern="1200" cap="none" spc="0" normalizeH="0" baseline="0" noProof="0" dirty="0">
              <a:ln>
                <a:noFill/>
              </a:ln>
              <a:solidFill>
                <a:prstClr val="white"/>
              </a:solidFill>
              <a:effectLst/>
              <a:uLnTx/>
              <a:uFillTx/>
              <a:latin typeface="#9Slide03 Roboto Medium" panose="02000000000000000000" pitchFamily="2" charset="0"/>
              <a:ea typeface="#9Slide03 Roboto Medium" panose="02000000000000000000" pitchFamily="2" charset="0"/>
            </a:endParaRPr>
          </a:p>
        </p:txBody>
      </p:sp>
      <p:grpSp>
        <p:nvGrpSpPr>
          <p:cNvPr id="50" name="Group 49">
            <a:extLst>
              <a:ext uri="{FF2B5EF4-FFF2-40B4-BE49-F238E27FC236}">
                <a16:creationId xmlns:a16="http://schemas.microsoft.com/office/drawing/2014/main" id="{875F8A5D-897E-4661-B121-EC7DBC8B04ED}"/>
              </a:ext>
            </a:extLst>
          </p:cNvPr>
          <p:cNvGrpSpPr/>
          <p:nvPr/>
        </p:nvGrpSpPr>
        <p:grpSpPr>
          <a:xfrm>
            <a:off x="-689811" y="926741"/>
            <a:ext cx="13013374" cy="6564934"/>
            <a:chOff x="-689811" y="926741"/>
            <a:chExt cx="13013374" cy="6564934"/>
          </a:xfrm>
        </p:grpSpPr>
        <p:pic>
          <p:nvPicPr>
            <p:cNvPr id="51" name="Picture 50" descr="A group of people sitting at desks with their arms up&#10;&#10;Description automatically generated with low confidence">
              <a:extLst>
                <a:ext uri="{FF2B5EF4-FFF2-40B4-BE49-F238E27FC236}">
                  <a16:creationId xmlns:a16="http://schemas.microsoft.com/office/drawing/2014/main" id="{8452A87E-6207-4B7B-BF9D-A1CAD9517A65}"/>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b="11511"/>
            <a:stretch/>
          </p:blipFill>
          <p:spPr>
            <a:xfrm>
              <a:off x="3529262" y="4331374"/>
              <a:ext cx="8794301" cy="2526626"/>
            </a:xfrm>
            <a:prstGeom prst="rect">
              <a:avLst/>
            </a:prstGeom>
          </p:spPr>
        </p:pic>
        <p:pic>
          <p:nvPicPr>
            <p:cNvPr id="52" name="Picture 51" descr="A picture containing text, toy, doll, vector graphics&#10;&#10;Description automatically generated">
              <a:extLst>
                <a:ext uri="{FF2B5EF4-FFF2-40B4-BE49-F238E27FC236}">
                  <a16:creationId xmlns:a16="http://schemas.microsoft.com/office/drawing/2014/main" id="{D9ED1F51-9030-477A-98B6-3F8D03A1BD31}"/>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21930" t="9607" r="23333" b="-9607"/>
            <a:stretch/>
          </p:blipFill>
          <p:spPr>
            <a:xfrm>
              <a:off x="-689811" y="926741"/>
              <a:ext cx="5390149" cy="6564934"/>
            </a:xfrm>
            <a:prstGeom prst="rect">
              <a:avLst/>
            </a:prstGeom>
          </p:spPr>
        </p:pic>
      </p:grpSp>
    </p:spTree>
    <p:extLst>
      <p:ext uri="{BB962C8B-B14F-4D97-AF65-F5344CB8AC3E}">
        <p14:creationId xmlns:p14="http://schemas.microsoft.com/office/powerpoint/2010/main" val="378469324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barn(outVertical)">
                                      <p:cBhvr>
                                        <p:cTn id="7" dur="500"/>
                                        <p:tgtEl>
                                          <p:spTgt spid="48"/>
                                        </p:tgtEl>
                                      </p:cBhvr>
                                    </p:animEffect>
                                  </p:childTnLst>
                                </p:cTn>
                              </p:par>
                              <p:par>
                                <p:cTn id="8" presetID="16" presetClass="entr" presetSubtype="37" fill="hold" grpId="0" nodeType="withEffect">
                                  <p:stCondLst>
                                    <p:cond delay="0"/>
                                  </p:stCondLst>
                                  <p:childTnLst>
                                    <p:set>
                                      <p:cBhvr>
                                        <p:cTn id="9" dur="1" fill="hold">
                                          <p:stCondLst>
                                            <p:cond delay="0"/>
                                          </p:stCondLst>
                                        </p:cTn>
                                        <p:tgtEl>
                                          <p:spTgt spid="49"/>
                                        </p:tgtEl>
                                        <p:attrNameLst>
                                          <p:attrName>style.visibility</p:attrName>
                                        </p:attrNameLst>
                                      </p:cBhvr>
                                      <p:to>
                                        <p:strVal val="visible"/>
                                      </p:to>
                                    </p:set>
                                    <p:animEffect transition="in" filter="barn(outVertical)">
                                      <p:cBhvr>
                                        <p:cTn id="10"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P spid="49"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24342"/>
        <p:cNvGrpSpPr/>
        <p:nvPr/>
      </p:nvGrpSpPr>
      <p:grpSpPr>
        <a:xfrm>
          <a:off x="0" y="0"/>
          <a:ext cx="0" cy="0"/>
          <a:chOff x="0" y="0"/>
          <a:chExt cx="0" cy="0"/>
        </a:xfrm>
      </p:grpSpPr>
      <p:pic>
        <p:nvPicPr>
          <p:cNvPr id="13314" name="Picture 2" descr="20220523051805_wm_shs-lich-su-va-dia-li-7"/>
          <p:cNvPicPr>
            <a:picLocks noChangeAspect="1" noChangeArrowheads="1"/>
          </p:cNvPicPr>
          <p:nvPr/>
        </p:nvPicPr>
        <p:blipFill rotWithShape="1">
          <a:blip r:embed="rId3">
            <a:extLst>
              <a:ext uri="{28A0092B-C50C-407E-A947-70E740481C1C}">
                <a14:useLocalDpi xmlns:a14="http://schemas.microsoft.com/office/drawing/2010/main" val="0"/>
              </a:ext>
            </a:extLst>
          </a:blip>
          <a:srcRect l="5518" t="26001" r="6014" b="11557"/>
          <a:stretch/>
        </p:blipFill>
        <p:spPr bwMode="auto">
          <a:xfrm>
            <a:off x="479572" y="59087"/>
            <a:ext cx="6866881" cy="6802503"/>
          </a:xfrm>
          <a:prstGeom prst="rect">
            <a:avLst/>
          </a:prstGeom>
          <a:noFill/>
          <a:extLst>
            <a:ext uri="{909E8E84-426E-40DD-AFC4-6F175D3DCCD1}">
              <a14:hiddenFill xmlns:a14="http://schemas.microsoft.com/office/drawing/2010/main">
                <a:solidFill>
                  <a:srgbClr val="FFFFFF"/>
                </a:solidFill>
              </a14:hiddenFill>
            </a:ext>
          </a:extLst>
        </p:spPr>
      </p:pic>
      <p:grpSp>
        <p:nvGrpSpPr>
          <p:cNvPr id="41" name="Google Shape;1184;p29">
            <a:extLst>
              <a:ext uri="{FF2B5EF4-FFF2-40B4-BE49-F238E27FC236}">
                <a16:creationId xmlns:a16="http://schemas.microsoft.com/office/drawing/2014/main" id="{5FE552AA-017D-4806-A5D2-FC7097466765}"/>
              </a:ext>
            </a:extLst>
          </p:cNvPr>
          <p:cNvGrpSpPr/>
          <p:nvPr/>
        </p:nvGrpSpPr>
        <p:grpSpPr>
          <a:xfrm>
            <a:off x="7477538" y="2211317"/>
            <a:ext cx="4129609" cy="3041360"/>
            <a:chOff x="1667154" y="1034594"/>
            <a:chExt cx="4861594" cy="3533829"/>
          </a:xfrm>
          <a:solidFill>
            <a:schemeClr val="bg2">
              <a:lumMod val="50000"/>
            </a:schemeClr>
          </a:solidFill>
        </p:grpSpPr>
        <p:grpSp>
          <p:nvGrpSpPr>
            <p:cNvPr id="42" name="Google Shape;1185;p29">
              <a:extLst>
                <a:ext uri="{FF2B5EF4-FFF2-40B4-BE49-F238E27FC236}">
                  <a16:creationId xmlns:a16="http://schemas.microsoft.com/office/drawing/2014/main" id="{36553F70-ADEF-4C44-B719-B1879AB407CE}"/>
                </a:ext>
              </a:extLst>
            </p:cNvPr>
            <p:cNvGrpSpPr/>
            <p:nvPr/>
          </p:nvGrpSpPr>
          <p:grpSpPr>
            <a:xfrm rot="815345">
              <a:off x="1667154" y="2058270"/>
              <a:ext cx="422461" cy="321825"/>
              <a:chOff x="6385548" y="4469464"/>
              <a:chExt cx="292975" cy="222485"/>
            </a:xfrm>
            <a:grpFill/>
          </p:grpSpPr>
          <p:sp>
            <p:nvSpPr>
              <p:cNvPr id="44" name="Google Shape;1188;p29">
                <a:extLst>
                  <a:ext uri="{FF2B5EF4-FFF2-40B4-BE49-F238E27FC236}">
                    <a16:creationId xmlns:a16="http://schemas.microsoft.com/office/drawing/2014/main" id="{DD2B2049-20B4-4031-9D95-F334462B029F}"/>
                  </a:ext>
                </a:extLst>
              </p:cNvPr>
              <p:cNvSpPr/>
              <p:nvPr/>
            </p:nvSpPr>
            <p:spPr>
              <a:xfrm>
                <a:off x="6385548" y="4469464"/>
                <a:ext cx="17262" cy="14894"/>
              </a:xfrm>
              <a:custGeom>
                <a:avLst/>
                <a:gdLst/>
                <a:ahLst/>
                <a:cxnLst/>
                <a:rect l="l" t="t" r="r" b="b"/>
                <a:pathLst>
                  <a:path w="503" h="434" extrusionOk="0">
                    <a:moveTo>
                      <a:pt x="502" y="0"/>
                    </a:moveTo>
                    <a:cubicBezTo>
                      <a:pt x="342" y="0"/>
                      <a:pt x="160" y="23"/>
                      <a:pt x="0" y="23"/>
                    </a:cubicBezTo>
                    <a:cubicBezTo>
                      <a:pt x="46" y="160"/>
                      <a:pt x="114" y="297"/>
                      <a:pt x="183" y="434"/>
                    </a:cubicBezTo>
                    <a:cubicBezTo>
                      <a:pt x="274" y="297"/>
                      <a:pt x="388" y="160"/>
                      <a:pt x="502" y="0"/>
                    </a:cubicBezTo>
                    <a:close/>
                  </a:path>
                </a:pathLst>
              </a:custGeom>
              <a:grpFill/>
              <a:ln>
                <a:noFill/>
              </a:ln>
            </p:spPr>
            <p:txBody>
              <a:bodyPr spcFirstLastPara="1" wrap="square" lIns="68569" tIns="68569" rIns="68569" bIns="68569" anchor="ctr" anchorCtr="0">
                <a:noAutofit/>
              </a:bodyPr>
              <a:lstStyle/>
              <a:p>
                <a:pPr>
                  <a:buClr>
                    <a:srgbClr val="000000"/>
                  </a:buClr>
                </a:pPr>
                <a:endParaRPr sz="1050" kern="0">
                  <a:solidFill>
                    <a:srgbClr val="000000"/>
                  </a:solidFill>
                  <a:latin typeface="Arial"/>
                  <a:cs typeface="Arial"/>
                  <a:sym typeface="Arial"/>
                </a:endParaRPr>
              </a:p>
            </p:txBody>
          </p:sp>
          <p:sp>
            <p:nvSpPr>
              <p:cNvPr id="45" name="Google Shape;1191;p29">
                <a:extLst>
                  <a:ext uri="{FF2B5EF4-FFF2-40B4-BE49-F238E27FC236}">
                    <a16:creationId xmlns:a16="http://schemas.microsoft.com/office/drawing/2014/main" id="{69707B23-D146-41DE-9689-1EA8D14D25DA}"/>
                  </a:ext>
                </a:extLst>
              </p:cNvPr>
              <p:cNvSpPr/>
              <p:nvPr/>
            </p:nvSpPr>
            <p:spPr>
              <a:xfrm>
                <a:off x="6664384" y="4677021"/>
                <a:ext cx="14139" cy="14928"/>
              </a:xfrm>
              <a:custGeom>
                <a:avLst/>
                <a:gdLst/>
                <a:ahLst/>
                <a:cxnLst/>
                <a:rect l="l" t="t" r="r" b="b"/>
                <a:pathLst>
                  <a:path w="412" h="435" extrusionOk="0">
                    <a:moveTo>
                      <a:pt x="1" y="1"/>
                    </a:moveTo>
                    <a:cubicBezTo>
                      <a:pt x="24" y="161"/>
                      <a:pt x="47" y="298"/>
                      <a:pt x="69" y="435"/>
                    </a:cubicBezTo>
                    <a:cubicBezTo>
                      <a:pt x="184" y="275"/>
                      <a:pt x="298" y="138"/>
                      <a:pt x="412" y="1"/>
                    </a:cubicBezTo>
                    <a:close/>
                  </a:path>
                </a:pathLst>
              </a:custGeom>
              <a:grpFill/>
              <a:ln>
                <a:noFill/>
              </a:ln>
            </p:spPr>
            <p:txBody>
              <a:bodyPr spcFirstLastPara="1" wrap="square" lIns="68569" tIns="68569" rIns="68569" bIns="68569" anchor="ctr" anchorCtr="0">
                <a:noAutofit/>
              </a:bodyPr>
              <a:lstStyle/>
              <a:p>
                <a:pPr>
                  <a:buClr>
                    <a:srgbClr val="000000"/>
                  </a:buClr>
                </a:pPr>
                <a:endParaRPr sz="1050" kern="0">
                  <a:solidFill>
                    <a:srgbClr val="000000"/>
                  </a:solidFill>
                  <a:latin typeface="Arial"/>
                  <a:cs typeface="Arial"/>
                  <a:sym typeface="Arial"/>
                </a:endParaRPr>
              </a:p>
            </p:txBody>
          </p:sp>
        </p:grpSp>
        <p:sp>
          <p:nvSpPr>
            <p:cNvPr id="43" name="Google Shape;1200;p29">
              <a:extLst>
                <a:ext uri="{FF2B5EF4-FFF2-40B4-BE49-F238E27FC236}">
                  <a16:creationId xmlns:a16="http://schemas.microsoft.com/office/drawing/2014/main" id="{036DE657-7CEE-4CDA-B812-F99C74BA98E3}"/>
                </a:ext>
              </a:extLst>
            </p:cNvPr>
            <p:cNvSpPr/>
            <p:nvPr/>
          </p:nvSpPr>
          <p:spPr>
            <a:xfrm rot="980768">
              <a:off x="1934596" y="1034594"/>
              <a:ext cx="4594152" cy="3533829"/>
            </a:xfrm>
            <a:prstGeom prst="cloud">
              <a:avLst/>
            </a:prstGeom>
            <a:solidFill>
              <a:schemeClr val="bg2">
                <a:lumMod val="50000"/>
              </a:schemeClr>
            </a:solidFill>
            <a:ln>
              <a:noFill/>
            </a:ln>
          </p:spPr>
          <p:txBody>
            <a:bodyPr spcFirstLastPara="1" wrap="square" lIns="68569" tIns="68569" rIns="68569" bIns="68569" anchor="ctr" anchorCtr="0">
              <a:noAutofit/>
            </a:bodyPr>
            <a:lstStyle/>
            <a:p>
              <a:pPr>
                <a:buClr>
                  <a:srgbClr val="000000"/>
                </a:buClr>
              </a:pPr>
              <a:endParaRPr sz="1050" kern="0" dirty="0">
                <a:solidFill>
                  <a:srgbClr val="000000"/>
                </a:solidFill>
                <a:latin typeface="Arial"/>
                <a:cs typeface="Arial"/>
                <a:sym typeface="Arial"/>
              </a:endParaRPr>
            </a:p>
          </p:txBody>
        </p:sp>
      </p:grpSp>
      <p:sp>
        <p:nvSpPr>
          <p:cNvPr id="46" name="TextBox 45">
            <a:extLst>
              <a:ext uri="{FF2B5EF4-FFF2-40B4-BE49-F238E27FC236}">
                <a16:creationId xmlns:a16="http://schemas.microsoft.com/office/drawing/2014/main" id="{DFD75200-F60B-4685-838A-F653061ECCDF}"/>
              </a:ext>
            </a:extLst>
          </p:cNvPr>
          <p:cNvSpPr txBox="1"/>
          <p:nvPr/>
        </p:nvSpPr>
        <p:spPr>
          <a:xfrm>
            <a:off x="8072415" y="2747112"/>
            <a:ext cx="3167030" cy="1969770"/>
          </a:xfrm>
          <a:prstGeom prst="rect">
            <a:avLst/>
          </a:prstGeom>
          <a:noFill/>
        </p:spPr>
        <p:txBody>
          <a:bodyPr wrap="square">
            <a:spAutoFit/>
          </a:bodyPr>
          <a:lstStyle/>
          <a:p>
            <a:pPr algn="ctr">
              <a:lnSpc>
                <a:spcPct val="130000"/>
              </a:lnSpc>
            </a:pPr>
            <a:r>
              <a:rPr lang="en-US" sz="2400" dirty="0" err="1">
                <a:solidFill>
                  <a:schemeClr val="bg1"/>
                </a:solidFill>
                <a:latin typeface="#9Slide03 Roboto Medium" panose="02000000000000000000" pitchFamily="2" charset="0"/>
                <a:ea typeface="#9Slide03 Roboto Medium" panose="02000000000000000000" pitchFamily="2" charset="0"/>
              </a:rPr>
              <a:t>Hình</a:t>
            </a:r>
            <a:r>
              <a:rPr lang="en-US" sz="2400" dirty="0">
                <a:solidFill>
                  <a:schemeClr val="bg1"/>
                </a:solidFill>
                <a:latin typeface="#9Slide03 Roboto Medium" panose="02000000000000000000" pitchFamily="2" charset="0"/>
                <a:ea typeface="#9Slide03 Roboto Medium" panose="02000000000000000000" pitchFamily="2" charset="0"/>
              </a:rPr>
              <a:t> 1. Bản </a:t>
            </a:r>
            <a:r>
              <a:rPr lang="en-US" sz="2400" dirty="0" err="1">
                <a:solidFill>
                  <a:schemeClr val="bg1"/>
                </a:solidFill>
                <a:latin typeface="#9Slide03 Roboto Medium" panose="02000000000000000000" pitchFamily="2" charset="0"/>
                <a:ea typeface="#9Slide03 Roboto Medium" panose="02000000000000000000" pitchFamily="2" charset="0"/>
              </a:rPr>
              <a:t>đồ</a:t>
            </a:r>
            <a:r>
              <a:rPr lang="en-US" sz="2400" dirty="0">
                <a:solidFill>
                  <a:schemeClr val="bg1"/>
                </a:solidFill>
                <a:latin typeface="#9Slide03 Roboto Medium" panose="02000000000000000000" pitchFamily="2" charset="0"/>
                <a:ea typeface="#9Slide03 Roboto Medium" panose="02000000000000000000" pitchFamily="2" charset="0"/>
              </a:rPr>
              <a:t> </a:t>
            </a:r>
            <a:r>
              <a:rPr lang="en-US" sz="2400" dirty="0" err="1">
                <a:solidFill>
                  <a:schemeClr val="bg1"/>
                </a:solidFill>
                <a:latin typeface="#9Slide03 Roboto Medium" panose="02000000000000000000" pitchFamily="2" charset="0"/>
                <a:ea typeface="#9Slide03 Roboto Medium" panose="02000000000000000000" pitchFamily="2" charset="0"/>
              </a:rPr>
              <a:t>mật</a:t>
            </a:r>
            <a:r>
              <a:rPr lang="en-US" sz="2400" dirty="0">
                <a:solidFill>
                  <a:schemeClr val="bg1"/>
                </a:solidFill>
                <a:latin typeface="#9Slide03 Roboto Medium" panose="02000000000000000000" pitchFamily="2" charset="0"/>
                <a:ea typeface="#9Slide03 Roboto Medium" panose="02000000000000000000" pitchFamily="2" charset="0"/>
              </a:rPr>
              <a:t> </a:t>
            </a:r>
            <a:r>
              <a:rPr lang="en-US" sz="2400" dirty="0" err="1">
                <a:solidFill>
                  <a:schemeClr val="bg1"/>
                </a:solidFill>
                <a:latin typeface="#9Slide03 Roboto Medium" panose="02000000000000000000" pitchFamily="2" charset="0"/>
                <a:ea typeface="#9Slide03 Roboto Medium" panose="02000000000000000000" pitchFamily="2" charset="0"/>
              </a:rPr>
              <a:t>độ</a:t>
            </a:r>
            <a:r>
              <a:rPr lang="en-US" sz="2400" dirty="0">
                <a:solidFill>
                  <a:schemeClr val="bg1"/>
                </a:solidFill>
                <a:latin typeface="#9Slide03 Roboto Medium" panose="02000000000000000000" pitchFamily="2" charset="0"/>
                <a:ea typeface="#9Slide03 Roboto Medium" panose="02000000000000000000" pitchFamily="2" charset="0"/>
              </a:rPr>
              <a:t> dân số và một số </a:t>
            </a:r>
            <a:r>
              <a:rPr lang="en-US" sz="2400" dirty="0" err="1">
                <a:solidFill>
                  <a:schemeClr val="bg1"/>
                </a:solidFill>
                <a:latin typeface="#9Slide03 Roboto Medium" panose="02000000000000000000" pitchFamily="2" charset="0"/>
                <a:ea typeface="#9Slide03 Roboto Medium" panose="02000000000000000000" pitchFamily="2" charset="0"/>
              </a:rPr>
              <a:t>đô</a:t>
            </a:r>
            <a:r>
              <a:rPr lang="en-US" sz="2400" dirty="0">
                <a:solidFill>
                  <a:schemeClr val="bg1"/>
                </a:solidFill>
                <a:latin typeface="#9Slide03 Roboto Medium" panose="02000000000000000000" pitchFamily="2" charset="0"/>
                <a:ea typeface="#9Slide03 Roboto Medium" panose="02000000000000000000" pitchFamily="2" charset="0"/>
              </a:rPr>
              <a:t> </a:t>
            </a:r>
            <a:r>
              <a:rPr lang="en-US" sz="2400" dirty="0" err="1">
                <a:solidFill>
                  <a:schemeClr val="bg1"/>
                </a:solidFill>
                <a:latin typeface="#9Slide03 Roboto Medium" panose="02000000000000000000" pitchFamily="2" charset="0"/>
                <a:ea typeface="#9Slide03 Roboto Medium" panose="02000000000000000000" pitchFamily="2" charset="0"/>
              </a:rPr>
              <a:t>thị</a:t>
            </a:r>
            <a:r>
              <a:rPr lang="en-US" sz="2400" dirty="0">
                <a:solidFill>
                  <a:schemeClr val="bg1"/>
                </a:solidFill>
                <a:latin typeface="#9Slide03 Roboto Medium" panose="02000000000000000000" pitchFamily="2" charset="0"/>
                <a:ea typeface="#9Slide03 Roboto Medium" panose="02000000000000000000" pitchFamily="2" charset="0"/>
              </a:rPr>
              <a:t> </a:t>
            </a:r>
            <a:r>
              <a:rPr lang="en-US" sz="2400" dirty="0" err="1">
                <a:solidFill>
                  <a:schemeClr val="bg1"/>
                </a:solidFill>
                <a:latin typeface="#9Slide03 Roboto Medium" panose="02000000000000000000" pitchFamily="2" charset="0"/>
                <a:ea typeface="#9Slide03 Roboto Medium" panose="02000000000000000000" pitchFamily="2" charset="0"/>
              </a:rPr>
              <a:t>lớn</a:t>
            </a:r>
            <a:r>
              <a:rPr lang="en-US" sz="2400" dirty="0">
                <a:solidFill>
                  <a:schemeClr val="bg1"/>
                </a:solidFill>
                <a:latin typeface="#9Slide03 Roboto Medium" panose="02000000000000000000" pitchFamily="2" charset="0"/>
                <a:ea typeface="#9Slide03 Roboto Medium" panose="02000000000000000000" pitchFamily="2" charset="0"/>
              </a:rPr>
              <a:t> ở </a:t>
            </a:r>
            <a:r>
              <a:rPr lang="en-US" sz="2400" dirty="0" err="1">
                <a:solidFill>
                  <a:schemeClr val="bg1"/>
                </a:solidFill>
                <a:latin typeface="#9Slide03 Roboto Medium" panose="02000000000000000000" pitchFamily="2" charset="0"/>
                <a:ea typeface="#9Slide03 Roboto Medium" panose="02000000000000000000" pitchFamily="2" charset="0"/>
              </a:rPr>
              <a:t>châu</a:t>
            </a:r>
            <a:r>
              <a:rPr lang="en-US" sz="2400" dirty="0">
                <a:solidFill>
                  <a:schemeClr val="bg1"/>
                </a:solidFill>
                <a:latin typeface="#9Slide03 Roboto Medium" panose="02000000000000000000" pitchFamily="2" charset="0"/>
                <a:ea typeface="#9Slide03 Roboto Medium" panose="02000000000000000000" pitchFamily="2" charset="0"/>
              </a:rPr>
              <a:t> Á, năm 2020</a:t>
            </a:r>
          </a:p>
        </p:txBody>
      </p:sp>
    </p:spTree>
    <p:extLst>
      <p:ext uri="{BB962C8B-B14F-4D97-AF65-F5344CB8AC3E}">
        <p14:creationId xmlns:p14="http://schemas.microsoft.com/office/powerpoint/2010/main" val="275577703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p:cTn id="7" dur="500" fill="hold"/>
                                        <p:tgtEl>
                                          <p:spTgt spid="41"/>
                                        </p:tgtEl>
                                        <p:attrNameLst>
                                          <p:attrName>ppt_w</p:attrName>
                                        </p:attrNameLst>
                                      </p:cBhvr>
                                      <p:tavLst>
                                        <p:tav tm="0">
                                          <p:val>
                                            <p:fltVal val="0"/>
                                          </p:val>
                                        </p:tav>
                                        <p:tav tm="100000">
                                          <p:val>
                                            <p:strVal val="#ppt_w"/>
                                          </p:val>
                                        </p:tav>
                                      </p:tavLst>
                                    </p:anim>
                                    <p:anim calcmode="lin" valueType="num">
                                      <p:cBhvr>
                                        <p:cTn id="8" dur="500" fill="hold"/>
                                        <p:tgtEl>
                                          <p:spTgt spid="41"/>
                                        </p:tgtEl>
                                        <p:attrNameLst>
                                          <p:attrName>ppt_h</p:attrName>
                                        </p:attrNameLst>
                                      </p:cBhvr>
                                      <p:tavLst>
                                        <p:tav tm="0">
                                          <p:val>
                                            <p:fltVal val="0"/>
                                          </p:val>
                                        </p:tav>
                                        <p:tav tm="100000">
                                          <p:val>
                                            <p:strVal val="#ppt_h"/>
                                          </p:val>
                                        </p:tav>
                                      </p:tavLst>
                                    </p:anim>
                                    <p:animEffect transition="in" filter="fade">
                                      <p:cBhvr>
                                        <p:cTn id="9" dur="500"/>
                                        <p:tgtEl>
                                          <p:spTgt spid="41"/>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6"/>
                                        </p:tgtEl>
                                        <p:attrNameLst>
                                          <p:attrName>style.visibility</p:attrName>
                                        </p:attrNameLst>
                                      </p:cBhvr>
                                      <p:to>
                                        <p:strVal val="visible"/>
                                      </p:to>
                                    </p:set>
                                    <p:anim calcmode="lin" valueType="num">
                                      <p:cBhvr>
                                        <p:cTn id="12" dur="500" fill="hold"/>
                                        <p:tgtEl>
                                          <p:spTgt spid="46"/>
                                        </p:tgtEl>
                                        <p:attrNameLst>
                                          <p:attrName>ppt_w</p:attrName>
                                        </p:attrNameLst>
                                      </p:cBhvr>
                                      <p:tavLst>
                                        <p:tav tm="0">
                                          <p:val>
                                            <p:fltVal val="0"/>
                                          </p:val>
                                        </p:tav>
                                        <p:tav tm="100000">
                                          <p:val>
                                            <p:strVal val="#ppt_w"/>
                                          </p:val>
                                        </p:tav>
                                      </p:tavLst>
                                    </p:anim>
                                    <p:anim calcmode="lin" valueType="num">
                                      <p:cBhvr>
                                        <p:cTn id="13" dur="500" fill="hold"/>
                                        <p:tgtEl>
                                          <p:spTgt spid="46"/>
                                        </p:tgtEl>
                                        <p:attrNameLst>
                                          <p:attrName>ppt_h</p:attrName>
                                        </p:attrNameLst>
                                      </p:cBhvr>
                                      <p:tavLst>
                                        <p:tav tm="0">
                                          <p:val>
                                            <p:fltVal val="0"/>
                                          </p:val>
                                        </p:tav>
                                        <p:tav tm="100000">
                                          <p:val>
                                            <p:strVal val="#ppt_h"/>
                                          </p:val>
                                        </p:tav>
                                      </p:tavLst>
                                    </p:anim>
                                    <p:animEffect transition="in" filter="fade">
                                      <p:cBhvr>
                                        <p:cTn id="14"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rrow: Right 1">
            <a:extLst>
              <a:ext uri="{FF2B5EF4-FFF2-40B4-BE49-F238E27FC236}">
                <a16:creationId xmlns:a16="http://schemas.microsoft.com/office/drawing/2014/main" id="{6293B0E6-FD7B-491D-8A58-2660492778E9}"/>
              </a:ext>
            </a:extLst>
          </p:cNvPr>
          <p:cNvSpPr/>
          <p:nvPr/>
        </p:nvSpPr>
        <p:spPr>
          <a:xfrm>
            <a:off x="6138470" y="2244525"/>
            <a:ext cx="404735" cy="407066"/>
          </a:xfrm>
          <a:prstGeom prst="rightArrow">
            <a:avLst>
              <a:gd name="adj1" fmla="val 50000"/>
              <a:gd name="adj2" fmla="val 46296"/>
            </a:avLst>
          </a:prstGeom>
          <a:solidFill>
            <a:srgbClr val="194E48"/>
          </a:solidFill>
          <a:ln w="12700" cap="flat" cmpd="sng" algn="ctr">
            <a:solidFill>
              <a:srgbClr val="194E48"/>
            </a:solidFill>
            <a:prstDash val="solid"/>
            <a:miter lim="800000"/>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Roboto" pitchFamily="2" charset="0"/>
              <a:ea typeface="Roboto" pitchFamily="2" charset="0"/>
              <a:cs typeface="+mn-cs"/>
            </a:endParaRPr>
          </a:p>
        </p:txBody>
      </p:sp>
      <p:sp>
        <p:nvSpPr>
          <p:cNvPr id="5" name="Arrow: Right 16">
            <a:extLst>
              <a:ext uri="{FF2B5EF4-FFF2-40B4-BE49-F238E27FC236}">
                <a16:creationId xmlns:a16="http://schemas.microsoft.com/office/drawing/2014/main" id="{F6CF2776-88DA-4BC8-8EFE-9092E4AD789B}"/>
              </a:ext>
            </a:extLst>
          </p:cNvPr>
          <p:cNvSpPr/>
          <p:nvPr/>
        </p:nvSpPr>
        <p:spPr>
          <a:xfrm>
            <a:off x="6138470" y="3598780"/>
            <a:ext cx="404735" cy="407066"/>
          </a:xfrm>
          <a:prstGeom prst="rightArrow">
            <a:avLst>
              <a:gd name="adj1" fmla="val 50000"/>
              <a:gd name="adj2" fmla="val 46296"/>
            </a:avLst>
          </a:prstGeom>
          <a:solidFill>
            <a:srgbClr val="194E48"/>
          </a:solidFill>
          <a:ln w="12700" cap="flat" cmpd="sng" algn="ctr">
            <a:solidFill>
              <a:srgbClr val="194E48"/>
            </a:solidFill>
            <a:prstDash val="solid"/>
            <a:miter lim="800000"/>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Roboto" pitchFamily="2" charset="0"/>
              <a:ea typeface="Roboto" pitchFamily="2" charset="0"/>
              <a:cs typeface="+mn-cs"/>
            </a:endParaRPr>
          </a:p>
        </p:txBody>
      </p:sp>
      <p:sp>
        <p:nvSpPr>
          <p:cNvPr id="6" name="Rectangle 5">
            <a:extLst>
              <a:ext uri="{FF2B5EF4-FFF2-40B4-BE49-F238E27FC236}">
                <a16:creationId xmlns:a16="http://schemas.microsoft.com/office/drawing/2014/main" id="{BF080F78-C4E9-4767-A1C0-3A6E33306A47}"/>
              </a:ext>
            </a:extLst>
          </p:cNvPr>
          <p:cNvSpPr/>
          <p:nvPr/>
        </p:nvSpPr>
        <p:spPr>
          <a:xfrm>
            <a:off x="1843790" y="2023421"/>
            <a:ext cx="3822492" cy="839433"/>
          </a:xfrm>
          <a:prstGeom prst="rect">
            <a:avLst/>
          </a:prstGeom>
          <a:solidFill>
            <a:srgbClr val="FAD586"/>
          </a:solidFill>
          <a:ln w="12700" cap="flat" cmpd="sng" algn="ctr">
            <a:solidFill>
              <a:srgbClr val="FAD586"/>
            </a:solidFill>
            <a:prstDash val="solid"/>
            <a:miter lim="800000"/>
          </a:ln>
          <a:effectLst/>
        </p:spPr>
        <p:txBody>
          <a:bodyPr rtlCol="0" anchor="ctr"/>
          <a:lstStyle/>
          <a:p>
            <a:pPr marL="0" marR="0" lvl="0" indent="0" algn="just"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194E48"/>
                </a:solidFill>
                <a:effectLst/>
                <a:uLnTx/>
                <a:uFillTx/>
                <a:latin typeface="#9Slide03 Roboto Medium" panose="02000000000000000000" pitchFamily="2" charset="0"/>
                <a:ea typeface="#9Slide03 Roboto Medium" panose="02000000000000000000" pitchFamily="2" charset="0"/>
              </a:rPr>
              <a:t>Hoạt</a:t>
            </a:r>
            <a:r>
              <a:rPr kumimoji="0" lang="en-US" sz="2400" b="1" i="0" u="none" strike="noStrike" kern="0" cap="none" spc="0" normalizeH="0" noProof="0" dirty="0">
                <a:ln>
                  <a:noFill/>
                </a:ln>
                <a:solidFill>
                  <a:srgbClr val="194E48"/>
                </a:solidFill>
                <a:effectLst/>
                <a:uLnTx/>
                <a:uFillTx/>
                <a:latin typeface="#9Slide03 Roboto Medium" panose="02000000000000000000" pitchFamily="2" charset="0"/>
                <a:ea typeface="#9Slide03 Roboto Medium" panose="02000000000000000000" pitchFamily="2" charset="0"/>
              </a:rPr>
              <a:t> động </a:t>
            </a:r>
            <a:r>
              <a:rPr kumimoji="0" lang="en-US" sz="2400" b="1" i="0" u="none" strike="noStrike" kern="0" cap="none" spc="0" normalizeH="0" noProof="0" dirty="0" err="1">
                <a:ln>
                  <a:noFill/>
                </a:ln>
                <a:solidFill>
                  <a:srgbClr val="194E48"/>
                </a:solidFill>
                <a:effectLst/>
                <a:uLnTx/>
                <a:uFillTx/>
                <a:latin typeface="#9Slide03 Roboto Medium" panose="02000000000000000000" pitchFamily="2" charset="0"/>
                <a:ea typeface="#9Slide03 Roboto Medium" panose="02000000000000000000" pitchFamily="2" charset="0"/>
              </a:rPr>
              <a:t>theo</a:t>
            </a:r>
            <a:r>
              <a:rPr kumimoji="0" lang="en-US" sz="2400" b="1" i="0" u="none" strike="noStrike" kern="0" cap="none" spc="0" normalizeH="0" noProof="0" dirty="0">
                <a:ln>
                  <a:noFill/>
                </a:ln>
                <a:solidFill>
                  <a:srgbClr val="194E48"/>
                </a:solidFill>
                <a:effectLst/>
                <a:uLnTx/>
                <a:uFillTx/>
                <a:latin typeface="#9Slide03 Roboto Medium" panose="02000000000000000000" pitchFamily="2" charset="0"/>
                <a:ea typeface="#9Slide03 Roboto Medium" panose="02000000000000000000" pitchFamily="2" charset="0"/>
              </a:rPr>
              <a:t> </a:t>
            </a:r>
            <a:r>
              <a:rPr kumimoji="0" lang="en-US" sz="2400" b="1" i="0" u="none" strike="noStrike" kern="0" cap="none" spc="0" normalizeH="0" noProof="0" dirty="0" err="1">
                <a:ln>
                  <a:noFill/>
                </a:ln>
                <a:solidFill>
                  <a:srgbClr val="194E48"/>
                </a:solidFill>
                <a:effectLst/>
                <a:uLnTx/>
                <a:uFillTx/>
                <a:latin typeface="#9Slide03 Roboto Medium" panose="02000000000000000000" pitchFamily="2" charset="0"/>
                <a:ea typeface="#9Slide03 Roboto Medium" panose="02000000000000000000" pitchFamily="2" charset="0"/>
              </a:rPr>
              <a:t>cặp</a:t>
            </a:r>
            <a:endParaRPr kumimoji="0" lang="en-US" sz="2400" b="1" i="0" u="none" strike="noStrike" kern="0" cap="none" spc="0" normalizeH="0" baseline="0" noProof="0" dirty="0">
              <a:ln>
                <a:noFill/>
              </a:ln>
              <a:solidFill>
                <a:srgbClr val="194E48"/>
              </a:solidFill>
              <a:effectLst/>
              <a:uLnTx/>
              <a:uFillTx/>
              <a:latin typeface="#9Slide03 Roboto Medium" panose="02000000000000000000" pitchFamily="2" charset="0"/>
              <a:ea typeface="#9Slide03 Roboto Medium" panose="02000000000000000000" pitchFamily="2" charset="0"/>
            </a:endParaRPr>
          </a:p>
        </p:txBody>
      </p:sp>
      <p:sp>
        <p:nvSpPr>
          <p:cNvPr id="7" name="Rectangle 6">
            <a:extLst>
              <a:ext uri="{FF2B5EF4-FFF2-40B4-BE49-F238E27FC236}">
                <a16:creationId xmlns:a16="http://schemas.microsoft.com/office/drawing/2014/main" id="{2A9249FC-65DF-491A-9C4F-EB9074B759D4}"/>
              </a:ext>
            </a:extLst>
          </p:cNvPr>
          <p:cNvSpPr/>
          <p:nvPr/>
        </p:nvSpPr>
        <p:spPr>
          <a:xfrm>
            <a:off x="1843790" y="3337626"/>
            <a:ext cx="3822492" cy="839433"/>
          </a:xfrm>
          <a:prstGeom prst="rect">
            <a:avLst/>
          </a:prstGeom>
          <a:solidFill>
            <a:srgbClr val="FAD586"/>
          </a:solidFill>
          <a:ln w="12700" cap="flat" cmpd="sng" algn="ctr">
            <a:solidFill>
              <a:srgbClr val="FAD586"/>
            </a:solidFill>
            <a:prstDash val="solid"/>
            <a:miter lim="800000"/>
          </a:ln>
          <a:effectLst/>
        </p:spPr>
        <p:txBody>
          <a:bodyPr rtlCol="0" anchor="ctr"/>
          <a:lstStyle/>
          <a:p>
            <a:pPr marL="0" marR="0" lvl="0" indent="0" algn="just"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194E48"/>
                </a:solidFill>
                <a:effectLst/>
                <a:uLnTx/>
                <a:uFillTx/>
                <a:latin typeface="#9Slide03 Roboto Medium" panose="02000000000000000000" pitchFamily="2" charset="0"/>
                <a:ea typeface="#9Slide03 Roboto Medium" panose="02000000000000000000" pitchFamily="2" charset="0"/>
              </a:rPr>
              <a:t>Hoàn</a:t>
            </a:r>
            <a:r>
              <a:rPr kumimoji="0" lang="en-US" sz="2400" b="1" i="0" u="none" strike="noStrike" kern="0" cap="none" spc="0" normalizeH="0" noProof="0" dirty="0">
                <a:ln>
                  <a:noFill/>
                </a:ln>
                <a:solidFill>
                  <a:srgbClr val="194E48"/>
                </a:solidFill>
                <a:effectLst/>
                <a:uLnTx/>
                <a:uFillTx/>
                <a:latin typeface="#9Slide03 Roboto Medium" panose="02000000000000000000" pitchFamily="2" charset="0"/>
                <a:ea typeface="#9Slide03 Roboto Medium" panose="02000000000000000000" pitchFamily="2" charset="0"/>
              </a:rPr>
              <a:t> thành </a:t>
            </a:r>
            <a:r>
              <a:rPr kumimoji="0" lang="en-US" sz="2400" b="1" i="0" u="none" strike="noStrike" kern="0" cap="none" spc="0" normalizeH="0" noProof="0" dirty="0" err="1">
                <a:ln>
                  <a:noFill/>
                </a:ln>
                <a:solidFill>
                  <a:srgbClr val="194E48"/>
                </a:solidFill>
                <a:effectLst/>
                <a:uLnTx/>
                <a:uFillTx/>
                <a:latin typeface="#9Slide03 Roboto Medium" panose="02000000000000000000" pitchFamily="2" charset="0"/>
                <a:ea typeface="#9Slide03 Roboto Medium" panose="02000000000000000000" pitchFamily="2" charset="0"/>
              </a:rPr>
              <a:t>phiếu</a:t>
            </a:r>
            <a:r>
              <a:rPr kumimoji="0" lang="en-US" sz="2400" b="1" i="0" u="none" strike="noStrike" kern="0" cap="none" spc="0" normalizeH="0" noProof="0" dirty="0">
                <a:ln>
                  <a:noFill/>
                </a:ln>
                <a:solidFill>
                  <a:srgbClr val="194E48"/>
                </a:solidFill>
                <a:effectLst/>
                <a:uLnTx/>
                <a:uFillTx/>
                <a:latin typeface="#9Slide03 Roboto Medium" panose="02000000000000000000" pitchFamily="2" charset="0"/>
                <a:ea typeface="#9Slide03 Roboto Medium" panose="02000000000000000000" pitchFamily="2" charset="0"/>
              </a:rPr>
              <a:t> học tập</a:t>
            </a:r>
            <a:endParaRPr kumimoji="0" lang="en-US" sz="2400" b="1" i="0" u="none" strike="noStrike" kern="0" cap="none" spc="0" normalizeH="0" baseline="0" noProof="0" dirty="0">
              <a:ln>
                <a:noFill/>
              </a:ln>
              <a:solidFill>
                <a:srgbClr val="194E48"/>
              </a:solidFill>
              <a:effectLst/>
              <a:uLnTx/>
              <a:uFillTx/>
              <a:latin typeface="#9Slide03 Roboto Medium" panose="02000000000000000000" pitchFamily="2" charset="0"/>
              <a:ea typeface="#9Slide03 Roboto Medium" panose="02000000000000000000" pitchFamily="2" charset="0"/>
            </a:endParaRPr>
          </a:p>
        </p:txBody>
      </p:sp>
      <p:sp>
        <p:nvSpPr>
          <p:cNvPr id="8" name="Arrow: Right 16">
            <a:extLst>
              <a:ext uri="{FF2B5EF4-FFF2-40B4-BE49-F238E27FC236}">
                <a16:creationId xmlns:a16="http://schemas.microsoft.com/office/drawing/2014/main" id="{F6CF2776-88DA-4BC8-8EFE-9092E4AD789B}"/>
              </a:ext>
            </a:extLst>
          </p:cNvPr>
          <p:cNvSpPr/>
          <p:nvPr/>
        </p:nvSpPr>
        <p:spPr>
          <a:xfrm>
            <a:off x="6138470" y="5004082"/>
            <a:ext cx="404735" cy="407066"/>
          </a:xfrm>
          <a:prstGeom prst="rightArrow">
            <a:avLst>
              <a:gd name="adj1" fmla="val 50000"/>
              <a:gd name="adj2" fmla="val 46296"/>
            </a:avLst>
          </a:prstGeom>
          <a:solidFill>
            <a:srgbClr val="194E48"/>
          </a:solidFill>
          <a:ln w="12700" cap="flat" cmpd="sng" algn="ctr">
            <a:solidFill>
              <a:srgbClr val="194E48"/>
            </a:solidFill>
            <a:prstDash val="solid"/>
            <a:miter lim="800000"/>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Roboto" pitchFamily="2" charset="0"/>
              <a:ea typeface="Roboto" pitchFamily="2" charset="0"/>
              <a:cs typeface="+mn-cs"/>
            </a:endParaRPr>
          </a:p>
        </p:txBody>
      </p:sp>
      <p:sp>
        <p:nvSpPr>
          <p:cNvPr id="9" name="Rectangle 8">
            <a:extLst>
              <a:ext uri="{FF2B5EF4-FFF2-40B4-BE49-F238E27FC236}">
                <a16:creationId xmlns:a16="http://schemas.microsoft.com/office/drawing/2014/main" id="{2A9249FC-65DF-491A-9C4F-EB9074B759D4}"/>
              </a:ext>
            </a:extLst>
          </p:cNvPr>
          <p:cNvSpPr/>
          <p:nvPr/>
        </p:nvSpPr>
        <p:spPr>
          <a:xfrm>
            <a:off x="1843790" y="4742928"/>
            <a:ext cx="3822492" cy="839433"/>
          </a:xfrm>
          <a:prstGeom prst="rect">
            <a:avLst/>
          </a:prstGeom>
          <a:solidFill>
            <a:srgbClr val="FAD586"/>
          </a:solidFill>
          <a:ln w="12700" cap="flat" cmpd="sng" algn="ctr">
            <a:solidFill>
              <a:srgbClr val="FAD586"/>
            </a:solidFill>
            <a:prstDash val="solid"/>
            <a:miter lim="800000"/>
          </a:ln>
          <a:effectLst/>
        </p:spPr>
        <p:txBody>
          <a:bodyPr rtlCol="0" anchor="ctr"/>
          <a:lstStyle/>
          <a:p>
            <a:pPr marL="0" marR="0" lvl="0" indent="0" algn="just"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194E48"/>
                </a:solidFill>
                <a:effectLst/>
                <a:uLnTx/>
                <a:uFillTx/>
                <a:latin typeface="#9Slide03 Roboto Medium" panose="02000000000000000000" pitchFamily="2" charset="0"/>
                <a:ea typeface="#9Slide03 Roboto Medium" panose="02000000000000000000" pitchFamily="2" charset="0"/>
              </a:rPr>
              <a:t>Thời</a:t>
            </a:r>
            <a:r>
              <a:rPr kumimoji="0" lang="en-US" sz="2400" b="1" i="0" u="none" strike="noStrike" kern="0" cap="none" spc="0" normalizeH="0" noProof="0" dirty="0">
                <a:ln>
                  <a:noFill/>
                </a:ln>
                <a:solidFill>
                  <a:srgbClr val="194E48"/>
                </a:solidFill>
                <a:effectLst/>
                <a:uLnTx/>
                <a:uFillTx/>
                <a:latin typeface="#9Slide03 Roboto Medium" panose="02000000000000000000" pitchFamily="2" charset="0"/>
                <a:ea typeface="#9Slide03 Roboto Medium" panose="02000000000000000000" pitchFamily="2" charset="0"/>
              </a:rPr>
              <a:t> </a:t>
            </a:r>
            <a:r>
              <a:rPr kumimoji="0" lang="en-US" sz="2400" b="1" i="0" u="none" strike="noStrike" kern="0" cap="none" spc="0" normalizeH="0" noProof="0" dirty="0" err="1">
                <a:ln>
                  <a:noFill/>
                </a:ln>
                <a:solidFill>
                  <a:srgbClr val="194E48"/>
                </a:solidFill>
                <a:effectLst/>
                <a:uLnTx/>
                <a:uFillTx/>
                <a:latin typeface="#9Slide03 Roboto Medium" panose="02000000000000000000" pitchFamily="2" charset="0"/>
                <a:ea typeface="#9Slide03 Roboto Medium" panose="02000000000000000000" pitchFamily="2" charset="0"/>
              </a:rPr>
              <a:t>gian</a:t>
            </a:r>
            <a:r>
              <a:rPr kumimoji="0" lang="en-US" sz="2400" b="1" i="0" u="none" strike="noStrike" kern="0" cap="none" spc="0" normalizeH="0" noProof="0" dirty="0">
                <a:ln>
                  <a:noFill/>
                </a:ln>
                <a:solidFill>
                  <a:srgbClr val="194E48"/>
                </a:solidFill>
                <a:effectLst/>
                <a:uLnTx/>
                <a:uFillTx/>
                <a:latin typeface="#9Slide03 Roboto Medium" panose="02000000000000000000" pitchFamily="2" charset="0"/>
                <a:ea typeface="#9Slide03 Roboto Medium" panose="02000000000000000000" pitchFamily="2" charset="0"/>
              </a:rPr>
              <a:t>: 5 </a:t>
            </a:r>
            <a:r>
              <a:rPr kumimoji="0" lang="en-US" sz="2400" b="1" i="0" u="none" strike="noStrike" kern="0" cap="none" spc="0" normalizeH="0" noProof="0" dirty="0" err="1">
                <a:ln>
                  <a:noFill/>
                </a:ln>
                <a:solidFill>
                  <a:srgbClr val="194E48"/>
                </a:solidFill>
                <a:effectLst/>
                <a:uLnTx/>
                <a:uFillTx/>
                <a:latin typeface="#9Slide03 Roboto Medium" panose="02000000000000000000" pitchFamily="2" charset="0"/>
                <a:ea typeface="#9Slide03 Roboto Medium" panose="02000000000000000000" pitchFamily="2" charset="0"/>
              </a:rPr>
              <a:t>phút</a:t>
            </a:r>
            <a:endParaRPr kumimoji="0" lang="en-US" sz="2400" b="1" i="0" u="none" strike="noStrike" kern="0" cap="none" spc="0" normalizeH="0" baseline="0" noProof="0" dirty="0">
              <a:ln>
                <a:noFill/>
              </a:ln>
              <a:solidFill>
                <a:srgbClr val="194E48"/>
              </a:solidFill>
              <a:effectLst/>
              <a:uLnTx/>
              <a:uFillTx/>
              <a:latin typeface="#9Slide03 Roboto Medium" panose="02000000000000000000" pitchFamily="2" charset="0"/>
              <a:ea typeface="#9Slide03 Roboto Medium" panose="02000000000000000000" pitchFamily="2" charset="0"/>
            </a:endParaRPr>
          </a:p>
        </p:txBody>
      </p:sp>
      <p:sp>
        <p:nvSpPr>
          <p:cNvPr id="10" name="!!1">
            <a:extLst>
              <a:ext uri="{FF2B5EF4-FFF2-40B4-BE49-F238E27FC236}">
                <a16:creationId xmlns:a16="http://schemas.microsoft.com/office/drawing/2014/main" id="{9648C188-BC90-47AA-9312-F9ABC32466F9}"/>
              </a:ext>
            </a:extLst>
          </p:cNvPr>
          <p:cNvSpPr txBox="1"/>
          <p:nvPr/>
        </p:nvSpPr>
        <p:spPr>
          <a:xfrm>
            <a:off x="1131754" y="651825"/>
            <a:ext cx="5006716" cy="1085938"/>
          </a:xfrm>
          <a:prstGeom prst="rect">
            <a:avLst/>
          </a:prstGeom>
          <a:noFill/>
        </p:spPr>
        <p:txBody>
          <a:bodyPr wrap="square" rtlCol="0">
            <a:spAutoFit/>
          </a:bodyPr>
          <a:lstStyle/>
          <a:p>
            <a:pPr marL="0" marR="0" lvl="0" indent="0" algn="ctr" defTabSz="914400" rtl="0" eaLnBrk="1" fontAlgn="auto" latinLnBrk="0" hangingPunct="1">
              <a:lnSpc>
                <a:spcPct val="130000"/>
              </a:lnSpc>
              <a:spcBef>
                <a:spcPts val="0"/>
              </a:spcBef>
              <a:spcAft>
                <a:spcPts val="0"/>
              </a:spcAft>
              <a:buClrTx/>
              <a:buSzTx/>
              <a:buFontTx/>
              <a:buNone/>
              <a:tabLst/>
              <a:defRPr/>
            </a:pPr>
            <a:r>
              <a:rPr lang="en-US" sz="2600" b="1" dirty="0">
                <a:solidFill>
                  <a:schemeClr val="bg2">
                    <a:lumMod val="25000"/>
                  </a:schemeClr>
                </a:solidFill>
                <a:latin typeface="#9Slide03 Roboto Medium" panose="02000000000000000000" pitchFamily="2" charset="0"/>
                <a:ea typeface="#9Slide03 Roboto Medium" panose="02000000000000000000" pitchFamily="2" charset="0"/>
              </a:rPr>
              <a:t>2. </a:t>
            </a:r>
            <a:r>
              <a:rPr kumimoji="0" lang="en-US" sz="2600" b="1" i="0" u="none" strike="noStrike" kern="1200" cap="none" spc="0" normalizeH="0" baseline="0" noProof="0" dirty="0">
                <a:ln>
                  <a:noFill/>
                </a:ln>
                <a:solidFill>
                  <a:schemeClr val="bg2">
                    <a:lumMod val="25000"/>
                  </a:schemeClr>
                </a:solidFill>
                <a:effectLst/>
                <a:uLnTx/>
                <a:uFillTx/>
                <a:latin typeface="#9Slide03 Roboto Medium" panose="02000000000000000000" pitchFamily="2" charset="0"/>
                <a:ea typeface="#9Slide03 Roboto Medium" panose="02000000000000000000" pitchFamily="2" charset="0"/>
              </a:rPr>
              <a:t>SỰ</a:t>
            </a:r>
            <a:r>
              <a:rPr kumimoji="0" lang="en-US" sz="2600" b="1" i="0" u="none" strike="noStrike" kern="1200" cap="none" spc="0" normalizeH="0" noProof="0" dirty="0">
                <a:ln>
                  <a:noFill/>
                </a:ln>
                <a:solidFill>
                  <a:schemeClr val="bg2">
                    <a:lumMod val="25000"/>
                  </a:schemeClr>
                </a:solidFill>
                <a:effectLst/>
                <a:uLnTx/>
                <a:uFillTx/>
                <a:latin typeface="#9Slide03 Roboto Medium" panose="02000000000000000000" pitchFamily="2" charset="0"/>
                <a:ea typeface="#9Slide03 Roboto Medium" panose="02000000000000000000" pitchFamily="2" charset="0"/>
              </a:rPr>
              <a:t> PHÂN BỐ DÂN CƯ. CÁC ĐÔ THỊ LỚN</a:t>
            </a:r>
            <a:endParaRPr kumimoji="0" lang="en-US" sz="2600" b="1" i="0" u="none" strike="noStrike" kern="1200" cap="none" spc="0" normalizeH="0" baseline="0" noProof="0" dirty="0">
              <a:ln>
                <a:noFill/>
              </a:ln>
              <a:solidFill>
                <a:schemeClr val="bg2">
                  <a:lumMod val="25000"/>
                </a:schemeClr>
              </a:solidFill>
              <a:effectLst/>
              <a:uLnTx/>
              <a:uFillTx/>
              <a:latin typeface="#9Slide03 Roboto Medium" panose="02000000000000000000" pitchFamily="2" charset="0"/>
              <a:ea typeface="#9Slide03 Roboto Medium" panose="02000000000000000000" pitchFamily="2" charset="0"/>
            </a:endParaRPr>
          </a:p>
        </p:txBody>
      </p:sp>
      <p:pic>
        <p:nvPicPr>
          <p:cNvPr id="11" name="Picture 8" descr="Lớp 8 học những môn gì? Các kiến thức trọng tâm của môn học"/>
          <p:cNvPicPr>
            <a:picLocks noChangeAspect="1" noChangeArrowheads="1"/>
          </p:cNvPicPr>
          <p:nvPr/>
        </p:nvPicPr>
        <p:blipFill>
          <a:blip r:embed="rId2" cstate="print">
            <a:extLst>
              <a:ext uri="{BEBA8EAE-BF5A-486C-A8C5-ECC9F3942E4B}">
                <a14:imgProps xmlns:a14="http://schemas.microsoft.com/office/drawing/2010/main">
                  <a14:imgLayer r:embed="rId3">
                    <a14:imgEffect>
                      <a14:backgroundRemoval t="0" b="100000" l="0" r="99355">
                        <a14:foregroundMark x1="71935" y1="32378" x2="69677" y2="54155"/>
                        <a14:foregroundMark x1="85806" y1="25215" x2="81935" y2="42120"/>
                        <a14:foregroundMark x1="63387" y1="26361" x2="64032" y2="40115"/>
                        <a14:foregroundMark x1="28226" y1="20344" x2="28226" y2="45272"/>
                        <a14:foregroundMark x1="40484" y1="17192" x2="38226" y2="22350"/>
                        <a14:foregroundMark x1="34839" y1="21203" x2="41129" y2="39255"/>
                        <a14:foregroundMark x1="22581" y1="22350" x2="32581" y2="34097"/>
                        <a14:foregroundMark x1="85806" y1="25215" x2="85806" y2="25215"/>
                      </a14:backgroundRemoval>
                    </a14:imgEffect>
                  </a14:imgLayer>
                </a14:imgProps>
              </a:ext>
              <a:ext uri="{28A0092B-C50C-407E-A947-70E740481C1C}">
                <a14:useLocalDpi xmlns:a14="http://schemas.microsoft.com/office/drawing/2010/main" val="0"/>
              </a:ext>
            </a:extLst>
          </a:blip>
          <a:srcRect/>
          <a:stretch>
            <a:fillRect/>
          </a:stretch>
        </p:blipFill>
        <p:spPr bwMode="auto">
          <a:xfrm>
            <a:off x="370336" y="2144539"/>
            <a:ext cx="1293572" cy="728156"/>
          </a:xfrm>
          <a:prstGeom prst="rect">
            <a:avLst/>
          </a:prstGeom>
          <a:noFill/>
          <a:extLst>
            <a:ext uri="{909E8E84-426E-40DD-AFC4-6F175D3DCCD1}">
              <a14:hiddenFill xmlns:a14="http://schemas.microsoft.com/office/drawing/2010/main">
                <a:solidFill>
                  <a:srgbClr val="FFFFFF"/>
                </a:solidFill>
              </a14:hiddenFill>
            </a:ext>
          </a:extLst>
        </p:spPr>
      </p:pic>
      <p:pic>
        <p:nvPicPr>
          <p:cNvPr id="14338" name="Picture 2" descr="Phần mềm Thử nghiệm Giả đối tượng Máy tính Biểu tượng thử nghiệm đơn Vị -  phát triển png tải về - Miễn phí trong suốt Góc png Tải về."/>
          <p:cNvPicPr>
            <a:picLocks noChangeAspect="1" noChangeArrowheads="1"/>
          </p:cNvPicPr>
          <p:nvPr/>
        </p:nvPicPr>
        <p:blipFill>
          <a:blip r:embed="rId4" cstate="print">
            <a:extLst>
              <a:ext uri="{BEBA8EAE-BF5A-486C-A8C5-ECC9F3942E4B}">
                <a14:imgProps xmlns:a14="http://schemas.microsoft.com/office/drawing/2010/main">
                  <a14:imgLayer r:embed="rId5">
                    <a14:imgEffect>
                      <a14:backgroundRemoval t="5667" b="97000" l="3889" r="97333">
                        <a14:foregroundMark x1="46222" y1="26778" x2="71333" y2="26333"/>
                        <a14:foregroundMark x1="13222" y1="28778" x2="22556" y2="72111"/>
                        <a14:foregroundMark x1="22556" y1="76556" x2="61444" y2="86889"/>
                        <a14:foregroundMark x1="48222" y1="61333" x2="70778" y2="61778"/>
                        <a14:foregroundMark x1="87556" y1="31778" x2="87556" y2="31778"/>
                        <a14:foregroundMark x1="91556" y1="52444" x2="91556" y2="52444"/>
                        <a14:foregroundMark x1="81667" y1="74556" x2="92444" y2="34667"/>
                      </a14:backgroundRemoval>
                    </a14:imgEffect>
                  </a14:imgLayer>
                </a14:imgProps>
              </a:ext>
              <a:ext uri="{28A0092B-C50C-407E-A947-70E740481C1C}">
                <a14:useLocalDpi xmlns:a14="http://schemas.microsoft.com/office/drawing/2010/main" val="0"/>
              </a:ext>
            </a:extLst>
          </a:blip>
          <a:srcRect/>
          <a:stretch>
            <a:fillRect/>
          </a:stretch>
        </p:blipFill>
        <p:spPr bwMode="auto">
          <a:xfrm>
            <a:off x="342515" y="3158353"/>
            <a:ext cx="1143768" cy="1143768"/>
          </a:xfrm>
          <a:prstGeom prst="rect">
            <a:avLst/>
          </a:prstGeom>
          <a:noFill/>
          <a:extLst>
            <a:ext uri="{909E8E84-426E-40DD-AFC4-6F175D3DCCD1}">
              <a14:hiddenFill xmlns:a14="http://schemas.microsoft.com/office/drawing/2010/main">
                <a:solidFill>
                  <a:srgbClr val="FFFFFF"/>
                </a:solidFill>
              </a14:hiddenFill>
            </a:ext>
          </a:extLst>
        </p:spPr>
      </p:pic>
      <p:pic>
        <p:nvPicPr>
          <p:cNvPr id="14340" name="Picture 4" descr="Đồng hồ báo thức Đồ họa vector Đồ họa mạng di động Clip art - png tải về -  Miễn phí trong suốt đồng Hồ png Tải về."/>
          <p:cNvPicPr>
            <a:picLocks noChangeAspect="1" noChangeArrowheads="1"/>
          </p:cNvPicPr>
          <p:nvPr/>
        </p:nvPicPr>
        <p:blipFill>
          <a:blip r:embed="rId6" cstate="print">
            <a:extLst>
              <a:ext uri="{BEBA8EAE-BF5A-486C-A8C5-ECC9F3942E4B}">
                <a14:imgProps xmlns:a14="http://schemas.microsoft.com/office/drawing/2010/main">
                  <a14:imgLayer r:embed="rId7">
                    <a14:imgEffect>
                      <a14:backgroundRemoval t="283" b="99717" l="0" r="99222">
                        <a14:foregroundMark x1="31444" y1="26509" x2="31444" y2="26509"/>
                        <a14:foregroundMark x1="49778" y1="22358" x2="49778" y2="22358"/>
                        <a14:foregroundMark x1="56333" y1="47170" x2="56333" y2="47170"/>
                        <a14:foregroundMark x1="16444" y1="51887" x2="16444" y2="51887"/>
                        <a14:foregroundMark x1="22111" y1="37642" x2="22111" y2="37642"/>
                        <a14:foregroundMark x1="67778" y1="28113" x2="67778" y2="28113"/>
                        <a14:foregroundMark x1="85556" y1="51887" x2="85556" y2="51887"/>
                        <a14:foregroundMark x1="80222" y1="66132" x2="80222" y2="66132"/>
                        <a14:foregroundMark x1="69333" y1="75377" x2="69333" y2="75377"/>
                        <a14:foregroundMark x1="50333" y1="78585" x2="50333" y2="78585"/>
                        <a14:foregroundMark x1="32333" y1="75094" x2="32333" y2="75094"/>
                        <a14:foregroundMark x1="20556" y1="65094" x2="20556" y2="65094"/>
                        <a14:foregroundMark x1="19000" y1="71132" x2="19000" y2="71132"/>
                        <a14:foregroundMark x1="11556" y1="56887" x2="11556" y2="56887"/>
                      </a14:backgroundRemoval>
                    </a14:imgEffect>
                  </a14:imgLayer>
                </a14:imgProps>
              </a:ext>
              <a:ext uri="{28A0092B-C50C-407E-A947-70E740481C1C}">
                <a14:useLocalDpi xmlns:a14="http://schemas.microsoft.com/office/drawing/2010/main" val="0"/>
              </a:ext>
            </a:extLst>
          </a:blip>
          <a:srcRect/>
          <a:stretch>
            <a:fillRect/>
          </a:stretch>
        </p:blipFill>
        <p:spPr bwMode="auto">
          <a:xfrm>
            <a:off x="458917" y="4742928"/>
            <a:ext cx="837734" cy="986664"/>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1"/>
          <p:cNvPicPr>
            <a:picLocks noChangeAspect="1"/>
          </p:cNvPicPr>
          <p:nvPr/>
        </p:nvPicPr>
        <p:blipFill>
          <a:blip r:embed="rId8"/>
          <a:stretch>
            <a:fillRect/>
          </a:stretch>
        </p:blipFill>
        <p:spPr>
          <a:xfrm>
            <a:off x="7181648" y="9214"/>
            <a:ext cx="4741468" cy="6848786"/>
          </a:xfrm>
          <a:prstGeom prst="rect">
            <a:avLst/>
          </a:prstGeom>
        </p:spPr>
      </p:pic>
    </p:spTree>
    <p:extLst>
      <p:ext uri="{BB962C8B-B14F-4D97-AF65-F5344CB8AC3E}">
        <p14:creationId xmlns:p14="http://schemas.microsoft.com/office/powerpoint/2010/main" val="242138248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500" fill="hold"/>
                                        <p:tgtEl>
                                          <p:spTgt spid="11"/>
                                        </p:tgtEl>
                                        <p:attrNameLst>
                                          <p:attrName>ppt_x</p:attrName>
                                        </p:attrNameLst>
                                      </p:cBhvr>
                                      <p:tavLst>
                                        <p:tav tm="0">
                                          <p:val>
                                            <p:strVal val="#ppt_x"/>
                                          </p:val>
                                        </p:tav>
                                        <p:tav tm="100000">
                                          <p:val>
                                            <p:strVal val="#ppt_x"/>
                                          </p:val>
                                        </p:tav>
                                      </p:tavLst>
                                    </p:anim>
                                    <p:anim calcmode="lin" valueType="num">
                                      <p:cBhvr additive="base">
                                        <p:cTn id="1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500" fill="hold"/>
                                        <p:tgtEl>
                                          <p:spTgt spid="5"/>
                                        </p:tgtEl>
                                        <p:attrNameLst>
                                          <p:attrName>ppt_x</p:attrName>
                                        </p:attrNameLst>
                                      </p:cBhvr>
                                      <p:tavLst>
                                        <p:tav tm="0">
                                          <p:val>
                                            <p:strVal val="#ppt_x"/>
                                          </p:val>
                                        </p:tav>
                                        <p:tav tm="100000">
                                          <p:val>
                                            <p:strVal val="#ppt_x"/>
                                          </p:val>
                                        </p:tav>
                                      </p:tavLst>
                                    </p:anim>
                                    <p:anim calcmode="lin" valueType="num">
                                      <p:cBhvr additive="base">
                                        <p:cTn id="24" dur="500" fill="hold"/>
                                        <p:tgtEl>
                                          <p:spTgt spid="5"/>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500" fill="hold"/>
                                        <p:tgtEl>
                                          <p:spTgt spid="7"/>
                                        </p:tgtEl>
                                        <p:attrNameLst>
                                          <p:attrName>ppt_x</p:attrName>
                                        </p:attrNameLst>
                                      </p:cBhvr>
                                      <p:tavLst>
                                        <p:tav tm="0">
                                          <p:val>
                                            <p:strVal val="#ppt_x"/>
                                          </p:val>
                                        </p:tav>
                                        <p:tav tm="100000">
                                          <p:val>
                                            <p:strVal val="#ppt_x"/>
                                          </p:val>
                                        </p:tav>
                                      </p:tavLst>
                                    </p:anim>
                                    <p:anim calcmode="lin" valueType="num">
                                      <p:cBhvr additive="base">
                                        <p:cTn id="28" dur="500" fill="hold"/>
                                        <p:tgtEl>
                                          <p:spTgt spid="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14338"/>
                                        </p:tgtEl>
                                        <p:attrNameLst>
                                          <p:attrName>style.visibility</p:attrName>
                                        </p:attrNameLst>
                                      </p:cBhvr>
                                      <p:to>
                                        <p:strVal val="visible"/>
                                      </p:to>
                                    </p:set>
                                    <p:anim calcmode="lin" valueType="num">
                                      <p:cBhvr additive="base">
                                        <p:cTn id="31" dur="500" fill="hold"/>
                                        <p:tgtEl>
                                          <p:spTgt spid="14338"/>
                                        </p:tgtEl>
                                        <p:attrNameLst>
                                          <p:attrName>ppt_x</p:attrName>
                                        </p:attrNameLst>
                                      </p:cBhvr>
                                      <p:tavLst>
                                        <p:tav tm="0">
                                          <p:val>
                                            <p:strVal val="#ppt_x"/>
                                          </p:val>
                                        </p:tav>
                                        <p:tav tm="100000">
                                          <p:val>
                                            <p:strVal val="#ppt_x"/>
                                          </p:val>
                                        </p:tav>
                                      </p:tavLst>
                                    </p:anim>
                                    <p:anim calcmode="lin" valueType="num">
                                      <p:cBhvr additive="base">
                                        <p:cTn id="32" dur="500" fill="hold"/>
                                        <p:tgtEl>
                                          <p:spTgt spid="1433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
                                        </p:tgtEl>
                                        <p:attrNameLst>
                                          <p:attrName>style.visibility</p:attrName>
                                        </p:attrNameLst>
                                      </p:cBhvr>
                                      <p:to>
                                        <p:strVal val="visible"/>
                                      </p:to>
                                    </p:set>
                                    <p:anim calcmode="lin" valueType="num">
                                      <p:cBhvr additive="base">
                                        <p:cTn id="35" dur="500" fill="hold"/>
                                        <p:tgtEl>
                                          <p:spTgt spid="4"/>
                                        </p:tgtEl>
                                        <p:attrNameLst>
                                          <p:attrName>ppt_x</p:attrName>
                                        </p:attrNameLst>
                                      </p:cBhvr>
                                      <p:tavLst>
                                        <p:tav tm="0">
                                          <p:val>
                                            <p:strVal val="#ppt_x"/>
                                          </p:val>
                                        </p:tav>
                                        <p:tav tm="100000">
                                          <p:val>
                                            <p:strVal val="#ppt_x"/>
                                          </p:val>
                                        </p:tav>
                                      </p:tavLst>
                                    </p:anim>
                                    <p:anim calcmode="lin" valueType="num">
                                      <p:cBhvr additive="base">
                                        <p:cTn id="36" dur="500" fill="hold"/>
                                        <p:tgtEl>
                                          <p:spTgt spid="4"/>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8"/>
                                        </p:tgtEl>
                                        <p:attrNameLst>
                                          <p:attrName>style.visibility</p:attrName>
                                        </p:attrNameLst>
                                      </p:cBhvr>
                                      <p:to>
                                        <p:strVal val="visible"/>
                                      </p:to>
                                    </p:set>
                                    <p:anim calcmode="lin" valueType="num">
                                      <p:cBhvr additive="base">
                                        <p:cTn id="39" dur="500" fill="hold"/>
                                        <p:tgtEl>
                                          <p:spTgt spid="8"/>
                                        </p:tgtEl>
                                        <p:attrNameLst>
                                          <p:attrName>ppt_x</p:attrName>
                                        </p:attrNameLst>
                                      </p:cBhvr>
                                      <p:tavLst>
                                        <p:tav tm="0">
                                          <p:val>
                                            <p:strVal val="#ppt_x"/>
                                          </p:val>
                                        </p:tav>
                                        <p:tav tm="100000">
                                          <p:val>
                                            <p:strVal val="#ppt_x"/>
                                          </p:val>
                                        </p:tav>
                                      </p:tavLst>
                                    </p:anim>
                                    <p:anim calcmode="lin" valueType="num">
                                      <p:cBhvr additive="base">
                                        <p:cTn id="40"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9"/>
                                        </p:tgtEl>
                                        <p:attrNameLst>
                                          <p:attrName>style.visibility</p:attrName>
                                        </p:attrNameLst>
                                      </p:cBhvr>
                                      <p:to>
                                        <p:strVal val="visible"/>
                                      </p:to>
                                    </p:set>
                                    <p:anim calcmode="lin" valueType="num">
                                      <p:cBhvr additive="base">
                                        <p:cTn id="45" dur="500" fill="hold"/>
                                        <p:tgtEl>
                                          <p:spTgt spid="9"/>
                                        </p:tgtEl>
                                        <p:attrNameLst>
                                          <p:attrName>ppt_x</p:attrName>
                                        </p:attrNameLst>
                                      </p:cBhvr>
                                      <p:tavLst>
                                        <p:tav tm="0">
                                          <p:val>
                                            <p:strVal val="#ppt_x"/>
                                          </p:val>
                                        </p:tav>
                                        <p:tav tm="100000">
                                          <p:val>
                                            <p:strVal val="#ppt_x"/>
                                          </p:val>
                                        </p:tav>
                                      </p:tavLst>
                                    </p:anim>
                                    <p:anim calcmode="lin" valueType="num">
                                      <p:cBhvr additive="base">
                                        <p:cTn id="46" dur="500" fill="hold"/>
                                        <p:tgtEl>
                                          <p:spTgt spid="9"/>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14340"/>
                                        </p:tgtEl>
                                        <p:attrNameLst>
                                          <p:attrName>style.visibility</p:attrName>
                                        </p:attrNameLst>
                                      </p:cBhvr>
                                      <p:to>
                                        <p:strVal val="visible"/>
                                      </p:to>
                                    </p:set>
                                    <p:anim calcmode="lin" valueType="num">
                                      <p:cBhvr additive="base">
                                        <p:cTn id="49" dur="500" fill="hold"/>
                                        <p:tgtEl>
                                          <p:spTgt spid="14340"/>
                                        </p:tgtEl>
                                        <p:attrNameLst>
                                          <p:attrName>ppt_x</p:attrName>
                                        </p:attrNameLst>
                                      </p:cBhvr>
                                      <p:tavLst>
                                        <p:tav tm="0">
                                          <p:val>
                                            <p:strVal val="#ppt_x"/>
                                          </p:val>
                                        </p:tav>
                                        <p:tav tm="100000">
                                          <p:val>
                                            <p:strVal val="#ppt_x"/>
                                          </p:val>
                                        </p:tav>
                                      </p:tavLst>
                                    </p:anim>
                                    <p:anim calcmode="lin" valueType="num">
                                      <p:cBhvr additive="base">
                                        <p:cTn id="50" dur="500" fill="hold"/>
                                        <p:tgtEl>
                                          <p:spTgt spid="143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3860"/>
        <p:cNvGrpSpPr/>
        <p:nvPr/>
      </p:nvGrpSpPr>
      <p:grpSpPr>
        <a:xfrm>
          <a:off x="0" y="0"/>
          <a:ext cx="0" cy="0"/>
          <a:chOff x="0" y="0"/>
          <a:chExt cx="0" cy="0"/>
        </a:xfrm>
      </p:grpSpPr>
      <p:pic>
        <p:nvPicPr>
          <p:cNvPr id="55" name="Picture 54" descr="Download Cute Kids Student Teachers Png Clipart - free transparent png  images - pngaaa.com"/>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3383" b="94361" l="4000" r="96778">
                        <a14:foregroundMark x1="47556" y1="23684" x2="45889" y2="32707"/>
                        <a14:foregroundMark x1="16333" y1="65977" x2="88889" y2="62970"/>
                      </a14:backgroundRemoval>
                    </a14:imgEffect>
                  </a14:imgLayer>
                </a14:imgProps>
              </a:ext>
              <a:ext uri="{28A0092B-C50C-407E-A947-70E740481C1C}">
                <a14:useLocalDpi xmlns:a14="http://schemas.microsoft.com/office/drawing/2010/main" val="0"/>
              </a:ext>
            </a:extLst>
          </a:blip>
          <a:srcRect/>
          <a:stretch>
            <a:fillRect/>
          </a:stretch>
        </p:blipFill>
        <p:spPr bwMode="auto">
          <a:xfrm>
            <a:off x="2235940" y="28092"/>
            <a:ext cx="7297663" cy="4313731"/>
          </a:xfrm>
          <a:prstGeom prst="rect">
            <a:avLst/>
          </a:prstGeom>
          <a:noFill/>
          <a:extLst>
            <a:ext uri="{909E8E84-426E-40DD-AFC4-6F175D3DCCD1}">
              <a14:hiddenFill xmlns:a14="http://schemas.microsoft.com/office/drawing/2010/main">
                <a:solidFill>
                  <a:srgbClr val="FFFFFF"/>
                </a:solidFill>
              </a14:hiddenFill>
            </a:ext>
          </a:extLst>
        </p:spPr>
      </p:pic>
      <p:sp>
        <p:nvSpPr>
          <p:cNvPr id="56" name="Rectangle 55"/>
          <p:cNvSpPr/>
          <p:nvPr/>
        </p:nvSpPr>
        <p:spPr>
          <a:xfrm>
            <a:off x="4000242" y="2360553"/>
            <a:ext cx="4421403" cy="830997"/>
          </a:xfrm>
          <a:prstGeom prst="rect">
            <a:avLst/>
          </a:prstGeom>
        </p:spPr>
        <p:txBody>
          <a:bodyPr wrap="none">
            <a:spAutoFit/>
          </a:bodyPr>
          <a:lstStyle/>
          <a:p>
            <a:pPr algn="ctr">
              <a:defRPr/>
            </a:pPr>
            <a:r>
              <a:rPr lang="en-US" altLang="zh-CN" sz="4800" b="1" dirty="0">
                <a:solidFill>
                  <a:srgbClr val="B14D01"/>
                </a:solidFill>
                <a:latin typeface="#9Slide05 FS Blonde Script" panose="03000503000000000000" pitchFamily="65" charset="0"/>
                <a:ea typeface="微软雅黑" pitchFamily="34" charset="-122"/>
              </a:rPr>
              <a:t>Ai là </a:t>
            </a:r>
            <a:r>
              <a:rPr lang="en-US" altLang="zh-CN" sz="4800" b="1" dirty="0" err="1">
                <a:solidFill>
                  <a:srgbClr val="B14D01"/>
                </a:solidFill>
                <a:latin typeface="#9Slide05 FS Blonde Script" panose="03000503000000000000" pitchFamily="65" charset="0"/>
                <a:ea typeface="微软雅黑" pitchFamily="34" charset="-122"/>
              </a:rPr>
              <a:t>nhà</a:t>
            </a:r>
            <a:r>
              <a:rPr lang="en-US" altLang="zh-CN" sz="4800" b="1" dirty="0">
                <a:solidFill>
                  <a:srgbClr val="B14D01"/>
                </a:solidFill>
                <a:latin typeface="#9Slide05 FS Blonde Script" panose="03000503000000000000" pitchFamily="65" charset="0"/>
                <a:ea typeface="微软雅黑" pitchFamily="34" charset="-122"/>
              </a:rPr>
              <a:t> thông </a:t>
            </a:r>
            <a:r>
              <a:rPr lang="en-US" altLang="zh-CN" sz="4800" b="1" dirty="0" err="1">
                <a:solidFill>
                  <a:srgbClr val="B14D01"/>
                </a:solidFill>
                <a:latin typeface="#9Slide05 FS Blonde Script" panose="03000503000000000000" pitchFamily="65" charset="0"/>
                <a:ea typeface="微软雅黑" pitchFamily="34" charset="-122"/>
              </a:rPr>
              <a:t>thái</a:t>
            </a:r>
            <a:r>
              <a:rPr lang="en-US" altLang="zh-CN" sz="4800" b="1" dirty="0">
                <a:solidFill>
                  <a:srgbClr val="B14D01"/>
                </a:solidFill>
                <a:latin typeface="#9Slide05 FS Blonde Script" panose="03000503000000000000" pitchFamily="65" charset="0"/>
                <a:ea typeface="微软雅黑" pitchFamily="34" charset="-122"/>
              </a:rPr>
              <a:t>?</a:t>
            </a:r>
          </a:p>
        </p:txBody>
      </p:sp>
      <p:sp>
        <p:nvSpPr>
          <p:cNvPr id="59" name="Google Shape;23907;p39"/>
          <p:cNvSpPr/>
          <p:nvPr/>
        </p:nvSpPr>
        <p:spPr>
          <a:xfrm>
            <a:off x="2082467" y="4415133"/>
            <a:ext cx="8254568" cy="2259151"/>
          </a:xfrm>
          <a:prstGeom prst="rect">
            <a:avLst/>
          </a:prstGeom>
          <a:solidFill>
            <a:schemeClr val="lt2"/>
          </a:solidFill>
          <a:ln>
            <a:noFill/>
          </a:ln>
          <a:effectLst>
            <a:outerShdw dist="66675" dir="2640000" algn="bl" rotWithShape="0">
              <a:schemeClr val="dk1">
                <a:alpha val="16000"/>
              </a:schemeClr>
            </a:outerShdw>
          </a:effectLst>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7" name="Google Shape;23913;p39"/>
          <p:cNvGrpSpPr/>
          <p:nvPr/>
        </p:nvGrpSpPr>
        <p:grpSpPr>
          <a:xfrm>
            <a:off x="9221294" y="3718882"/>
            <a:ext cx="1733200" cy="1733200"/>
            <a:chOff x="7390500" y="987900"/>
            <a:chExt cx="1299900" cy="1299900"/>
          </a:xfrm>
        </p:grpSpPr>
        <p:sp>
          <p:nvSpPr>
            <p:cNvPr id="18" name="Google Shape;23914;p39"/>
            <p:cNvSpPr/>
            <p:nvPr/>
          </p:nvSpPr>
          <p:spPr>
            <a:xfrm>
              <a:off x="7390500" y="987900"/>
              <a:ext cx="1299900" cy="1299900"/>
            </a:xfrm>
            <a:prstGeom prst="ellipse">
              <a:avLst/>
            </a:prstGeom>
            <a:solidFill>
              <a:schemeClr val="accent3"/>
            </a:solidFill>
            <a:ln>
              <a:noFill/>
            </a:ln>
            <a:effectLst>
              <a:outerShdw dist="57150" dir="3600000" algn="bl" rotWithShape="0">
                <a:schemeClr val="dk1">
                  <a:alpha val="19000"/>
                </a:schemeClr>
              </a:outerShdw>
            </a:effectLst>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9" name="Google Shape;23915;p39"/>
            <p:cNvGrpSpPr/>
            <p:nvPr/>
          </p:nvGrpSpPr>
          <p:grpSpPr>
            <a:xfrm>
              <a:off x="7510811" y="1345919"/>
              <a:ext cx="1059281" cy="619125"/>
              <a:chOff x="6988025" y="1317150"/>
              <a:chExt cx="1816325" cy="1061600"/>
            </a:xfrm>
          </p:grpSpPr>
          <p:sp>
            <p:nvSpPr>
              <p:cNvPr id="20" name="Google Shape;23916;p39"/>
              <p:cNvSpPr/>
              <p:nvPr/>
            </p:nvSpPr>
            <p:spPr>
              <a:xfrm>
                <a:off x="6988025" y="1317150"/>
                <a:ext cx="1816325" cy="1061600"/>
              </a:xfrm>
              <a:custGeom>
                <a:avLst/>
                <a:gdLst/>
                <a:ahLst/>
                <a:cxnLst/>
                <a:rect l="l" t="t" r="r" b="b"/>
                <a:pathLst>
                  <a:path w="72653" h="42464" extrusionOk="0">
                    <a:moveTo>
                      <a:pt x="40541" y="1"/>
                    </a:moveTo>
                    <a:cubicBezTo>
                      <a:pt x="37021" y="1"/>
                      <a:pt x="32031" y="702"/>
                      <a:pt x="29040" y="4552"/>
                    </a:cubicBezTo>
                    <a:cubicBezTo>
                      <a:pt x="26932" y="7243"/>
                      <a:pt x="24182" y="9339"/>
                      <a:pt x="21039" y="10660"/>
                    </a:cubicBezTo>
                    <a:cubicBezTo>
                      <a:pt x="18193" y="11851"/>
                      <a:pt x="15026" y="11875"/>
                      <a:pt x="11942" y="12125"/>
                    </a:cubicBezTo>
                    <a:cubicBezTo>
                      <a:pt x="8870" y="12375"/>
                      <a:pt x="5644" y="12934"/>
                      <a:pt x="3298" y="14935"/>
                    </a:cubicBezTo>
                    <a:cubicBezTo>
                      <a:pt x="965" y="16947"/>
                      <a:pt x="0" y="20828"/>
                      <a:pt x="2024" y="23150"/>
                    </a:cubicBezTo>
                    <a:cubicBezTo>
                      <a:pt x="3242" y="24542"/>
                      <a:pt x="5183" y="25041"/>
                      <a:pt x="7066" y="25041"/>
                    </a:cubicBezTo>
                    <a:cubicBezTo>
                      <a:pt x="7356" y="25041"/>
                      <a:pt x="7645" y="25029"/>
                      <a:pt x="7930" y="25007"/>
                    </a:cubicBezTo>
                    <a:cubicBezTo>
                      <a:pt x="10073" y="24852"/>
                      <a:pt x="12168" y="24233"/>
                      <a:pt x="14312" y="24221"/>
                    </a:cubicBezTo>
                    <a:cubicBezTo>
                      <a:pt x="16455" y="24221"/>
                      <a:pt x="18800" y="24983"/>
                      <a:pt x="19836" y="26865"/>
                    </a:cubicBezTo>
                    <a:cubicBezTo>
                      <a:pt x="22110" y="30960"/>
                      <a:pt x="16681" y="36437"/>
                      <a:pt x="19110" y="40438"/>
                    </a:cubicBezTo>
                    <a:cubicBezTo>
                      <a:pt x="19961" y="41836"/>
                      <a:pt x="21531" y="42463"/>
                      <a:pt x="23178" y="42463"/>
                    </a:cubicBezTo>
                    <a:cubicBezTo>
                      <a:pt x="24504" y="42463"/>
                      <a:pt x="25879" y="42057"/>
                      <a:pt x="26968" y="41319"/>
                    </a:cubicBezTo>
                    <a:cubicBezTo>
                      <a:pt x="29421" y="39664"/>
                      <a:pt x="30826" y="36902"/>
                      <a:pt x="32314" y="34354"/>
                    </a:cubicBezTo>
                    <a:cubicBezTo>
                      <a:pt x="33802" y="31818"/>
                      <a:pt x="35683" y="29210"/>
                      <a:pt x="38493" y="28317"/>
                    </a:cubicBezTo>
                    <a:cubicBezTo>
                      <a:pt x="39281" y="28066"/>
                      <a:pt x="40088" y="27963"/>
                      <a:pt x="40902" y="27963"/>
                    </a:cubicBezTo>
                    <a:cubicBezTo>
                      <a:pt x="42672" y="27963"/>
                      <a:pt x="44476" y="28447"/>
                      <a:pt x="46196" y="28936"/>
                    </a:cubicBezTo>
                    <a:lnTo>
                      <a:pt x="56114" y="31722"/>
                    </a:lnTo>
                    <a:cubicBezTo>
                      <a:pt x="57839" y="32216"/>
                      <a:pt x="59631" y="32703"/>
                      <a:pt x="61409" y="32703"/>
                    </a:cubicBezTo>
                    <a:cubicBezTo>
                      <a:pt x="61988" y="32703"/>
                      <a:pt x="62566" y="32652"/>
                      <a:pt x="63139" y="32532"/>
                    </a:cubicBezTo>
                    <a:cubicBezTo>
                      <a:pt x="65461" y="32032"/>
                      <a:pt x="67652" y="29996"/>
                      <a:pt x="67449" y="27627"/>
                    </a:cubicBezTo>
                    <a:cubicBezTo>
                      <a:pt x="67211" y="24840"/>
                      <a:pt x="63949" y="22912"/>
                      <a:pt x="63996" y="20114"/>
                    </a:cubicBezTo>
                    <a:cubicBezTo>
                      <a:pt x="64044" y="17935"/>
                      <a:pt x="66056" y="16387"/>
                      <a:pt x="67925" y="15256"/>
                    </a:cubicBezTo>
                    <a:cubicBezTo>
                      <a:pt x="69783" y="14125"/>
                      <a:pt x="71878" y="12803"/>
                      <a:pt x="72259" y="10660"/>
                    </a:cubicBezTo>
                    <a:cubicBezTo>
                      <a:pt x="72652" y="8481"/>
                      <a:pt x="70926" y="6338"/>
                      <a:pt x="68830" y="5648"/>
                    </a:cubicBezTo>
                    <a:cubicBezTo>
                      <a:pt x="68118" y="5413"/>
                      <a:pt x="67380" y="5312"/>
                      <a:pt x="66636" y="5312"/>
                    </a:cubicBezTo>
                    <a:cubicBezTo>
                      <a:pt x="65192" y="5312"/>
                      <a:pt x="63724" y="5693"/>
                      <a:pt x="62365" y="6219"/>
                    </a:cubicBezTo>
                    <a:cubicBezTo>
                      <a:pt x="60305" y="7017"/>
                      <a:pt x="58377" y="8136"/>
                      <a:pt x="56281" y="8827"/>
                    </a:cubicBezTo>
                    <a:cubicBezTo>
                      <a:pt x="55478" y="9091"/>
                      <a:pt x="54580" y="9260"/>
                      <a:pt x="53713" y="9260"/>
                    </a:cubicBezTo>
                    <a:cubicBezTo>
                      <a:pt x="52356" y="9260"/>
                      <a:pt x="51073" y="8847"/>
                      <a:pt x="50340" y="7743"/>
                    </a:cubicBezTo>
                    <a:cubicBezTo>
                      <a:pt x="49518" y="6529"/>
                      <a:pt x="49697" y="4921"/>
                      <a:pt x="49173" y="3552"/>
                    </a:cubicBezTo>
                    <a:cubicBezTo>
                      <a:pt x="48423" y="1564"/>
                      <a:pt x="46244" y="397"/>
                      <a:pt x="44113" y="207"/>
                    </a:cubicBezTo>
                    <a:cubicBezTo>
                      <a:pt x="43449" y="147"/>
                      <a:pt x="42148" y="1"/>
                      <a:pt x="40541"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1" name="Google Shape;23917;p39"/>
              <p:cNvGrpSpPr/>
              <p:nvPr/>
            </p:nvGrpSpPr>
            <p:grpSpPr>
              <a:xfrm rot="-520328">
                <a:off x="7526392" y="1652040"/>
                <a:ext cx="835154" cy="196765"/>
                <a:chOff x="121667" y="3206569"/>
                <a:chExt cx="999402" cy="235462"/>
              </a:xfrm>
            </p:grpSpPr>
            <p:sp>
              <p:nvSpPr>
                <p:cNvPr id="22" name="Google Shape;23918;p39"/>
                <p:cNvSpPr/>
                <p:nvPr/>
              </p:nvSpPr>
              <p:spPr>
                <a:xfrm>
                  <a:off x="306076" y="3206569"/>
                  <a:ext cx="88149" cy="87882"/>
                </a:xfrm>
                <a:custGeom>
                  <a:avLst/>
                  <a:gdLst/>
                  <a:ahLst/>
                  <a:cxnLst/>
                  <a:rect l="l" t="t" r="r" b="b"/>
                  <a:pathLst>
                    <a:path w="5926" h="5908" extrusionOk="0">
                      <a:moveTo>
                        <a:pt x="2954" y="1"/>
                      </a:moveTo>
                      <a:cubicBezTo>
                        <a:pt x="1327" y="1"/>
                        <a:pt x="0" y="1309"/>
                        <a:pt x="0" y="2954"/>
                      </a:cubicBezTo>
                      <a:cubicBezTo>
                        <a:pt x="0" y="4581"/>
                        <a:pt x="1327" y="5908"/>
                        <a:pt x="2954" y="5908"/>
                      </a:cubicBezTo>
                      <a:cubicBezTo>
                        <a:pt x="4599" y="5908"/>
                        <a:pt x="5925" y="4581"/>
                        <a:pt x="5925" y="2954"/>
                      </a:cubicBezTo>
                      <a:cubicBezTo>
                        <a:pt x="5925" y="1309"/>
                        <a:pt x="4599" y="1"/>
                        <a:pt x="2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 name="Google Shape;23919;p39"/>
                <p:cNvSpPr/>
                <p:nvPr/>
              </p:nvSpPr>
              <p:spPr>
                <a:xfrm>
                  <a:off x="850871" y="3206569"/>
                  <a:ext cx="87882" cy="87882"/>
                </a:xfrm>
                <a:custGeom>
                  <a:avLst/>
                  <a:gdLst/>
                  <a:ahLst/>
                  <a:cxnLst/>
                  <a:rect l="l" t="t" r="r" b="b"/>
                  <a:pathLst>
                    <a:path w="5908" h="5908" extrusionOk="0">
                      <a:moveTo>
                        <a:pt x="2954" y="1"/>
                      </a:moveTo>
                      <a:cubicBezTo>
                        <a:pt x="1327" y="1"/>
                        <a:pt x="1" y="1309"/>
                        <a:pt x="1" y="2954"/>
                      </a:cubicBezTo>
                      <a:cubicBezTo>
                        <a:pt x="1" y="4581"/>
                        <a:pt x="1327" y="5908"/>
                        <a:pt x="2954" y="5908"/>
                      </a:cubicBezTo>
                      <a:cubicBezTo>
                        <a:pt x="4581" y="5908"/>
                        <a:pt x="5908" y="4581"/>
                        <a:pt x="5908" y="2954"/>
                      </a:cubicBezTo>
                      <a:cubicBezTo>
                        <a:pt x="5908" y="1309"/>
                        <a:pt x="4581" y="1"/>
                        <a:pt x="2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 name="Google Shape;23920;p39"/>
                <p:cNvSpPr/>
                <p:nvPr/>
              </p:nvSpPr>
              <p:spPr>
                <a:xfrm>
                  <a:off x="549149" y="3357572"/>
                  <a:ext cx="175748" cy="84460"/>
                </a:xfrm>
                <a:custGeom>
                  <a:avLst/>
                  <a:gdLst/>
                  <a:ahLst/>
                  <a:cxnLst/>
                  <a:rect l="l" t="t" r="r" b="b"/>
                  <a:pathLst>
                    <a:path w="11815" h="5678" fill="none" extrusionOk="0">
                      <a:moveTo>
                        <a:pt x="11814" y="0"/>
                      </a:moveTo>
                      <a:cubicBezTo>
                        <a:pt x="11814" y="3131"/>
                        <a:pt x="9161" y="5677"/>
                        <a:pt x="5907" y="5677"/>
                      </a:cubicBezTo>
                      <a:cubicBezTo>
                        <a:pt x="2653" y="5677"/>
                        <a:pt x="0" y="3131"/>
                        <a:pt x="0" y="0"/>
                      </a:cubicBezTo>
                    </a:path>
                  </a:pathLst>
                </a:custGeom>
                <a:noFill/>
                <a:ln w="7525" cap="rnd" cmpd="sng">
                  <a:solidFill>
                    <a:srgbClr val="674634"/>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 name="Google Shape;23921;p39"/>
                <p:cNvSpPr/>
                <p:nvPr/>
              </p:nvSpPr>
              <p:spPr>
                <a:xfrm>
                  <a:off x="121667" y="3262080"/>
                  <a:ext cx="158121" cy="158121"/>
                </a:xfrm>
                <a:custGeom>
                  <a:avLst/>
                  <a:gdLst/>
                  <a:ahLst/>
                  <a:cxnLst/>
                  <a:rect l="l" t="t" r="r" b="b"/>
                  <a:pathLst>
                    <a:path w="10630" h="10630" extrusionOk="0">
                      <a:moveTo>
                        <a:pt x="5324" y="0"/>
                      </a:moveTo>
                      <a:cubicBezTo>
                        <a:pt x="2388" y="0"/>
                        <a:pt x="1" y="2388"/>
                        <a:pt x="1" y="5324"/>
                      </a:cubicBezTo>
                      <a:cubicBezTo>
                        <a:pt x="1" y="8260"/>
                        <a:pt x="2388" y="10629"/>
                        <a:pt x="5324" y="10629"/>
                      </a:cubicBezTo>
                      <a:cubicBezTo>
                        <a:pt x="8260" y="10629"/>
                        <a:pt x="10630" y="8260"/>
                        <a:pt x="10630" y="5324"/>
                      </a:cubicBezTo>
                      <a:cubicBezTo>
                        <a:pt x="10630" y="2388"/>
                        <a:pt x="8260" y="0"/>
                        <a:pt x="5324"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 name="Google Shape;23922;p39"/>
                <p:cNvSpPr/>
                <p:nvPr/>
              </p:nvSpPr>
              <p:spPr>
                <a:xfrm>
                  <a:off x="962933" y="3262080"/>
                  <a:ext cx="158136" cy="158121"/>
                </a:xfrm>
                <a:custGeom>
                  <a:avLst/>
                  <a:gdLst/>
                  <a:ahLst/>
                  <a:cxnLst/>
                  <a:rect l="l" t="t" r="r" b="b"/>
                  <a:pathLst>
                    <a:path w="10631" h="10630" extrusionOk="0">
                      <a:moveTo>
                        <a:pt x="5307" y="0"/>
                      </a:moveTo>
                      <a:cubicBezTo>
                        <a:pt x="2371" y="0"/>
                        <a:pt x="1" y="2388"/>
                        <a:pt x="1" y="5324"/>
                      </a:cubicBezTo>
                      <a:cubicBezTo>
                        <a:pt x="1" y="8260"/>
                        <a:pt x="2371" y="10629"/>
                        <a:pt x="5307" y="10629"/>
                      </a:cubicBezTo>
                      <a:cubicBezTo>
                        <a:pt x="8242" y="10629"/>
                        <a:pt x="10630" y="8260"/>
                        <a:pt x="10630" y="5324"/>
                      </a:cubicBezTo>
                      <a:cubicBezTo>
                        <a:pt x="10630" y="2388"/>
                        <a:pt x="8242" y="0"/>
                        <a:pt x="5307"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sp>
        <p:nvSpPr>
          <p:cNvPr id="27" name="Rectangle 26"/>
          <p:cNvSpPr/>
          <p:nvPr/>
        </p:nvSpPr>
        <p:spPr>
          <a:xfrm>
            <a:off x="2172851" y="4591741"/>
            <a:ext cx="8120624" cy="2012859"/>
          </a:xfrm>
          <a:prstGeom prst="rect">
            <a:avLst/>
          </a:prstGeom>
        </p:spPr>
        <p:txBody>
          <a:bodyPr wrap="square">
            <a:spAutoFit/>
          </a:bodyPr>
          <a:lstStyle/>
          <a:p>
            <a:pPr algn="just">
              <a:lnSpc>
                <a:spcPct val="130000"/>
              </a:lnSpc>
              <a:defRPr/>
            </a:pPr>
            <a:r>
              <a:rPr lang="en-US" sz="2400" dirty="0">
                <a:solidFill>
                  <a:schemeClr val="bg2">
                    <a:lumMod val="10000"/>
                  </a:schemeClr>
                </a:solidFill>
                <a:latin typeface="#9Slide03 Roboto Condensed" panose="02000000000000000000" pitchFamily="2" charset="0"/>
                <a:ea typeface="#9Slide03 Roboto Condensed" panose="02000000000000000000" pitchFamily="2" charset="0"/>
              </a:rPr>
              <a:t>- Hoạt động </a:t>
            </a:r>
            <a:r>
              <a:rPr lang="en-US" sz="2400" b="1" dirty="0" err="1">
                <a:solidFill>
                  <a:srgbClr val="9D3A00"/>
                </a:solidFill>
                <a:latin typeface="#9Slide03 Roboto Condensed" panose="02000000000000000000" pitchFamily="2" charset="0"/>
                <a:ea typeface="#9Slide03 Roboto Condensed" panose="02000000000000000000" pitchFamily="2" charset="0"/>
              </a:rPr>
              <a:t>cá</a:t>
            </a:r>
            <a:r>
              <a:rPr lang="en-US" sz="2400" b="1" dirty="0">
                <a:solidFill>
                  <a:srgbClr val="9D3A00"/>
                </a:solidFill>
                <a:latin typeface="#9Slide03 Roboto Condensed" panose="02000000000000000000" pitchFamily="2" charset="0"/>
                <a:ea typeface="#9Slide03 Roboto Condensed" panose="02000000000000000000" pitchFamily="2" charset="0"/>
              </a:rPr>
              <a:t> nhân</a:t>
            </a:r>
            <a:r>
              <a:rPr lang="en-US" sz="2400" dirty="0">
                <a:solidFill>
                  <a:schemeClr val="bg2">
                    <a:lumMod val="10000"/>
                  </a:schemeClr>
                </a:solidFill>
                <a:latin typeface="#9Slide03 Roboto Condensed" panose="02000000000000000000" pitchFamily="2" charset="0"/>
                <a:ea typeface="#9Slide03 Roboto Condensed" panose="02000000000000000000" pitchFamily="2" charset="0"/>
              </a:rPr>
              <a:t>.</a:t>
            </a:r>
          </a:p>
          <a:p>
            <a:pPr algn="just">
              <a:lnSpc>
                <a:spcPct val="130000"/>
              </a:lnSpc>
              <a:defRPr/>
            </a:pPr>
            <a:r>
              <a:rPr lang="en-US" sz="2400" dirty="0">
                <a:solidFill>
                  <a:schemeClr val="bg2">
                    <a:lumMod val="10000"/>
                  </a:schemeClr>
                </a:solidFill>
                <a:latin typeface="#9Slide03 Roboto Condensed" panose="02000000000000000000" pitchFamily="2" charset="0"/>
                <a:ea typeface="#9Slide03 Roboto Condensed" panose="02000000000000000000" pitchFamily="2" charset="0"/>
              </a:rPr>
              <a:t>- Có </a:t>
            </a:r>
            <a:r>
              <a:rPr lang="en-US" sz="2400" b="1" dirty="0">
                <a:solidFill>
                  <a:srgbClr val="9D3A00"/>
                </a:solidFill>
                <a:latin typeface="#9Slide03 Roboto Condensed" panose="02000000000000000000" pitchFamily="2" charset="0"/>
                <a:ea typeface="#9Slide03 Roboto Condensed" panose="02000000000000000000" pitchFamily="2" charset="0"/>
              </a:rPr>
              <a:t>5</a:t>
            </a:r>
            <a:r>
              <a:rPr lang="en-US" sz="2400" dirty="0">
                <a:solidFill>
                  <a:schemeClr val="bg2">
                    <a:lumMod val="10000"/>
                  </a:schemeClr>
                </a:solidFill>
                <a:latin typeface="#9Slide03 Roboto Condensed" panose="02000000000000000000" pitchFamily="2" charset="0"/>
                <a:ea typeface="#9Slide03 Roboto Condensed" panose="02000000000000000000" pitchFamily="2" charset="0"/>
              </a:rPr>
              <a:t> câu hỏi, GV </a:t>
            </a:r>
            <a:r>
              <a:rPr lang="en-US" sz="2400" dirty="0" err="1">
                <a:solidFill>
                  <a:schemeClr val="bg2">
                    <a:lumMod val="10000"/>
                  </a:schemeClr>
                </a:solidFill>
                <a:latin typeface="#9Slide03 Roboto Condensed" panose="02000000000000000000" pitchFamily="2" charset="0"/>
                <a:ea typeface="#9Slide03 Roboto Condensed" panose="02000000000000000000" pitchFamily="2" charset="0"/>
              </a:rPr>
              <a:t>lần</a:t>
            </a:r>
            <a:r>
              <a:rPr lang="en-US" sz="2400" dirty="0">
                <a:solidFill>
                  <a:schemeClr val="bg2">
                    <a:lumMod val="10000"/>
                  </a:schemeClr>
                </a:solidFill>
                <a:latin typeface="#9Slide03 Roboto Condensed" panose="02000000000000000000" pitchFamily="2" charset="0"/>
                <a:ea typeface="#9Slide03 Roboto Condensed" panose="02000000000000000000" pitchFamily="2" charset="0"/>
              </a:rPr>
              <a:t> </a:t>
            </a:r>
            <a:r>
              <a:rPr lang="en-US" sz="2400" dirty="0" err="1">
                <a:solidFill>
                  <a:schemeClr val="bg2">
                    <a:lumMod val="10000"/>
                  </a:schemeClr>
                </a:solidFill>
                <a:latin typeface="#9Slide03 Roboto Condensed" panose="02000000000000000000" pitchFamily="2" charset="0"/>
                <a:ea typeface="#9Slide03 Roboto Condensed" panose="02000000000000000000" pitchFamily="2" charset="0"/>
              </a:rPr>
              <a:t>lượt</a:t>
            </a:r>
            <a:r>
              <a:rPr lang="en-US" sz="2400" dirty="0">
                <a:solidFill>
                  <a:schemeClr val="bg2">
                    <a:lumMod val="10000"/>
                  </a:schemeClr>
                </a:solidFill>
                <a:latin typeface="#9Slide03 Roboto Condensed" panose="02000000000000000000" pitchFamily="2" charset="0"/>
                <a:ea typeface="#9Slide03 Roboto Condensed" panose="02000000000000000000" pitchFamily="2" charset="0"/>
              </a:rPr>
              <a:t> </a:t>
            </a:r>
            <a:r>
              <a:rPr lang="en-US" sz="2400" dirty="0" err="1">
                <a:solidFill>
                  <a:schemeClr val="bg2">
                    <a:lumMod val="10000"/>
                  </a:schemeClr>
                </a:solidFill>
                <a:latin typeface="#9Slide03 Roboto Condensed" panose="02000000000000000000" pitchFamily="2" charset="0"/>
                <a:ea typeface="#9Slide03 Roboto Condensed" panose="02000000000000000000" pitchFamily="2" charset="0"/>
              </a:rPr>
              <a:t>đọc</a:t>
            </a:r>
            <a:r>
              <a:rPr lang="en-US" sz="2400" dirty="0">
                <a:solidFill>
                  <a:schemeClr val="bg2">
                    <a:lumMod val="10000"/>
                  </a:schemeClr>
                </a:solidFill>
                <a:latin typeface="#9Slide03 Roboto Condensed" panose="02000000000000000000" pitchFamily="2" charset="0"/>
                <a:ea typeface="#9Slide03 Roboto Condensed" panose="02000000000000000000" pitchFamily="2" charset="0"/>
              </a:rPr>
              <a:t> 5 câu hỏi.</a:t>
            </a:r>
          </a:p>
          <a:p>
            <a:pPr algn="just">
              <a:lnSpc>
                <a:spcPct val="130000"/>
              </a:lnSpc>
              <a:defRPr/>
            </a:pPr>
            <a:r>
              <a:rPr lang="en-US" sz="2400" dirty="0">
                <a:solidFill>
                  <a:schemeClr val="bg2">
                    <a:lumMod val="10000"/>
                  </a:schemeClr>
                </a:solidFill>
                <a:latin typeface="#9Slide03 Roboto Condensed" panose="02000000000000000000" pitchFamily="2" charset="0"/>
                <a:ea typeface="#9Slide03 Roboto Condensed" panose="02000000000000000000" pitchFamily="2" charset="0"/>
              </a:rPr>
              <a:t>- HS </a:t>
            </a:r>
            <a:r>
              <a:rPr lang="en-US" sz="2400" dirty="0" err="1">
                <a:solidFill>
                  <a:schemeClr val="bg2">
                    <a:lumMod val="10000"/>
                  </a:schemeClr>
                </a:solidFill>
                <a:latin typeface="#9Slide03 Roboto Condensed" panose="02000000000000000000" pitchFamily="2" charset="0"/>
                <a:ea typeface="#9Slide03 Roboto Condensed" panose="02000000000000000000" pitchFamily="2" charset="0"/>
              </a:rPr>
              <a:t>lắng</a:t>
            </a:r>
            <a:r>
              <a:rPr lang="en-US" sz="2400" dirty="0">
                <a:solidFill>
                  <a:schemeClr val="bg2">
                    <a:lumMod val="10000"/>
                  </a:schemeClr>
                </a:solidFill>
                <a:latin typeface="#9Slide03 Roboto Condensed" panose="02000000000000000000" pitchFamily="2" charset="0"/>
                <a:ea typeface="#9Slide03 Roboto Condensed" panose="02000000000000000000" pitchFamily="2" charset="0"/>
              </a:rPr>
              <a:t> </a:t>
            </a:r>
            <a:r>
              <a:rPr lang="en-US" sz="2400" dirty="0" err="1">
                <a:solidFill>
                  <a:schemeClr val="bg2">
                    <a:lumMod val="10000"/>
                  </a:schemeClr>
                </a:solidFill>
                <a:latin typeface="#9Slide03 Roboto Condensed" panose="02000000000000000000" pitchFamily="2" charset="0"/>
                <a:ea typeface="#9Slide03 Roboto Condensed" panose="02000000000000000000" pitchFamily="2" charset="0"/>
              </a:rPr>
              <a:t>nghe</a:t>
            </a:r>
            <a:r>
              <a:rPr lang="en-US" sz="2400" dirty="0">
                <a:solidFill>
                  <a:schemeClr val="bg2">
                    <a:lumMod val="10000"/>
                  </a:schemeClr>
                </a:solidFill>
                <a:latin typeface="#9Slide03 Roboto Condensed" panose="02000000000000000000" pitchFamily="2" charset="0"/>
                <a:ea typeface="#9Slide03 Roboto Condensed" panose="02000000000000000000" pitchFamily="2" charset="0"/>
              </a:rPr>
              <a:t> </a:t>
            </a:r>
            <a:r>
              <a:rPr lang="en-US" sz="2400" b="1" dirty="0" err="1">
                <a:solidFill>
                  <a:srgbClr val="9E3B01"/>
                </a:solidFill>
                <a:latin typeface="#9Slide03 Roboto Condensed" panose="02000000000000000000" pitchFamily="2" charset="0"/>
                <a:ea typeface="#9Slide03 Roboto Condensed" panose="02000000000000000000" pitchFamily="2" charset="0"/>
              </a:rPr>
              <a:t>ghi</a:t>
            </a:r>
            <a:r>
              <a:rPr lang="en-US" sz="2400" b="1" dirty="0">
                <a:solidFill>
                  <a:srgbClr val="9E3B01"/>
                </a:solidFill>
                <a:latin typeface="#9Slide03 Roboto Condensed" panose="02000000000000000000" pitchFamily="2" charset="0"/>
                <a:ea typeface="#9Slide03 Roboto Condensed" panose="02000000000000000000" pitchFamily="2" charset="0"/>
              </a:rPr>
              <a:t> </a:t>
            </a:r>
            <a:r>
              <a:rPr lang="en-US" sz="2400" b="1" dirty="0" err="1">
                <a:solidFill>
                  <a:srgbClr val="9E3B01"/>
                </a:solidFill>
                <a:latin typeface="#9Slide03 Roboto Condensed" panose="02000000000000000000" pitchFamily="2" charset="0"/>
                <a:ea typeface="#9Slide03 Roboto Condensed" panose="02000000000000000000" pitchFamily="2" charset="0"/>
              </a:rPr>
              <a:t>đáp</a:t>
            </a:r>
            <a:r>
              <a:rPr lang="en-US" sz="2400" b="1" dirty="0">
                <a:solidFill>
                  <a:srgbClr val="9E3B01"/>
                </a:solidFill>
                <a:latin typeface="#9Slide03 Roboto Condensed" panose="02000000000000000000" pitchFamily="2" charset="0"/>
                <a:ea typeface="#9Slide03 Roboto Condensed" panose="02000000000000000000" pitchFamily="2" charset="0"/>
              </a:rPr>
              <a:t> án </a:t>
            </a:r>
            <a:r>
              <a:rPr lang="en-US" sz="2400" dirty="0">
                <a:solidFill>
                  <a:schemeClr val="bg2">
                    <a:lumMod val="10000"/>
                  </a:schemeClr>
                </a:solidFill>
                <a:latin typeface="#9Slide03 Roboto Condensed" panose="02000000000000000000" pitchFamily="2" charset="0"/>
                <a:ea typeface="#9Slide03 Roboto Condensed" panose="02000000000000000000" pitchFamily="2" charset="0"/>
              </a:rPr>
              <a:t>của mình vào </a:t>
            </a:r>
            <a:r>
              <a:rPr lang="en-US" sz="2400" dirty="0" err="1">
                <a:solidFill>
                  <a:schemeClr val="bg2">
                    <a:lumMod val="10000"/>
                  </a:schemeClr>
                </a:solidFill>
                <a:latin typeface="#9Slide03 Roboto Condensed" panose="02000000000000000000" pitchFamily="2" charset="0"/>
                <a:ea typeface="#9Slide03 Roboto Condensed" panose="02000000000000000000" pitchFamily="2" charset="0"/>
              </a:rPr>
              <a:t>giấy</a:t>
            </a:r>
            <a:r>
              <a:rPr lang="en-US" sz="2400" dirty="0">
                <a:solidFill>
                  <a:schemeClr val="bg2">
                    <a:lumMod val="10000"/>
                  </a:schemeClr>
                </a:solidFill>
                <a:latin typeface="#9Slide03 Roboto Condensed" panose="02000000000000000000" pitchFamily="2" charset="0"/>
                <a:ea typeface="#9Slide03 Roboto Condensed" panose="02000000000000000000" pitchFamily="2" charset="0"/>
              </a:rPr>
              <a:t> note</a:t>
            </a:r>
          </a:p>
          <a:p>
            <a:pPr algn="just">
              <a:lnSpc>
                <a:spcPct val="130000"/>
              </a:lnSpc>
              <a:defRPr/>
            </a:pPr>
            <a:r>
              <a:rPr lang="en-US" sz="2400" dirty="0">
                <a:solidFill>
                  <a:schemeClr val="bg2">
                    <a:lumMod val="10000"/>
                  </a:schemeClr>
                </a:solidFill>
                <a:latin typeface="#9Slide03 Roboto Condensed" panose="02000000000000000000" pitchFamily="2" charset="0"/>
                <a:ea typeface="#9Slide03 Roboto Condensed" panose="02000000000000000000" pitchFamily="2" charset="0"/>
              </a:rPr>
              <a:t>- </a:t>
            </a:r>
            <a:r>
              <a:rPr lang="en-US" sz="2400" dirty="0" err="1">
                <a:solidFill>
                  <a:schemeClr val="bg2">
                    <a:lumMod val="10000"/>
                  </a:schemeClr>
                </a:solidFill>
                <a:latin typeface="#9Slide03 Roboto Condensed" panose="02000000000000000000" pitchFamily="2" charset="0"/>
                <a:ea typeface="#9Slide03 Roboto Condensed" panose="02000000000000000000" pitchFamily="2" charset="0"/>
              </a:rPr>
              <a:t>Sau</a:t>
            </a:r>
            <a:r>
              <a:rPr lang="en-US" sz="2400" dirty="0">
                <a:solidFill>
                  <a:schemeClr val="bg2">
                    <a:lumMod val="10000"/>
                  </a:schemeClr>
                </a:solidFill>
                <a:latin typeface="#9Slide03 Roboto Condensed" panose="02000000000000000000" pitchFamily="2" charset="0"/>
                <a:ea typeface="#9Slide03 Roboto Condensed" panose="02000000000000000000" pitchFamily="2" charset="0"/>
              </a:rPr>
              <a:t> khi </a:t>
            </a:r>
            <a:r>
              <a:rPr lang="en-US" sz="2400" dirty="0" err="1">
                <a:solidFill>
                  <a:schemeClr val="bg2">
                    <a:lumMod val="10000"/>
                  </a:schemeClr>
                </a:solidFill>
                <a:latin typeface="#9Slide03 Roboto Condensed" panose="02000000000000000000" pitchFamily="2" charset="0"/>
                <a:ea typeface="#9Slide03 Roboto Condensed" panose="02000000000000000000" pitchFamily="2" charset="0"/>
              </a:rPr>
              <a:t>hết</a:t>
            </a:r>
            <a:r>
              <a:rPr lang="en-US" sz="2400" dirty="0">
                <a:solidFill>
                  <a:schemeClr val="bg2">
                    <a:lumMod val="10000"/>
                  </a:schemeClr>
                </a:solidFill>
                <a:latin typeface="#9Slide03 Roboto Condensed" panose="02000000000000000000" pitchFamily="2" charset="0"/>
                <a:ea typeface="#9Slide03 Roboto Condensed" panose="02000000000000000000" pitchFamily="2" charset="0"/>
              </a:rPr>
              <a:t> 5 câu hỏi thì HS </a:t>
            </a:r>
            <a:r>
              <a:rPr lang="en-US" sz="2400" dirty="0" err="1">
                <a:solidFill>
                  <a:schemeClr val="bg2">
                    <a:lumMod val="10000"/>
                  </a:schemeClr>
                </a:solidFill>
                <a:latin typeface="#9Slide03 Roboto Condensed" panose="02000000000000000000" pitchFamily="2" charset="0"/>
                <a:ea typeface="#9Slide03 Roboto Condensed" panose="02000000000000000000" pitchFamily="2" charset="0"/>
              </a:rPr>
              <a:t>đối</a:t>
            </a:r>
            <a:r>
              <a:rPr lang="en-US" sz="2400" dirty="0">
                <a:solidFill>
                  <a:schemeClr val="bg2">
                    <a:lumMod val="10000"/>
                  </a:schemeClr>
                </a:solidFill>
                <a:latin typeface="#9Slide03 Roboto Condensed" panose="02000000000000000000" pitchFamily="2" charset="0"/>
                <a:ea typeface="#9Slide03 Roboto Condensed" panose="02000000000000000000" pitchFamily="2" charset="0"/>
              </a:rPr>
              <a:t> </a:t>
            </a:r>
            <a:r>
              <a:rPr lang="en-US" sz="2400" dirty="0" err="1">
                <a:solidFill>
                  <a:schemeClr val="bg2">
                    <a:lumMod val="10000"/>
                  </a:schemeClr>
                </a:solidFill>
                <a:latin typeface="#9Slide03 Roboto Condensed" panose="02000000000000000000" pitchFamily="2" charset="0"/>
                <a:ea typeface="#9Slide03 Roboto Condensed" panose="02000000000000000000" pitchFamily="2" charset="0"/>
              </a:rPr>
              <a:t>chiếu</a:t>
            </a:r>
            <a:r>
              <a:rPr lang="en-US" sz="2400" dirty="0">
                <a:solidFill>
                  <a:schemeClr val="bg2">
                    <a:lumMod val="10000"/>
                  </a:schemeClr>
                </a:solidFill>
                <a:latin typeface="#9Slide03 Roboto Condensed" panose="02000000000000000000" pitchFamily="2" charset="0"/>
                <a:ea typeface="#9Slide03 Roboto Condensed" panose="02000000000000000000" pitchFamily="2" charset="0"/>
              </a:rPr>
              <a:t> </a:t>
            </a:r>
            <a:r>
              <a:rPr lang="en-US" sz="2400" dirty="0" err="1">
                <a:solidFill>
                  <a:schemeClr val="bg2">
                    <a:lumMod val="10000"/>
                  </a:schemeClr>
                </a:solidFill>
                <a:latin typeface="#9Slide03 Roboto Condensed" panose="02000000000000000000" pitchFamily="2" charset="0"/>
                <a:ea typeface="#9Slide03 Roboto Condensed" panose="02000000000000000000" pitchFamily="2" charset="0"/>
              </a:rPr>
              <a:t>kết</a:t>
            </a:r>
            <a:r>
              <a:rPr lang="en-US" sz="2400" dirty="0">
                <a:solidFill>
                  <a:schemeClr val="bg2">
                    <a:lumMod val="10000"/>
                  </a:schemeClr>
                </a:solidFill>
                <a:latin typeface="#9Slide03 Roboto Condensed" panose="02000000000000000000" pitchFamily="2" charset="0"/>
                <a:ea typeface="#9Slide03 Roboto Condensed" panose="02000000000000000000" pitchFamily="2" charset="0"/>
              </a:rPr>
              <a:t> quả </a:t>
            </a:r>
            <a:r>
              <a:rPr lang="en-US" sz="2400" dirty="0" err="1">
                <a:solidFill>
                  <a:schemeClr val="bg2">
                    <a:lumMod val="10000"/>
                  </a:schemeClr>
                </a:solidFill>
                <a:latin typeface="#9Slide03 Roboto Condensed" panose="02000000000000000000" pitchFamily="2" charset="0"/>
                <a:ea typeface="#9Slide03 Roboto Condensed" panose="02000000000000000000" pitchFamily="2" charset="0"/>
              </a:rPr>
              <a:t>chấm</a:t>
            </a:r>
            <a:r>
              <a:rPr lang="en-US" sz="2400" dirty="0">
                <a:solidFill>
                  <a:schemeClr val="bg2">
                    <a:lumMod val="10000"/>
                  </a:schemeClr>
                </a:solidFill>
                <a:latin typeface="#9Slide03 Roboto Condensed" panose="02000000000000000000" pitchFamily="2" charset="0"/>
                <a:ea typeface="#9Slide03 Roboto Condensed" panose="02000000000000000000" pitchFamily="2" charset="0"/>
              </a:rPr>
              <a:t> </a:t>
            </a:r>
            <a:r>
              <a:rPr lang="en-US" sz="2400" dirty="0" err="1">
                <a:solidFill>
                  <a:schemeClr val="bg2">
                    <a:lumMod val="10000"/>
                  </a:schemeClr>
                </a:solidFill>
                <a:latin typeface="#9Slide03 Roboto Condensed" panose="02000000000000000000" pitchFamily="2" charset="0"/>
                <a:ea typeface="#9Slide03 Roboto Condensed" panose="02000000000000000000" pitchFamily="2" charset="0"/>
              </a:rPr>
              <a:t>chéo</a:t>
            </a:r>
            <a:r>
              <a:rPr lang="en-US" sz="2400" dirty="0">
                <a:solidFill>
                  <a:schemeClr val="bg2">
                    <a:lumMod val="10000"/>
                  </a:schemeClr>
                </a:solidFill>
                <a:latin typeface="#9Slide03 Roboto Condensed" panose="02000000000000000000" pitchFamily="2" charset="0"/>
                <a:ea typeface="#9Slide03 Roboto Condensed" panose="02000000000000000000" pitchFamily="2" charset="0"/>
              </a:rPr>
              <a:t>.</a:t>
            </a:r>
          </a:p>
        </p:txBody>
      </p:sp>
    </p:spTree>
    <p:extLst>
      <p:ext uri="{BB962C8B-B14F-4D97-AF65-F5344CB8AC3E}">
        <p14:creationId xmlns:p14="http://schemas.microsoft.com/office/powerpoint/2010/main" val="91928348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55"/>
                                        </p:tgtEl>
                                        <p:attrNameLst>
                                          <p:attrName>style.visibility</p:attrName>
                                        </p:attrNameLst>
                                      </p:cBhvr>
                                      <p:to>
                                        <p:strVal val="visible"/>
                                      </p:to>
                                    </p:set>
                                    <p:anim calcmode="lin" valueType="num">
                                      <p:cBhvr additive="base">
                                        <p:cTn id="7" dur="500" fill="hold"/>
                                        <p:tgtEl>
                                          <p:spTgt spid="55"/>
                                        </p:tgtEl>
                                        <p:attrNameLst>
                                          <p:attrName>ppt_x</p:attrName>
                                        </p:attrNameLst>
                                      </p:cBhvr>
                                      <p:tavLst>
                                        <p:tav tm="0">
                                          <p:val>
                                            <p:strVal val="#ppt_x"/>
                                          </p:val>
                                        </p:tav>
                                        <p:tav tm="100000">
                                          <p:val>
                                            <p:strVal val="#ppt_x"/>
                                          </p:val>
                                        </p:tav>
                                      </p:tavLst>
                                    </p:anim>
                                    <p:anim calcmode="lin" valueType="num">
                                      <p:cBhvr additive="base">
                                        <p:cTn id="8" dur="500" fill="hold"/>
                                        <p:tgtEl>
                                          <p:spTgt spid="5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9"/>
                                        </p:tgtEl>
                                        <p:attrNameLst>
                                          <p:attrName>style.visibility</p:attrName>
                                        </p:attrNameLst>
                                      </p:cBhvr>
                                      <p:to>
                                        <p:strVal val="visible"/>
                                      </p:to>
                                    </p:set>
                                    <p:anim calcmode="lin" valueType="num">
                                      <p:cBhvr additive="base">
                                        <p:cTn id="13" dur="500" fill="hold"/>
                                        <p:tgtEl>
                                          <p:spTgt spid="59"/>
                                        </p:tgtEl>
                                        <p:attrNameLst>
                                          <p:attrName>ppt_x</p:attrName>
                                        </p:attrNameLst>
                                      </p:cBhvr>
                                      <p:tavLst>
                                        <p:tav tm="0">
                                          <p:val>
                                            <p:strVal val="#ppt_x"/>
                                          </p:val>
                                        </p:tav>
                                        <p:tav tm="100000">
                                          <p:val>
                                            <p:strVal val="#ppt_x"/>
                                          </p:val>
                                        </p:tav>
                                      </p:tavLst>
                                    </p:anim>
                                    <p:anim calcmode="lin" valueType="num">
                                      <p:cBhvr additive="base">
                                        <p:cTn id="14" dur="500" fill="hold"/>
                                        <p:tgtEl>
                                          <p:spTgt spid="59"/>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additive="base">
                                        <p:cTn id="17" dur="500" fill="hold"/>
                                        <p:tgtEl>
                                          <p:spTgt spid="17"/>
                                        </p:tgtEl>
                                        <p:attrNameLst>
                                          <p:attrName>ppt_x</p:attrName>
                                        </p:attrNameLst>
                                      </p:cBhvr>
                                      <p:tavLst>
                                        <p:tav tm="0">
                                          <p:val>
                                            <p:strVal val="#ppt_x"/>
                                          </p:val>
                                        </p:tav>
                                        <p:tav tm="100000">
                                          <p:val>
                                            <p:strVal val="#ppt_x"/>
                                          </p:val>
                                        </p:tav>
                                      </p:tavLst>
                                    </p:anim>
                                    <p:anim calcmode="lin" valueType="num">
                                      <p:cBhvr additive="base">
                                        <p:cTn id="18" dur="500" fill="hold"/>
                                        <p:tgtEl>
                                          <p:spTgt spid="17"/>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27"/>
                                        </p:tgtEl>
                                        <p:attrNameLst>
                                          <p:attrName>style.visibility</p:attrName>
                                        </p:attrNameLst>
                                      </p:cBhvr>
                                      <p:to>
                                        <p:strVal val="visible"/>
                                      </p:to>
                                    </p:set>
                                    <p:anim calcmode="lin" valueType="num">
                                      <p:cBhvr additive="base">
                                        <p:cTn id="21" dur="500" fill="hold"/>
                                        <p:tgtEl>
                                          <p:spTgt spid="27"/>
                                        </p:tgtEl>
                                        <p:attrNameLst>
                                          <p:attrName>ppt_x</p:attrName>
                                        </p:attrNameLst>
                                      </p:cBhvr>
                                      <p:tavLst>
                                        <p:tav tm="0">
                                          <p:val>
                                            <p:strVal val="#ppt_x"/>
                                          </p:val>
                                        </p:tav>
                                        <p:tav tm="100000">
                                          <p:val>
                                            <p:strVal val="#ppt_x"/>
                                          </p:val>
                                        </p:tav>
                                      </p:tavLst>
                                    </p:anim>
                                    <p:anim calcmode="lin" valueType="num">
                                      <p:cBhvr additive="base">
                                        <p:cTn id="22"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p:bldP spid="2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24229"/>
        <p:cNvGrpSpPr/>
        <p:nvPr/>
      </p:nvGrpSpPr>
      <p:grpSpPr>
        <a:xfrm>
          <a:off x="0" y="0"/>
          <a:ext cx="0" cy="0"/>
          <a:chOff x="0" y="0"/>
          <a:chExt cx="0" cy="0"/>
        </a:xfrm>
      </p:grpSpPr>
      <p:sp>
        <p:nvSpPr>
          <p:cNvPr id="48" name="Rectangle 47">
            <a:extLst>
              <a:ext uri="{FF2B5EF4-FFF2-40B4-BE49-F238E27FC236}">
                <a16:creationId xmlns:a16="http://schemas.microsoft.com/office/drawing/2014/main" id="{587E53DA-8A2F-44CC-97FF-2803188C9A85}"/>
              </a:ext>
            </a:extLst>
          </p:cNvPr>
          <p:cNvSpPr/>
          <p:nvPr/>
        </p:nvSpPr>
        <p:spPr>
          <a:xfrm>
            <a:off x="3150507" y="1059706"/>
            <a:ext cx="5422214" cy="540183"/>
          </a:xfrm>
          <a:prstGeom prst="rect">
            <a:avLst/>
          </a:prstGeom>
          <a:solidFill>
            <a:srgbClr val="98EFC7"/>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100" b="1" i="0" u="none" strike="noStrike" kern="0" cap="none" spc="0" normalizeH="0" baseline="0" noProof="0" dirty="0">
                <a:ln>
                  <a:noFill/>
                </a:ln>
                <a:solidFill>
                  <a:schemeClr val="tx1">
                    <a:lumMod val="50000"/>
                  </a:schemeClr>
                </a:solidFill>
                <a:effectLst/>
                <a:uLnTx/>
                <a:uFillTx/>
                <a:latin typeface="#9Slide03 Roboto Medium" panose="02000000000000000000" pitchFamily="2" charset="0"/>
                <a:ea typeface="#9Slide03 Roboto Medium" panose="02000000000000000000" pitchFamily="2" charset="0"/>
              </a:rPr>
              <a:t>2. </a:t>
            </a:r>
            <a:r>
              <a:rPr lang="en-US" sz="2100" b="1" kern="0" dirty="0">
                <a:solidFill>
                  <a:schemeClr val="tx1">
                    <a:lumMod val="50000"/>
                  </a:schemeClr>
                </a:solidFill>
                <a:latin typeface="#9Slide03 Roboto Medium" panose="02000000000000000000" pitchFamily="2" charset="0"/>
                <a:ea typeface="#9Slide03 Roboto Medium" panose="02000000000000000000" pitchFamily="2" charset="0"/>
              </a:rPr>
              <a:t>SỰ PHÂN BỐ DÂN CƯ. CÁC ĐÔ THỊ LỚN</a:t>
            </a:r>
            <a:endParaRPr kumimoji="0" lang="en-US" sz="2100" b="1" i="0" u="none" strike="noStrike" kern="0" cap="none" spc="0" normalizeH="0" baseline="0" noProof="0" dirty="0">
              <a:ln>
                <a:noFill/>
              </a:ln>
              <a:solidFill>
                <a:schemeClr val="tx1">
                  <a:lumMod val="50000"/>
                </a:schemeClr>
              </a:solidFill>
              <a:effectLst/>
              <a:uLnTx/>
              <a:uFillTx/>
              <a:latin typeface="#9Slide03 Roboto Medium" panose="02000000000000000000" pitchFamily="2" charset="0"/>
              <a:ea typeface="#9Slide03 Roboto Medium" panose="02000000000000000000" pitchFamily="2" charset="0"/>
            </a:endParaRPr>
          </a:p>
        </p:txBody>
      </p:sp>
      <p:sp>
        <p:nvSpPr>
          <p:cNvPr id="49" name="Rectangle 48">
            <a:extLst>
              <a:ext uri="{FF2B5EF4-FFF2-40B4-BE49-F238E27FC236}">
                <a16:creationId xmlns:a16="http://schemas.microsoft.com/office/drawing/2014/main" id="{87AB13D7-7664-472A-8DF8-9CDD487095DA}"/>
              </a:ext>
            </a:extLst>
          </p:cNvPr>
          <p:cNvSpPr/>
          <p:nvPr/>
        </p:nvSpPr>
        <p:spPr>
          <a:xfrm>
            <a:off x="2087866" y="2183988"/>
            <a:ext cx="2362948" cy="604688"/>
          </a:xfrm>
          <a:prstGeom prst="rect">
            <a:avLst/>
          </a:prstGeom>
          <a:solidFill>
            <a:srgbClr val="FFEB89"/>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chemeClr val="tx1">
                    <a:lumMod val="50000"/>
                  </a:schemeClr>
                </a:solidFill>
                <a:effectLst/>
                <a:uLnTx/>
                <a:uFillTx/>
                <a:latin typeface="#9Slide03 Roboto Medium" panose="02000000000000000000" pitchFamily="2" charset="0"/>
                <a:ea typeface="#9Slide03 Roboto Medium" panose="02000000000000000000" pitchFamily="2" charset="0"/>
              </a:rPr>
              <a:t>Sự</a:t>
            </a:r>
            <a:r>
              <a:rPr kumimoji="0" lang="en-US" sz="2000" b="1" i="0" u="none" strike="noStrike" kern="0" cap="none" spc="0" normalizeH="0" noProof="0" dirty="0">
                <a:ln>
                  <a:noFill/>
                </a:ln>
                <a:solidFill>
                  <a:schemeClr val="tx1">
                    <a:lumMod val="50000"/>
                  </a:schemeClr>
                </a:solidFill>
                <a:effectLst/>
                <a:uLnTx/>
                <a:uFillTx/>
                <a:latin typeface="#9Slide03 Roboto Medium" panose="02000000000000000000" pitchFamily="2" charset="0"/>
                <a:ea typeface="#9Slide03 Roboto Medium" panose="02000000000000000000" pitchFamily="2" charset="0"/>
              </a:rPr>
              <a:t> phân bố dân </a:t>
            </a:r>
            <a:r>
              <a:rPr kumimoji="0" lang="en-US" sz="2000" b="1" i="0" u="none" strike="noStrike" kern="0" cap="none" spc="0" normalizeH="0" noProof="0" dirty="0" err="1">
                <a:ln>
                  <a:noFill/>
                </a:ln>
                <a:solidFill>
                  <a:schemeClr val="tx1">
                    <a:lumMod val="50000"/>
                  </a:schemeClr>
                </a:solidFill>
                <a:effectLst/>
                <a:uLnTx/>
                <a:uFillTx/>
                <a:latin typeface="#9Slide03 Roboto Medium" panose="02000000000000000000" pitchFamily="2" charset="0"/>
                <a:ea typeface="#9Slide03 Roboto Medium" panose="02000000000000000000" pitchFamily="2" charset="0"/>
              </a:rPr>
              <a:t>cư</a:t>
            </a:r>
            <a:endParaRPr kumimoji="0" lang="en-US" sz="2000" b="1" i="0" u="none" strike="noStrike" kern="0" cap="none" spc="0" normalizeH="0" baseline="0" noProof="0" dirty="0">
              <a:ln>
                <a:noFill/>
              </a:ln>
              <a:solidFill>
                <a:schemeClr val="tx1">
                  <a:lumMod val="50000"/>
                </a:schemeClr>
              </a:solidFill>
              <a:effectLst/>
              <a:uLnTx/>
              <a:uFillTx/>
              <a:latin typeface="#9Slide03 Roboto Medium" panose="02000000000000000000" pitchFamily="2" charset="0"/>
              <a:ea typeface="#9Slide03 Roboto Medium" panose="02000000000000000000" pitchFamily="2" charset="0"/>
            </a:endParaRPr>
          </a:p>
        </p:txBody>
      </p:sp>
      <p:cxnSp>
        <p:nvCxnSpPr>
          <p:cNvPr id="50" name="Straight Connector 49">
            <a:extLst>
              <a:ext uri="{FF2B5EF4-FFF2-40B4-BE49-F238E27FC236}">
                <a16:creationId xmlns:a16="http://schemas.microsoft.com/office/drawing/2014/main" id="{D8378F53-56CA-4AA1-88AE-D3AD7270E515}"/>
              </a:ext>
            </a:extLst>
          </p:cNvPr>
          <p:cNvCxnSpPr>
            <a:cxnSpLocks/>
          </p:cNvCxnSpPr>
          <p:nvPr/>
        </p:nvCxnSpPr>
        <p:spPr>
          <a:xfrm>
            <a:off x="3150507" y="1886219"/>
            <a:ext cx="5422214" cy="0"/>
          </a:xfrm>
          <a:prstGeom prst="line">
            <a:avLst/>
          </a:prstGeom>
          <a:noFill/>
          <a:ln w="6350" cap="flat" cmpd="sng" algn="ctr">
            <a:solidFill>
              <a:srgbClr val="F7C147"/>
            </a:solidFill>
            <a:prstDash val="solid"/>
            <a:miter lim="800000"/>
          </a:ln>
          <a:effectLst/>
        </p:spPr>
      </p:cxnSp>
      <p:cxnSp>
        <p:nvCxnSpPr>
          <p:cNvPr id="51" name="Straight Connector 50">
            <a:extLst>
              <a:ext uri="{FF2B5EF4-FFF2-40B4-BE49-F238E27FC236}">
                <a16:creationId xmlns:a16="http://schemas.microsoft.com/office/drawing/2014/main" id="{CCB15EA4-8803-4285-92E4-B17CEA754DAB}"/>
              </a:ext>
            </a:extLst>
          </p:cNvPr>
          <p:cNvCxnSpPr>
            <a:cxnSpLocks/>
          </p:cNvCxnSpPr>
          <p:nvPr/>
        </p:nvCxnSpPr>
        <p:spPr>
          <a:xfrm>
            <a:off x="6043770" y="1666534"/>
            <a:ext cx="0" cy="219685"/>
          </a:xfrm>
          <a:prstGeom prst="line">
            <a:avLst/>
          </a:prstGeom>
          <a:noFill/>
          <a:ln w="6350" cap="flat" cmpd="sng" algn="ctr">
            <a:solidFill>
              <a:srgbClr val="F7C147"/>
            </a:solidFill>
            <a:prstDash val="solid"/>
            <a:miter lim="800000"/>
          </a:ln>
          <a:effectLst/>
        </p:spPr>
      </p:cxnSp>
      <p:cxnSp>
        <p:nvCxnSpPr>
          <p:cNvPr id="53" name="Straight Arrow Connector 52">
            <a:extLst>
              <a:ext uri="{FF2B5EF4-FFF2-40B4-BE49-F238E27FC236}">
                <a16:creationId xmlns:a16="http://schemas.microsoft.com/office/drawing/2014/main" id="{3F86E2F4-F4C6-43DF-8680-3ABFB318ACBB}"/>
              </a:ext>
            </a:extLst>
          </p:cNvPr>
          <p:cNvCxnSpPr/>
          <p:nvPr/>
        </p:nvCxnSpPr>
        <p:spPr>
          <a:xfrm>
            <a:off x="3150507" y="1892700"/>
            <a:ext cx="0" cy="275197"/>
          </a:xfrm>
          <a:prstGeom prst="straightConnector1">
            <a:avLst/>
          </a:prstGeom>
          <a:noFill/>
          <a:ln w="6350" cap="flat" cmpd="sng" algn="ctr">
            <a:solidFill>
              <a:srgbClr val="F7C147"/>
            </a:solidFill>
            <a:prstDash val="solid"/>
            <a:miter lim="800000"/>
            <a:tailEnd type="triangle"/>
          </a:ln>
          <a:effectLst/>
        </p:spPr>
      </p:cxnSp>
      <p:cxnSp>
        <p:nvCxnSpPr>
          <p:cNvPr id="54" name="Straight Arrow Connector 53">
            <a:extLst>
              <a:ext uri="{FF2B5EF4-FFF2-40B4-BE49-F238E27FC236}">
                <a16:creationId xmlns:a16="http://schemas.microsoft.com/office/drawing/2014/main" id="{FBBB8D01-C18F-41DE-9CFC-688327DACFCB}"/>
              </a:ext>
            </a:extLst>
          </p:cNvPr>
          <p:cNvCxnSpPr/>
          <p:nvPr/>
        </p:nvCxnSpPr>
        <p:spPr>
          <a:xfrm>
            <a:off x="8572721" y="1886219"/>
            <a:ext cx="0" cy="275197"/>
          </a:xfrm>
          <a:prstGeom prst="straightConnector1">
            <a:avLst/>
          </a:prstGeom>
          <a:noFill/>
          <a:ln w="6350" cap="flat" cmpd="sng" algn="ctr">
            <a:solidFill>
              <a:srgbClr val="F7C147"/>
            </a:solidFill>
            <a:prstDash val="solid"/>
            <a:miter lim="800000"/>
            <a:tailEnd type="triangle"/>
          </a:ln>
          <a:effectLst/>
        </p:spPr>
      </p:cxnSp>
      <p:sp>
        <p:nvSpPr>
          <p:cNvPr id="55" name="Rectangle 54">
            <a:extLst>
              <a:ext uri="{FF2B5EF4-FFF2-40B4-BE49-F238E27FC236}">
                <a16:creationId xmlns:a16="http://schemas.microsoft.com/office/drawing/2014/main" id="{7134301E-5EEC-4B7B-A8AD-4BF7C34A08D8}"/>
              </a:ext>
            </a:extLst>
          </p:cNvPr>
          <p:cNvSpPr/>
          <p:nvPr/>
        </p:nvSpPr>
        <p:spPr>
          <a:xfrm>
            <a:off x="543964" y="3525740"/>
            <a:ext cx="5253925" cy="2374538"/>
          </a:xfrm>
          <a:prstGeom prst="rect">
            <a:avLst/>
          </a:prstGeom>
          <a:noFill/>
          <a:ln w="12700" cap="flat" cmpd="sng" algn="ctr">
            <a:solidFill>
              <a:srgbClr val="99C3EE"/>
            </a:solidFill>
            <a:prstDash val="lgDash"/>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Roboto" pitchFamily="2" charset="0"/>
              <a:ea typeface="Roboto" pitchFamily="2" charset="0"/>
              <a:cs typeface="+mn-cs"/>
            </a:endParaRPr>
          </a:p>
        </p:txBody>
      </p:sp>
      <p:sp>
        <p:nvSpPr>
          <p:cNvPr id="56" name="TextBox 55">
            <a:extLst>
              <a:ext uri="{FF2B5EF4-FFF2-40B4-BE49-F238E27FC236}">
                <a16:creationId xmlns:a16="http://schemas.microsoft.com/office/drawing/2014/main" id="{1C6F0B48-26BF-4486-A7C1-CF4228228BA4}"/>
              </a:ext>
            </a:extLst>
          </p:cNvPr>
          <p:cNvSpPr txBox="1"/>
          <p:nvPr/>
        </p:nvSpPr>
        <p:spPr>
          <a:xfrm>
            <a:off x="639149" y="3529349"/>
            <a:ext cx="3701654" cy="456535"/>
          </a:xfrm>
          <a:prstGeom prst="rect">
            <a:avLst/>
          </a:prstGeom>
          <a:noFill/>
        </p:spPr>
        <p:txBody>
          <a:bodyPr wrap="none" rtlCol="0">
            <a:spAutoFit/>
          </a:bodyPr>
          <a:lstStyle/>
          <a:p>
            <a:pPr>
              <a:lnSpc>
                <a:spcPct val="130000"/>
              </a:lnSpc>
            </a:pPr>
            <a:r>
              <a:rPr lang="en-US" sz="2000" dirty="0">
                <a:solidFill>
                  <a:schemeClr val="accent1">
                    <a:lumMod val="10000"/>
                  </a:schemeClr>
                </a:solidFill>
                <a:latin typeface="#9Slide03 Roboto Medium" panose="02000000000000000000" pitchFamily="2" charset="0"/>
                <a:ea typeface="#9Slide03 Roboto Medium" panose="02000000000000000000" pitchFamily="2" charset="0"/>
              </a:rPr>
              <a:t>- </a:t>
            </a:r>
            <a:r>
              <a:rPr lang="en-US" sz="2000" dirty="0" err="1">
                <a:solidFill>
                  <a:schemeClr val="accent1">
                    <a:lumMod val="10000"/>
                  </a:schemeClr>
                </a:solidFill>
                <a:latin typeface="#9Slide03 Roboto Medium" panose="02000000000000000000" pitchFamily="2" charset="0"/>
                <a:ea typeface="#9Slide03 Roboto Medium" panose="02000000000000000000" pitchFamily="2" charset="0"/>
              </a:rPr>
              <a:t>Châu</a:t>
            </a:r>
            <a:r>
              <a:rPr lang="en-US" sz="2000" dirty="0">
                <a:solidFill>
                  <a:schemeClr val="accent1">
                    <a:lumMod val="10000"/>
                  </a:schemeClr>
                </a:solidFill>
                <a:latin typeface="#9Slide03 Roboto Medium" panose="02000000000000000000" pitchFamily="2" charset="0"/>
                <a:ea typeface="#9Slide03 Roboto Medium" panose="02000000000000000000" pitchFamily="2" charset="0"/>
              </a:rPr>
              <a:t> Á có </a:t>
            </a:r>
            <a:r>
              <a:rPr lang="en-US" sz="2000" dirty="0" err="1">
                <a:solidFill>
                  <a:schemeClr val="accent1">
                    <a:lumMod val="10000"/>
                  </a:schemeClr>
                </a:solidFill>
                <a:latin typeface="#9Slide03 Roboto Medium" panose="02000000000000000000" pitchFamily="2" charset="0"/>
                <a:ea typeface="#9Slide03 Roboto Medium" panose="02000000000000000000" pitchFamily="2" charset="0"/>
              </a:rPr>
              <a:t>mật</a:t>
            </a:r>
            <a:r>
              <a:rPr lang="en-US" sz="2000" dirty="0">
                <a:solidFill>
                  <a:schemeClr val="accent1">
                    <a:lumMod val="10000"/>
                  </a:schemeClr>
                </a:solidFill>
                <a:latin typeface="#9Slide03 Roboto Medium" panose="02000000000000000000" pitchFamily="2" charset="0"/>
                <a:ea typeface="#9Slide03 Roboto Medium" panose="02000000000000000000" pitchFamily="2" charset="0"/>
              </a:rPr>
              <a:t> </a:t>
            </a:r>
            <a:r>
              <a:rPr lang="en-US" sz="2000" dirty="0" err="1">
                <a:solidFill>
                  <a:schemeClr val="accent1">
                    <a:lumMod val="10000"/>
                  </a:schemeClr>
                </a:solidFill>
                <a:latin typeface="#9Slide03 Roboto Medium" panose="02000000000000000000" pitchFamily="2" charset="0"/>
                <a:ea typeface="#9Slide03 Roboto Medium" panose="02000000000000000000" pitchFamily="2" charset="0"/>
              </a:rPr>
              <a:t>độ</a:t>
            </a:r>
            <a:r>
              <a:rPr lang="en-US" sz="2000" dirty="0">
                <a:solidFill>
                  <a:schemeClr val="accent1">
                    <a:lumMod val="10000"/>
                  </a:schemeClr>
                </a:solidFill>
                <a:latin typeface="#9Slide03 Roboto Medium" panose="02000000000000000000" pitchFamily="2" charset="0"/>
                <a:ea typeface="#9Slide03 Roboto Medium" panose="02000000000000000000" pitchFamily="2" charset="0"/>
              </a:rPr>
              <a:t> dân số </a:t>
            </a:r>
            <a:r>
              <a:rPr lang="en-US" sz="2000" dirty="0" err="1">
                <a:solidFill>
                  <a:schemeClr val="accent1">
                    <a:lumMod val="10000"/>
                  </a:schemeClr>
                </a:solidFill>
                <a:latin typeface="#9Slide03 Roboto Medium" panose="02000000000000000000" pitchFamily="2" charset="0"/>
                <a:ea typeface="#9Slide03 Roboto Medium" panose="02000000000000000000" pitchFamily="2" charset="0"/>
              </a:rPr>
              <a:t>cao</a:t>
            </a:r>
            <a:endParaRPr lang="en-US" sz="2000" dirty="0">
              <a:solidFill>
                <a:schemeClr val="accent1">
                  <a:lumMod val="10000"/>
                </a:schemeClr>
              </a:solidFill>
              <a:latin typeface="#9Slide03 Roboto Medium" panose="02000000000000000000" pitchFamily="2" charset="0"/>
              <a:ea typeface="#9Slide03 Roboto Medium" panose="02000000000000000000" pitchFamily="2" charset="0"/>
            </a:endParaRPr>
          </a:p>
        </p:txBody>
      </p:sp>
      <p:sp>
        <p:nvSpPr>
          <p:cNvPr id="57" name="TextBox 56">
            <a:extLst>
              <a:ext uri="{FF2B5EF4-FFF2-40B4-BE49-F238E27FC236}">
                <a16:creationId xmlns:a16="http://schemas.microsoft.com/office/drawing/2014/main" id="{CC3C5030-B697-4223-B3B8-7A98C81C3BE7}"/>
              </a:ext>
            </a:extLst>
          </p:cNvPr>
          <p:cNvSpPr txBox="1"/>
          <p:nvPr/>
        </p:nvSpPr>
        <p:spPr>
          <a:xfrm>
            <a:off x="636744" y="3918844"/>
            <a:ext cx="5161145" cy="1938992"/>
          </a:xfrm>
          <a:prstGeom prst="rect">
            <a:avLst/>
          </a:prstGeom>
          <a:noFill/>
        </p:spPr>
        <p:txBody>
          <a:bodyPr wrap="square" rtlCol="0">
            <a:spAutoFit/>
          </a:bodyPr>
          <a:lstStyle/>
          <a:p>
            <a:pPr>
              <a:lnSpc>
                <a:spcPct val="120000"/>
              </a:lnSpc>
            </a:pPr>
            <a:r>
              <a:rPr lang="en-US" sz="2000" dirty="0">
                <a:solidFill>
                  <a:schemeClr val="accent1">
                    <a:lumMod val="10000"/>
                  </a:schemeClr>
                </a:solidFill>
                <a:latin typeface="#9Slide03 Roboto Medium" panose="02000000000000000000" pitchFamily="2" charset="0"/>
                <a:ea typeface="#9Slide03 Roboto Medium" panose="02000000000000000000" pitchFamily="2" charset="0"/>
              </a:rPr>
              <a:t>- Dân </a:t>
            </a:r>
            <a:r>
              <a:rPr lang="en-US" sz="2000" dirty="0" err="1">
                <a:solidFill>
                  <a:schemeClr val="accent1">
                    <a:lumMod val="10000"/>
                  </a:schemeClr>
                </a:solidFill>
                <a:latin typeface="#9Slide03 Roboto Medium" panose="02000000000000000000" pitchFamily="2" charset="0"/>
                <a:ea typeface="#9Slide03 Roboto Medium" panose="02000000000000000000" pitchFamily="2" charset="0"/>
              </a:rPr>
              <a:t>cư</a:t>
            </a:r>
            <a:r>
              <a:rPr lang="en-US" sz="2000" dirty="0">
                <a:solidFill>
                  <a:schemeClr val="accent1">
                    <a:lumMod val="10000"/>
                  </a:schemeClr>
                </a:solidFill>
                <a:latin typeface="#9Slide03 Roboto Medium" panose="02000000000000000000" pitchFamily="2" charset="0"/>
                <a:ea typeface="#9Slide03 Roboto Medium" panose="02000000000000000000" pitchFamily="2" charset="0"/>
              </a:rPr>
              <a:t> </a:t>
            </a:r>
            <a:r>
              <a:rPr lang="en-US" sz="2000" dirty="0" err="1">
                <a:solidFill>
                  <a:schemeClr val="accent1">
                    <a:lumMod val="10000"/>
                  </a:schemeClr>
                </a:solidFill>
                <a:latin typeface="#9Slide03 Roboto Medium" panose="02000000000000000000" pitchFamily="2" charset="0"/>
                <a:ea typeface="#9Slide03 Roboto Medium" panose="02000000000000000000" pitchFamily="2" charset="0"/>
              </a:rPr>
              <a:t>châu</a:t>
            </a:r>
            <a:r>
              <a:rPr lang="en-US" sz="2000" dirty="0">
                <a:solidFill>
                  <a:schemeClr val="accent1">
                    <a:lumMod val="10000"/>
                  </a:schemeClr>
                </a:solidFill>
                <a:latin typeface="#9Slide03 Roboto Medium" panose="02000000000000000000" pitchFamily="2" charset="0"/>
                <a:ea typeface="#9Slide03 Roboto Medium" panose="02000000000000000000" pitchFamily="2" charset="0"/>
              </a:rPr>
              <a:t> Á phân bố không </a:t>
            </a:r>
            <a:r>
              <a:rPr lang="en-US" sz="2000" dirty="0" err="1">
                <a:solidFill>
                  <a:schemeClr val="accent1">
                    <a:lumMod val="10000"/>
                  </a:schemeClr>
                </a:solidFill>
                <a:latin typeface="#9Slide03 Roboto Medium" panose="02000000000000000000" pitchFamily="2" charset="0"/>
                <a:ea typeface="#9Slide03 Roboto Medium" panose="02000000000000000000" pitchFamily="2" charset="0"/>
              </a:rPr>
              <a:t>đều</a:t>
            </a:r>
            <a:r>
              <a:rPr lang="en-US" sz="2000" dirty="0">
                <a:solidFill>
                  <a:schemeClr val="accent1">
                    <a:lumMod val="10000"/>
                  </a:schemeClr>
                </a:solidFill>
                <a:latin typeface="#9Slide03 Roboto Medium" panose="02000000000000000000" pitchFamily="2" charset="0"/>
                <a:ea typeface="#9Slide03 Roboto Medium" panose="02000000000000000000" pitchFamily="2" charset="0"/>
              </a:rPr>
              <a:t>:</a:t>
            </a:r>
          </a:p>
          <a:p>
            <a:pPr algn="just">
              <a:lnSpc>
                <a:spcPct val="120000"/>
              </a:lnSpc>
            </a:pPr>
            <a:r>
              <a:rPr lang="en-US" sz="2000" dirty="0">
                <a:solidFill>
                  <a:schemeClr val="accent1">
                    <a:lumMod val="10000"/>
                  </a:schemeClr>
                </a:solidFill>
                <a:latin typeface="#9Slide03 Roboto Medium" panose="02000000000000000000" pitchFamily="2" charset="0"/>
                <a:ea typeface="#9Slide03 Roboto Medium" panose="02000000000000000000" pitchFamily="2" charset="0"/>
              </a:rPr>
              <a:t>+ Các </a:t>
            </a:r>
            <a:r>
              <a:rPr lang="en-US" sz="2000" dirty="0" err="1">
                <a:solidFill>
                  <a:schemeClr val="accent1">
                    <a:lumMod val="10000"/>
                  </a:schemeClr>
                </a:solidFill>
                <a:latin typeface="#9Slide03 Roboto Medium" panose="02000000000000000000" pitchFamily="2" charset="0"/>
                <a:ea typeface="#9Slide03 Roboto Medium" panose="02000000000000000000" pitchFamily="2" charset="0"/>
              </a:rPr>
              <a:t>khu</a:t>
            </a:r>
            <a:r>
              <a:rPr lang="en-US" sz="2000" dirty="0">
                <a:solidFill>
                  <a:schemeClr val="accent1">
                    <a:lumMod val="10000"/>
                  </a:schemeClr>
                </a:solidFill>
                <a:latin typeface="#9Slide03 Roboto Medium" panose="02000000000000000000" pitchFamily="2" charset="0"/>
                <a:ea typeface="#9Slide03 Roboto Medium" panose="02000000000000000000" pitchFamily="2" charset="0"/>
              </a:rPr>
              <a:t> </a:t>
            </a:r>
            <a:r>
              <a:rPr lang="en-US" sz="2000" dirty="0" err="1">
                <a:solidFill>
                  <a:schemeClr val="accent1">
                    <a:lumMod val="10000"/>
                  </a:schemeClr>
                </a:solidFill>
                <a:latin typeface="#9Slide03 Roboto Medium" panose="02000000000000000000" pitchFamily="2" charset="0"/>
                <a:ea typeface="#9Slide03 Roboto Medium" panose="02000000000000000000" pitchFamily="2" charset="0"/>
              </a:rPr>
              <a:t>vực</a:t>
            </a:r>
            <a:r>
              <a:rPr lang="en-US" sz="2000" dirty="0">
                <a:solidFill>
                  <a:schemeClr val="accent1">
                    <a:lumMod val="10000"/>
                  </a:schemeClr>
                </a:solidFill>
                <a:latin typeface="#9Slide03 Roboto Medium" panose="02000000000000000000" pitchFamily="2" charset="0"/>
                <a:ea typeface="#9Slide03 Roboto Medium" panose="02000000000000000000" pitchFamily="2" charset="0"/>
              </a:rPr>
              <a:t> </a:t>
            </a:r>
            <a:r>
              <a:rPr lang="en-US" sz="2000" dirty="0" err="1">
                <a:solidFill>
                  <a:schemeClr val="accent1">
                    <a:lumMod val="10000"/>
                  </a:schemeClr>
                </a:solidFill>
                <a:latin typeface="#9Slide03 Roboto Medium" panose="02000000000000000000" pitchFamily="2" charset="0"/>
                <a:ea typeface="#9Slide03 Roboto Medium" panose="02000000000000000000" pitchFamily="2" charset="0"/>
              </a:rPr>
              <a:t>đông</a:t>
            </a:r>
            <a:r>
              <a:rPr lang="en-US" sz="2000" dirty="0">
                <a:solidFill>
                  <a:schemeClr val="accent1">
                    <a:lumMod val="10000"/>
                  </a:schemeClr>
                </a:solidFill>
                <a:latin typeface="#9Slide03 Roboto Medium" panose="02000000000000000000" pitchFamily="2" charset="0"/>
                <a:ea typeface="#9Slide03 Roboto Medium" panose="02000000000000000000" pitchFamily="2" charset="0"/>
              </a:rPr>
              <a:t> dân: Đông Á, Nam Á và một </a:t>
            </a:r>
            <a:r>
              <a:rPr lang="en-US" sz="2000" dirty="0" err="1">
                <a:solidFill>
                  <a:schemeClr val="accent1">
                    <a:lumMod val="10000"/>
                  </a:schemeClr>
                </a:solidFill>
                <a:latin typeface="#9Slide03 Roboto Medium" panose="02000000000000000000" pitchFamily="2" charset="0"/>
                <a:ea typeface="#9Slide03 Roboto Medium" panose="02000000000000000000" pitchFamily="2" charset="0"/>
              </a:rPr>
              <a:t>phần</a:t>
            </a:r>
            <a:r>
              <a:rPr lang="en-US" sz="2000" dirty="0">
                <a:solidFill>
                  <a:schemeClr val="accent1">
                    <a:lumMod val="10000"/>
                  </a:schemeClr>
                </a:solidFill>
                <a:latin typeface="#9Slide03 Roboto Medium" panose="02000000000000000000" pitchFamily="2" charset="0"/>
                <a:ea typeface="#9Slide03 Roboto Medium" panose="02000000000000000000" pitchFamily="2" charset="0"/>
              </a:rPr>
              <a:t> </a:t>
            </a:r>
            <a:r>
              <a:rPr lang="en-US" sz="2000" dirty="0" err="1">
                <a:solidFill>
                  <a:schemeClr val="accent1">
                    <a:lumMod val="10000"/>
                  </a:schemeClr>
                </a:solidFill>
                <a:latin typeface="#9Slide03 Roboto Medium" panose="02000000000000000000" pitchFamily="2" charset="0"/>
                <a:ea typeface="#9Slide03 Roboto Medium" panose="02000000000000000000" pitchFamily="2" charset="0"/>
              </a:rPr>
              <a:t>khu</a:t>
            </a:r>
            <a:r>
              <a:rPr lang="en-US" sz="2000" dirty="0">
                <a:solidFill>
                  <a:schemeClr val="accent1">
                    <a:lumMod val="10000"/>
                  </a:schemeClr>
                </a:solidFill>
                <a:latin typeface="#9Slide03 Roboto Medium" panose="02000000000000000000" pitchFamily="2" charset="0"/>
                <a:ea typeface="#9Slide03 Roboto Medium" panose="02000000000000000000" pitchFamily="2" charset="0"/>
              </a:rPr>
              <a:t> </a:t>
            </a:r>
            <a:r>
              <a:rPr lang="en-US" sz="2000" dirty="0" err="1">
                <a:solidFill>
                  <a:schemeClr val="accent1">
                    <a:lumMod val="10000"/>
                  </a:schemeClr>
                </a:solidFill>
                <a:latin typeface="#9Slide03 Roboto Medium" panose="02000000000000000000" pitchFamily="2" charset="0"/>
                <a:ea typeface="#9Slide03 Roboto Medium" panose="02000000000000000000" pitchFamily="2" charset="0"/>
              </a:rPr>
              <a:t>vực</a:t>
            </a:r>
            <a:r>
              <a:rPr lang="en-US" sz="2000" dirty="0">
                <a:solidFill>
                  <a:schemeClr val="accent1">
                    <a:lumMod val="10000"/>
                  </a:schemeClr>
                </a:solidFill>
                <a:latin typeface="#9Slide03 Roboto Medium" panose="02000000000000000000" pitchFamily="2" charset="0"/>
                <a:ea typeface="#9Slide03 Roboto Medium" panose="02000000000000000000" pitchFamily="2" charset="0"/>
              </a:rPr>
              <a:t> Đông Nam Á. </a:t>
            </a:r>
          </a:p>
          <a:p>
            <a:pPr algn="just">
              <a:lnSpc>
                <a:spcPct val="120000"/>
              </a:lnSpc>
            </a:pPr>
            <a:r>
              <a:rPr lang="en-US" sz="2000" dirty="0">
                <a:solidFill>
                  <a:schemeClr val="accent1">
                    <a:lumMod val="10000"/>
                  </a:schemeClr>
                </a:solidFill>
                <a:latin typeface="#9Slide03 Roboto Medium" panose="02000000000000000000" pitchFamily="2" charset="0"/>
                <a:ea typeface="#9Slide03 Roboto Medium" panose="02000000000000000000" pitchFamily="2" charset="0"/>
              </a:rPr>
              <a:t>+ Các </a:t>
            </a:r>
            <a:r>
              <a:rPr lang="en-US" sz="2000" dirty="0" err="1">
                <a:solidFill>
                  <a:schemeClr val="accent1">
                    <a:lumMod val="10000"/>
                  </a:schemeClr>
                </a:solidFill>
                <a:latin typeface="#9Slide03 Roboto Medium" panose="02000000000000000000" pitchFamily="2" charset="0"/>
                <a:ea typeface="#9Slide03 Roboto Medium" panose="02000000000000000000" pitchFamily="2" charset="0"/>
              </a:rPr>
              <a:t>khu</a:t>
            </a:r>
            <a:r>
              <a:rPr lang="en-US" sz="2000" dirty="0">
                <a:solidFill>
                  <a:schemeClr val="accent1">
                    <a:lumMod val="10000"/>
                  </a:schemeClr>
                </a:solidFill>
                <a:latin typeface="#9Slide03 Roboto Medium" panose="02000000000000000000" pitchFamily="2" charset="0"/>
                <a:ea typeface="#9Slide03 Roboto Medium" panose="02000000000000000000" pitchFamily="2" charset="0"/>
              </a:rPr>
              <a:t> </a:t>
            </a:r>
            <a:r>
              <a:rPr lang="en-US" sz="2000" dirty="0" err="1">
                <a:solidFill>
                  <a:schemeClr val="accent1">
                    <a:lumMod val="10000"/>
                  </a:schemeClr>
                </a:solidFill>
                <a:latin typeface="#9Slide03 Roboto Medium" panose="02000000000000000000" pitchFamily="2" charset="0"/>
                <a:ea typeface="#9Slide03 Roboto Medium" panose="02000000000000000000" pitchFamily="2" charset="0"/>
              </a:rPr>
              <a:t>vực</a:t>
            </a:r>
            <a:r>
              <a:rPr lang="en-US" sz="2000" dirty="0">
                <a:solidFill>
                  <a:schemeClr val="accent1">
                    <a:lumMod val="10000"/>
                  </a:schemeClr>
                </a:solidFill>
                <a:latin typeface="#9Slide03 Roboto Medium" panose="02000000000000000000" pitchFamily="2" charset="0"/>
                <a:ea typeface="#9Slide03 Roboto Medium" panose="02000000000000000000" pitchFamily="2" charset="0"/>
              </a:rPr>
              <a:t> </a:t>
            </a:r>
            <a:r>
              <a:rPr lang="en-US" sz="2000" dirty="0" err="1">
                <a:solidFill>
                  <a:schemeClr val="accent1">
                    <a:lumMod val="10000"/>
                  </a:schemeClr>
                </a:solidFill>
                <a:latin typeface="#9Slide03 Roboto Medium" panose="02000000000000000000" pitchFamily="2" charset="0"/>
                <a:ea typeface="#9Slide03 Roboto Medium" panose="02000000000000000000" pitchFamily="2" charset="0"/>
              </a:rPr>
              <a:t>thưa</a:t>
            </a:r>
            <a:r>
              <a:rPr lang="en-US" sz="2000" dirty="0">
                <a:solidFill>
                  <a:schemeClr val="accent1">
                    <a:lumMod val="10000"/>
                  </a:schemeClr>
                </a:solidFill>
                <a:latin typeface="#9Slide03 Roboto Medium" panose="02000000000000000000" pitchFamily="2" charset="0"/>
                <a:ea typeface="#9Slide03 Roboto Medium" panose="02000000000000000000" pitchFamily="2" charset="0"/>
              </a:rPr>
              <a:t> dân: </a:t>
            </a:r>
            <a:r>
              <a:rPr lang="en-US" sz="2000" dirty="0" err="1">
                <a:solidFill>
                  <a:schemeClr val="accent1">
                    <a:lumMod val="10000"/>
                  </a:schemeClr>
                </a:solidFill>
                <a:latin typeface="#9Slide03 Roboto Medium" panose="02000000000000000000" pitchFamily="2" charset="0"/>
                <a:ea typeface="#9Slide03 Roboto Medium" panose="02000000000000000000" pitchFamily="2" charset="0"/>
              </a:rPr>
              <a:t>Bắc</a:t>
            </a:r>
            <a:r>
              <a:rPr lang="en-US" sz="2000" dirty="0">
                <a:solidFill>
                  <a:schemeClr val="accent1">
                    <a:lumMod val="10000"/>
                  </a:schemeClr>
                </a:solidFill>
                <a:latin typeface="#9Slide03 Roboto Medium" panose="02000000000000000000" pitchFamily="2" charset="0"/>
                <a:ea typeface="#9Slide03 Roboto Medium" panose="02000000000000000000" pitchFamily="2" charset="0"/>
              </a:rPr>
              <a:t> Á, </a:t>
            </a:r>
            <a:r>
              <a:rPr lang="en-US" sz="2000" dirty="0" err="1">
                <a:solidFill>
                  <a:schemeClr val="accent1">
                    <a:lumMod val="10000"/>
                  </a:schemeClr>
                </a:solidFill>
                <a:latin typeface="#9Slide03 Roboto Medium" panose="02000000000000000000" pitchFamily="2" charset="0"/>
                <a:ea typeface="#9Slide03 Roboto Medium" panose="02000000000000000000" pitchFamily="2" charset="0"/>
              </a:rPr>
              <a:t>khu</a:t>
            </a:r>
            <a:r>
              <a:rPr lang="en-US" sz="2000" dirty="0">
                <a:solidFill>
                  <a:schemeClr val="accent1">
                    <a:lumMod val="10000"/>
                  </a:schemeClr>
                </a:solidFill>
                <a:latin typeface="#9Slide03 Roboto Medium" panose="02000000000000000000" pitchFamily="2" charset="0"/>
                <a:ea typeface="#9Slide03 Roboto Medium" panose="02000000000000000000" pitchFamily="2" charset="0"/>
              </a:rPr>
              <a:t> </a:t>
            </a:r>
            <a:r>
              <a:rPr lang="en-US" sz="2000" dirty="0" err="1">
                <a:solidFill>
                  <a:schemeClr val="accent1">
                    <a:lumMod val="10000"/>
                  </a:schemeClr>
                </a:solidFill>
                <a:latin typeface="#9Slide03 Roboto Medium" panose="02000000000000000000" pitchFamily="2" charset="0"/>
                <a:ea typeface="#9Slide03 Roboto Medium" panose="02000000000000000000" pitchFamily="2" charset="0"/>
              </a:rPr>
              <a:t>vực</a:t>
            </a:r>
            <a:r>
              <a:rPr lang="en-US" sz="2000" dirty="0">
                <a:solidFill>
                  <a:schemeClr val="accent1">
                    <a:lumMod val="10000"/>
                  </a:schemeClr>
                </a:solidFill>
                <a:latin typeface="#9Slide03 Roboto Medium" panose="02000000000000000000" pitchFamily="2" charset="0"/>
                <a:ea typeface="#9Slide03 Roboto Medium" panose="02000000000000000000" pitchFamily="2" charset="0"/>
              </a:rPr>
              <a:t> núi </a:t>
            </a:r>
            <a:r>
              <a:rPr lang="en-US" sz="2000" dirty="0" err="1">
                <a:solidFill>
                  <a:schemeClr val="accent1">
                    <a:lumMod val="10000"/>
                  </a:schemeClr>
                </a:solidFill>
                <a:latin typeface="#9Slide03 Roboto Medium" panose="02000000000000000000" pitchFamily="2" charset="0"/>
                <a:ea typeface="#9Slide03 Roboto Medium" panose="02000000000000000000" pitchFamily="2" charset="0"/>
              </a:rPr>
              <a:t>cao</a:t>
            </a:r>
            <a:r>
              <a:rPr lang="en-US" sz="2000" dirty="0">
                <a:solidFill>
                  <a:schemeClr val="accent1">
                    <a:lumMod val="10000"/>
                  </a:schemeClr>
                </a:solidFill>
                <a:latin typeface="#9Slide03 Roboto Medium" panose="02000000000000000000" pitchFamily="2" charset="0"/>
                <a:ea typeface="#9Slide03 Roboto Medium" panose="02000000000000000000" pitchFamily="2" charset="0"/>
              </a:rPr>
              <a:t> ở trung </a:t>
            </a:r>
            <a:r>
              <a:rPr lang="en-US" sz="2000" dirty="0" err="1">
                <a:solidFill>
                  <a:schemeClr val="accent1">
                    <a:lumMod val="10000"/>
                  </a:schemeClr>
                </a:solidFill>
                <a:latin typeface="#9Slide03 Roboto Medium" panose="02000000000000000000" pitchFamily="2" charset="0"/>
                <a:ea typeface="#9Slide03 Roboto Medium" panose="02000000000000000000" pitchFamily="2" charset="0"/>
              </a:rPr>
              <a:t>tâm</a:t>
            </a:r>
            <a:r>
              <a:rPr lang="en-US" sz="2000" dirty="0">
                <a:solidFill>
                  <a:schemeClr val="accent1">
                    <a:lumMod val="10000"/>
                  </a:schemeClr>
                </a:solidFill>
                <a:latin typeface="#9Slide03 Roboto Medium" panose="02000000000000000000" pitchFamily="2" charset="0"/>
                <a:ea typeface="#9Slide03 Roboto Medium" panose="02000000000000000000" pitchFamily="2" charset="0"/>
              </a:rPr>
              <a:t> </a:t>
            </a:r>
            <a:r>
              <a:rPr lang="en-US" sz="2000" dirty="0" err="1">
                <a:solidFill>
                  <a:schemeClr val="accent1">
                    <a:lumMod val="10000"/>
                  </a:schemeClr>
                </a:solidFill>
                <a:latin typeface="#9Slide03 Roboto Medium" panose="02000000000000000000" pitchFamily="2" charset="0"/>
                <a:ea typeface="#9Slide03 Roboto Medium" panose="02000000000000000000" pitchFamily="2" charset="0"/>
              </a:rPr>
              <a:t>châu</a:t>
            </a:r>
            <a:r>
              <a:rPr lang="en-US" sz="2000" dirty="0">
                <a:solidFill>
                  <a:schemeClr val="accent1">
                    <a:lumMod val="10000"/>
                  </a:schemeClr>
                </a:solidFill>
                <a:latin typeface="#9Slide03 Roboto Medium" panose="02000000000000000000" pitchFamily="2" charset="0"/>
                <a:ea typeface="#9Slide03 Roboto Medium" panose="02000000000000000000" pitchFamily="2" charset="0"/>
              </a:rPr>
              <a:t> Á, </a:t>
            </a:r>
            <a:r>
              <a:rPr lang="en-US" sz="2000" dirty="0" err="1">
                <a:solidFill>
                  <a:schemeClr val="accent1">
                    <a:lumMod val="10000"/>
                  </a:schemeClr>
                </a:solidFill>
                <a:latin typeface="#9Slide03 Roboto Medium" panose="02000000000000000000" pitchFamily="2" charset="0"/>
                <a:ea typeface="#9Slide03 Roboto Medium" panose="02000000000000000000" pitchFamily="2" charset="0"/>
              </a:rPr>
              <a:t>bán</a:t>
            </a:r>
            <a:r>
              <a:rPr lang="en-US" sz="2000" dirty="0">
                <a:solidFill>
                  <a:schemeClr val="accent1">
                    <a:lumMod val="10000"/>
                  </a:schemeClr>
                </a:solidFill>
                <a:latin typeface="#9Slide03 Roboto Medium" panose="02000000000000000000" pitchFamily="2" charset="0"/>
                <a:ea typeface="#9Slide03 Roboto Medium" panose="02000000000000000000" pitchFamily="2" charset="0"/>
              </a:rPr>
              <a:t> </a:t>
            </a:r>
            <a:r>
              <a:rPr lang="en-US" sz="2000" dirty="0" err="1">
                <a:solidFill>
                  <a:schemeClr val="accent1">
                    <a:lumMod val="10000"/>
                  </a:schemeClr>
                </a:solidFill>
                <a:latin typeface="#9Slide03 Roboto Medium" panose="02000000000000000000" pitchFamily="2" charset="0"/>
                <a:ea typeface="#9Slide03 Roboto Medium" panose="02000000000000000000" pitchFamily="2" charset="0"/>
              </a:rPr>
              <a:t>đảo</a:t>
            </a:r>
            <a:r>
              <a:rPr lang="en-US" sz="2000" dirty="0">
                <a:solidFill>
                  <a:schemeClr val="accent1">
                    <a:lumMod val="10000"/>
                  </a:schemeClr>
                </a:solidFill>
                <a:latin typeface="#9Slide03 Roboto Medium" panose="02000000000000000000" pitchFamily="2" charset="0"/>
                <a:ea typeface="#9Slide03 Roboto Medium" panose="02000000000000000000" pitchFamily="2" charset="0"/>
              </a:rPr>
              <a:t> A-</a:t>
            </a:r>
            <a:r>
              <a:rPr lang="en-US" sz="2000" dirty="0" err="1">
                <a:solidFill>
                  <a:schemeClr val="accent1">
                    <a:lumMod val="10000"/>
                  </a:schemeClr>
                </a:solidFill>
                <a:latin typeface="#9Slide03 Roboto Medium" panose="02000000000000000000" pitchFamily="2" charset="0"/>
                <a:ea typeface="#9Slide03 Roboto Medium" panose="02000000000000000000" pitchFamily="2" charset="0"/>
              </a:rPr>
              <a:t>ráp</a:t>
            </a:r>
            <a:r>
              <a:rPr lang="en-US" sz="2000" dirty="0">
                <a:solidFill>
                  <a:schemeClr val="accent1">
                    <a:lumMod val="10000"/>
                  </a:schemeClr>
                </a:solidFill>
                <a:latin typeface="#9Slide03 Roboto Medium" panose="02000000000000000000" pitchFamily="2" charset="0"/>
                <a:ea typeface="#9Slide03 Roboto Medium" panose="02000000000000000000" pitchFamily="2" charset="0"/>
              </a:rPr>
              <a:t>.</a:t>
            </a:r>
          </a:p>
        </p:txBody>
      </p:sp>
      <p:sp>
        <p:nvSpPr>
          <p:cNvPr id="58" name="Rectangle 57">
            <a:extLst>
              <a:ext uri="{FF2B5EF4-FFF2-40B4-BE49-F238E27FC236}">
                <a16:creationId xmlns:a16="http://schemas.microsoft.com/office/drawing/2014/main" id="{BA7045DF-56BC-4E48-A80A-DFB956326C53}"/>
              </a:ext>
            </a:extLst>
          </p:cNvPr>
          <p:cNvSpPr/>
          <p:nvPr/>
        </p:nvSpPr>
        <p:spPr>
          <a:xfrm>
            <a:off x="6304173" y="3536709"/>
            <a:ext cx="5253925" cy="2363569"/>
          </a:xfrm>
          <a:prstGeom prst="rect">
            <a:avLst/>
          </a:prstGeom>
          <a:noFill/>
          <a:ln w="12700" cap="flat" cmpd="sng" algn="ctr">
            <a:solidFill>
              <a:srgbClr val="99C3EE"/>
            </a:solidFill>
            <a:prstDash val="lgDash"/>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Roboto" pitchFamily="2" charset="0"/>
              <a:ea typeface="Roboto" pitchFamily="2" charset="0"/>
              <a:cs typeface="+mn-cs"/>
            </a:endParaRPr>
          </a:p>
        </p:txBody>
      </p:sp>
      <p:sp>
        <p:nvSpPr>
          <p:cNvPr id="59" name="TextBox 58">
            <a:extLst>
              <a:ext uri="{FF2B5EF4-FFF2-40B4-BE49-F238E27FC236}">
                <a16:creationId xmlns:a16="http://schemas.microsoft.com/office/drawing/2014/main" id="{643A0217-FEBC-4DB8-98CB-1F24B4303FDD}"/>
              </a:ext>
            </a:extLst>
          </p:cNvPr>
          <p:cNvSpPr txBox="1"/>
          <p:nvPr/>
        </p:nvSpPr>
        <p:spPr>
          <a:xfrm>
            <a:off x="6313125" y="3641767"/>
            <a:ext cx="5361494" cy="856645"/>
          </a:xfrm>
          <a:prstGeom prst="rect">
            <a:avLst/>
          </a:prstGeom>
          <a:noFill/>
        </p:spPr>
        <p:txBody>
          <a:bodyPr wrap="square" rtlCol="0">
            <a:spAutoFit/>
          </a:bodyPr>
          <a:lstStyle/>
          <a:p>
            <a:pPr>
              <a:lnSpc>
                <a:spcPct val="130000"/>
              </a:lnSpc>
            </a:pPr>
            <a:r>
              <a:rPr lang="en-US" sz="2000" dirty="0">
                <a:solidFill>
                  <a:schemeClr val="accent1">
                    <a:lumMod val="10000"/>
                  </a:schemeClr>
                </a:solidFill>
                <a:latin typeface="#9Slide03 Roboto Medium" panose="02000000000000000000" pitchFamily="2" charset="0"/>
                <a:ea typeface="#9Slide03 Roboto Medium" panose="02000000000000000000" pitchFamily="2" charset="0"/>
              </a:rPr>
              <a:t>- Quá trình </a:t>
            </a:r>
            <a:r>
              <a:rPr lang="en-US" sz="2000" dirty="0" err="1">
                <a:solidFill>
                  <a:schemeClr val="accent1">
                    <a:lumMod val="10000"/>
                  </a:schemeClr>
                </a:solidFill>
                <a:latin typeface="#9Slide03 Roboto Medium" panose="02000000000000000000" pitchFamily="2" charset="0"/>
                <a:ea typeface="#9Slide03 Roboto Medium" panose="02000000000000000000" pitchFamily="2" charset="0"/>
              </a:rPr>
              <a:t>đô</a:t>
            </a:r>
            <a:r>
              <a:rPr lang="en-US" sz="2000" dirty="0">
                <a:solidFill>
                  <a:schemeClr val="accent1">
                    <a:lumMod val="10000"/>
                  </a:schemeClr>
                </a:solidFill>
                <a:latin typeface="#9Slide03 Roboto Medium" panose="02000000000000000000" pitchFamily="2" charset="0"/>
                <a:ea typeface="#9Slide03 Roboto Medium" panose="02000000000000000000" pitchFamily="2" charset="0"/>
              </a:rPr>
              <a:t> </a:t>
            </a:r>
            <a:r>
              <a:rPr lang="en-US" sz="2000" dirty="0" err="1">
                <a:solidFill>
                  <a:schemeClr val="accent1">
                    <a:lumMod val="10000"/>
                  </a:schemeClr>
                </a:solidFill>
                <a:latin typeface="#9Slide03 Roboto Medium" panose="02000000000000000000" pitchFamily="2" charset="0"/>
                <a:ea typeface="#9Slide03 Roboto Medium" panose="02000000000000000000" pitchFamily="2" charset="0"/>
              </a:rPr>
              <a:t>thị</a:t>
            </a:r>
            <a:r>
              <a:rPr lang="en-US" sz="2000" dirty="0">
                <a:solidFill>
                  <a:schemeClr val="accent1">
                    <a:lumMod val="10000"/>
                  </a:schemeClr>
                </a:solidFill>
                <a:latin typeface="#9Slide03 Roboto Medium" panose="02000000000000000000" pitchFamily="2" charset="0"/>
                <a:ea typeface="#9Slide03 Roboto Medium" panose="02000000000000000000" pitchFamily="2" charset="0"/>
              </a:rPr>
              <a:t> hóa </a:t>
            </a:r>
            <a:r>
              <a:rPr lang="en-US" sz="2000" dirty="0" err="1">
                <a:solidFill>
                  <a:schemeClr val="accent1">
                    <a:lumMod val="10000"/>
                  </a:schemeClr>
                </a:solidFill>
                <a:latin typeface="#9Slide03 Roboto Medium" panose="02000000000000000000" pitchFamily="2" charset="0"/>
                <a:ea typeface="#9Slide03 Roboto Medium" panose="02000000000000000000" pitchFamily="2" charset="0"/>
              </a:rPr>
              <a:t>phát</a:t>
            </a:r>
            <a:r>
              <a:rPr lang="en-US" sz="2000" dirty="0">
                <a:solidFill>
                  <a:schemeClr val="accent1">
                    <a:lumMod val="10000"/>
                  </a:schemeClr>
                </a:solidFill>
                <a:latin typeface="#9Slide03 Roboto Medium" panose="02000000000000000000" pitchFamily="2" charset="0"/>
                <a:ea typeface="#9Slide03 Roboto Medium" panose="02000000000000000000" pitchFamily="2" charset="0"/>
              </a:rPr>
              <a:t> </a:t>
            </a:r>
            <a:r>
              <a:rPr lang="en-US" sz="2000" dirty="0" err="1">
                <a:solidFill>
                  <a:schemeClr val="accent1">
                    <a:lumMod val="10000"/>
                  </a:schemeClr>
                </a:solidFill>
                <a:latin typeface="#9Slide03 Roboto Medium" panose="02000000000000000000" pitchFamily="2" charset="0"/>
                <a:ea typeface="#9Slide03 Roboto Medium" panose="02000000000000000000" pitchFamily="2" charset="0"/>
              </a:rPr>
              <a:t>triển</a:t>
            </a:r>
            <a:r>
              <a:rPr lang="en-US" sz="2000" dirty="0">
                <a:solidFill>
                  <a:schemeClr val="accent1">
                    <a:lumMod val="10000"/>
                  </a:schemeClr>
                </a:solidFill>
                <a:latin typeface="#9Slide03 Roboto Medium" panose="02000000000000000000" pitchFamily="2" charset="0"/>
                <a:ea typeface="#9Slide03 Roboto Medium" panose="02000000000000000000" pitchFamily="2" charset="0"/>
              </a:rPr>
              <a:t> </a:t>
            </a:r>
            <a:r>
              <a:rPr lang="en-US" sz="2000" dirty="0" err="1">
                <a:solidFill>
                  <a:schemeClr val="accent1">
                    <a:lumMod val="10000"/>
                  </a:schemeClr>
                </a:solidFill>
                <a:latin typeface="#9Slide03 Roboto Medium" panose="02000000000000000000" pitchFamily="2" charset="0"/>
                <a:ea typeface="#9Slide03 Roboto Medium" panose="02000000000000000000" pitchFamily="2" charset="0"/>
              </a:rPr>
              <a:t>nhanh</a:t>
            </a:r>
            <a:r>
              <a:rPr lang="en-US" sz="2000" dirty="0">
                <a:solidFill>
                  <a:schemeClr val="accent1">
                    <a:lumMod val="10000"/>
                  </a:schemeClr>
                </a:solidFill>
                <a:latin typeface="#9Slide03 Roboto Medium" panose="02000000000000000000" pitchFamily="2" charset="0"/>
                <a:ea typeface="#9Slide03 Roboto Medium" panose="02000000000000000000" pitchFamily="2" charset="0"/>
              </a:rPr>
              <a:t> </a:t>
            </a:r>
            <a:r>
              <a:rPr lang="en-US" sz="2000" dirty="0" err="1">
                <a:solidFill>
                  <a:schemeClr val="accent1">
                    <a:lumMod val="10000"/>
                  </a:schemeClr>
                </a:solidFill>
                <a:latin typeface="#9Slide03 Roboto Medium" panose="02000000000000000000" pitchFamily="2" charset="0"/>
                <a:ea typeface="#9Slide03 Roboto Medium" panose="02000000000000000000" pitchFamily="2" charset="0"/>
              </a:rPr>
              <a:t>chóng</a:t>
            </a:r>
            <a:r>
              <a:rPr lang="en-US" sz="2000" dirty="0">
                <a:solidFill>
                  <a:schemeClr val="accent1">
                    <a:lumMod val="10000"/>
                  </a:schemeClr>
                </a:solidFill>
                <a:latin typeface="#9Slide03 Roboto Medium" panose="02000000000000000000" pitchFamily="2" charset="0"/>
                <a:ea typeface="#9Slide03 Roboto Medium" panose="02000000000000000000" pitchFamily="2" charset="0"/>
              </a:rPr>
              <a:t>, </a:t>
            </a:r>
            <a:r>
              <a:rPr lang="en-US" sz="2000" dirty="0" err="1">
                <a:solidFill>
                  <a:schemeClr val="accent1">
                    <a:lumMod val="10000"/>
                  </a:schemeClr>
                </a:solidFill>
                <a:latin typeface="#9Slide03 Roboto Medium" panose="02000000000000000000" pitchFamily="2" charset="0"/>
                <a:ea typeface="#9Slide03 Roboto Medium" panose="02000000000000000000" pitchFamily="2" charset="0"/>
              </a:rPr>
              <a:t>tỉ</a:t>
            </a:r>
            <a:r>
              <a:rPr lang="en-US" sz="2000" dirty="0">
                <a:solidFill>
                  <a:schemeClr val="accent1">
                    <a:lumMod val="10000"/>
                  </a:schemeClr>
                </a:solidFill>
                <a:latin typeface="#9Slide03 Roboto Medium" panose="02000000000000000000" pitchFamily="2" charset="0"/>
                <a:ea typeface="#9Slide03 Roboto Medium" panose="02000000000000000000" pitchFamily="2" charset="0"/>
              </a:rPr>
              <a:t> </a:t>
            </a:r>
            <a:r>
              <a:rPr lang="en-US" sz="2000" dirty="0" err="1">
                <a:solidFill>
                  <a:schemeClr val="accent1">
                    <a:lumMod val="10000"/>
                  </a:schemeClr>
                </a:solidFill>
                <a:latin typeface="#9Slide03 Roboto Medium" panose="02000000000000000000" pitchFamily="2" charset="0"/>
                <a:ea typeface="#9Slide03 Roboto Medium" panose="02000000000000000000" pitchFamily="2" charset="0"/>
              </a:rPr>
              <a:t>lệ</a:t>
            </a:r>
            <a:r>
              <a:rPr lang="en-US" sz="2000" dirty="0">
                <a:solidFill>
                  <a:schemeClr val="accent1">
                    <a:lumMod val="10000"/>
                  </a:schemeClr>
                </a:solidFill>
                <a:latin typeface="#9Slide03 Roboto Medium" panose="02000000000000000000" pitchFamily="2" charset="0"/>
                <a:ea typeface="#9Slide03 Roboto Medium" panose="02000000000000000000" pitchFamily="2" charset="0"/>
              </a:rPr>
              <a:t> dân </a:t>
            </a:r>
            <a:r>
              <a:rPr lang="en-US" sz="2000" dirty="0" err="1">
                <a:solidFill>
                  <a:schemeClr val="accent1">
                    <a:lumMod val="10000"/>
                  </a:schemeClr>
                </a:solidFill>
                <a:latin typeface="#9Slide03 Roboto Medium" panose="02000000000000000000" pitchFamily="2" charset="0"/>
                <a:ea typeface="#9Slide03 Roboto Medium" panose="02000000000000000000" pitchFamily="2" charset="0"/>
              </a:rPr>
              <a:t>đô</a:t>
            </a:r>
            <a:r>
              <a:rPr lang="en-US" sz="2000" dirty="0">
                <a:solidFill>
                  <a:schemeClr val="accent1">
                    <a:lumMod val="10000"/>
                  </a:schemeClr>
                </a:solidFill>
                <a:latin typeface="#9Slide03 Roboto Medium" panose="02000000000000000000" pitchFamily="2" charset="0"/>
                <a:ea typeface="#9Slide03 Roboto Medium" panose="02000000000000000000" pitchFamily="2" charset="0"/>
              </a:rPr>
              <a:t> </a:t>
            </a:r>
            <a:r>
              <a:rPr lang="en-US" sz="2000" dirty="0" err="1">
                <a:solidFill>
                  <a:schemeClr val="accent1">
                    <a:lumMod val="10000"/>
                  </a:schemeClr>
                </a:solidFill>
                <a:latin typeface="#9Slide03 Roboto Medium" panose="02000000000000000000" pitchFamily="2" charset="0"/>
                <a:ea typeface="#9Slide03 Roboto Medium" panose="02000000000000000000" pitchFamily="2" charset="0"/>
              </a:rPr>
              <a:t>thị</a:t>
            </a:r>
            <a:r>
              <a:rPr lang="en-US" sz="2000" dirty="0">
                <a:solidFill>
                  <a:schemeClr val="accent1">
                    <a:lumMod val="10000"/>
                  </a:schemeClr>
                </a:solidFill>
                <a:latin typeface="#9Slide03 Roboto Medium" panose="02000000000000000000" pitchFamily="2" charset="0"/>
                <a:ea typeface="#9Slide03 Roboto Medium" panose="02000000000000000000" pitchFamily="2" charset="0"/>
              </a:rPr>
              <a:t> đạt 51,1% (năm 2020)</a:t>
            </a:r>
          </a:p>
        </p:txBody>
      </p:sp>
      <p:sp>
        <p:nvSpPr>
          <p:cNvPr id="61" name="TextBox 60">
            <a:extLst>
              <a:ext uri="{FF2B5EF4-FFF2-40B4-BE49-F238E27FC236}">
                <a16:creationId xmlns:a16="http://schemas.microsoft.com/office/drawing/2014/main" id="{8F76AF58-66F8-488A-946D-BD719B3AA385}"/>
              </a:ext>
            </a:extLst>
          </p:cNvPr>
          <p:cNvSpPr txBox="1"/>
          <p:nvPr/>
        </p:nvSpPr>
        <p:spPr>
          <a:xfrm>
            <a:off x="6304172" y="4467733"/>
            <a:ext cx="5253925" cy="1292662"/>
          </a:xfrm>
          <a:prstGeom prst="rect">
            <a:avLst/>
          </a:prstGeom>
          <a:noFill/>
        </p:spPr>
        <p:txBody>
          <a:bodyPr wrap="square" rtlCol="0">
            <a:spAutoFit/>
          </a:bodyPr>
          <a:lstStyle/>
          <a:p>
            <a:pPr algn="just">
              <a:lnSpc>
                <a:spcPct val="130000"/>
              </a:lnSpc>
            </a:pPr>
            <a:r>
              <a:rPr lang="en-US" sz="2000" dirty="0">
                <a:solidFill>
                  <a:schemeClr val="accent1">
                    <a:lumMod val="10000"/>
                  </a:schemeClr>
                </a:solidFill>
                <a:latin typeface="#9Slide03 Roboto Medium" panose="02000000000000000000" pitchFamily="2" charset="0"/>
                <a:ea typeface="#9Slide03 Roboto Medium" panose="02000000000000000000" pitchFamily="2" charset="0"/>
              </a:rPr>
              <a:t>- Các </a:t>
            </a:r>
            <a:r>
              <a:rPr lang="en-US" sz="2000" dirty="0" err="1">
                <a:solidFill>
                  <a:schemeClr val="accent1">
                    <a:lumMod val="10000"/>
                  </a:schemeClr>
                </a:solidFill>
                <a:latin typeface="#9Slide03 Roboto Medium" panose="02000000000000000000" pitchFamily="2" charset="0"/>
                <a:ea typeface="#9Slide03 Roboto Medium" panose="02000000000000000000" pitchFamily="2" charset="0"/>
              </a:rPr>
              <a:t>đô</a:t>
            </a:r>
            <a:r>
              <a:rPr lang="en-US" sz="2000" dirty="0">
                <a:solidFill>
                  <a:schemeClr val="accent1">
                    <a:lumMod val="10000"/>
                  </a:schemeClr>
                </a:solidFill>
                <a:latin typeface="#9Slide03 Roboto Medium" panose="02000000000000000000" pitchFamily="2" charset="0"/>
                <a:ea typeface="#9Slide03 Roboto Medium" panose="02000000000000000000" pitchFamily="2" charset="0"/>
              </a:rPr>
              <a:t> </a:t>
            </a:r>
            <a:r>
              <a:rPr lang="en-US" sz="2000" dirty="0" err="1">
                <a:solidFill>
                  <a:schemeClr val="accent1">
                    <a:lumMod val="10000"/>
                  </a:schemeClr>
                </a:solidFill>
                <a:latin typeface="#9Slide03 Roboto Medium" panose="02000000000000000000" pitchFamily="2" charset="0"/>
                <a:ea typeface="#9Slide03 Roboto Medium" panose="02000000000000000000" pitchFamily="2" charset="0"/>
              </a:rPr>
              <a:t>thị</a:t>
            </a:r>
            <a:r>
              <a:rPr lang="en-US" sz="2000" dirty="0">
                <a:solidFill>
                  <a:schemeClr val="accent1">
                    <a:lumMod val="10000"/>
                  </a:schemeClr>
                </a:solidFill>
                <a:latin typeface="#9Slide03 Roboto Medium" panose="02000000000000000000" pitchFamily="2" charset="0"/>
                <a:ea typeface="#9Slide03 Roboto Medium" panose="02000000000000000000" pitchFamily="2" charset="0"/>
              </a:rPr>
              <a:t> trên 20 </a:t>
            </a:r>
            <a:r>
              <a:rPr lang="en-US" sz="2000" dirty="0" err="1">
                <a:solidFill>
                  <a:schemeClr val="accent1">
                    <a:lumMod val="10000"/>
                  </a:schemeClr>
                </a:solidFill>
                <a:latin typeface="#9Slide03 Roboto Medium" panose="02000000000000000000" pitchFamily="2" charset="0"/>
                <a:ea typeface="#9Slide03 Roboto Medium" panose="02000000000000000000" pitchFamily="2" charset="0"/>
              </a:rPr>
              <a:t>triệu</a:t>
            </a:r>
            <a:r>
              <a:rPr lang="en-US" sz="2000" dirty="0">
                <a:solidFill>
                  <a:schemeClr val="accent1">
                    <a:lumMod val="10000"/>
                  </a:schemeClr>
                </a:solidFill>
                <a:latin typeface="#9Slide03 Roboto Medium" panose="02000000000000000000" pitchFamily="2" charset="0"/>
                <a:ea typeface="#9Slide03 Roboto Medium" panose="02000000000000000000" pitchFamily="2" charset="0"/>
              </a:rPr>
              <a:t> dân ở </a:t>
            </a:r>
            <a:r>
              <a:rPr lang="en-US" sz="2000" dirty="0" err="1">
                <a:solidFill>
                  <a:schemeClr val="accent1">
                    <a:lumMod val="10000"/>
                  </a:schemeClr>
                </a:solidFill>
                <a:latin typeface="#9Slide03 Roboto Medium" panose="02000000000000000000" pitchFamily="2" charset="0"/>
                <a:ea typeface="#9Slide03 Roboto Medium" panose="02000000000000000000" pitchFamily="2" charset="0"/>
              </a:rPr>
              <a:t>châu</a:t>
            </a:r>
            <a:r>
              <a:rPr lang="en-US" sz="2000" dirty="0">
                <a:solidFill>
                  <a:schemeClr val="accent1">
                    <a:lumMod val="10000"/>
                  </a:schemeClr>
                </a:solidFill>
                <a:latin typeface="#9Slide03 Roboto Medium" panose="02000000000000000000" pitchFamily="2" charset="0"/>
                <a:ea typeface="#9Slide03 Roboto Medium" panose="02000000000000000000" pitchFamily="2" charset="0"/>
              </a:rPr>
              <a:t> Á năm 2020: </a:t>
            </a:r>
            <a:r>
              <a:rPr lang="en-US" sz="2000" dirty="0" err="1">
                <a:solidFill>
                  <a:schemeClr val="accent1">
                    <a:lumMod val="10000"/>
                  </a:schemeClr>
                </a:solidFill>
                <a:latin typeface="#9Slide03 Roboto Medium" panose="02000000000000000000" pitchFamily="2" charset="0"/>
                <a:ea typeface="#9Slide03 Roboto Medium" panose="02000000000000000000" pitchFamily="2" charset="0"/>
              </a:rPr>
              <a:t>Tô</a:t>
            </a:r>
            <a:r>
              <a:rPr lang="en-US" sz="2000" dirty="0">
                <a:solidFill>
                  <a:schemeClr val="accent1">
                    <a:lumMod val="10000"/>
                  </a:schemeClr>
                </a:solidFill>
                <a:latin typeface="#9Slide03 Roboto Medium" panose="02000000000000000000" pitchFamily="2" charset="0"/>
                <a:ea typeface="#9Slide03 Roboto Medium" panose="02000000000000000000" pitchFamily="2" charset="0"/>
              </a:rPr>
              <a:t>-</a:t>
            </a:r>
            <a:r>
              <a:rPr lang="en-US" sz="2000" dirty="0" err="1">
                <a:solidFill>
                  <a:schemeClr val="accent1">
                    <a:lumMod val="10000"/>
                  </a:schemeClr>
                </a:solidFill>
                <a:latin typeface="#9Slide03 Roboto Medium" panose="02000000000000000000" pitchFamily="2" charset="0"/>
                <a:ea typeface="#9Slide03 Roboto Medium" panose="02000000000000000000" pitchFamily="2" charset="0"/>
              </a:rPr>
              <a:t>ky</a:t>
            </a:r>
            <a:r>
              <a:rPr lang="en-US" sz="2000" dirty="0">
                <a:solidFill>
                  <a:schemeClr val="accent1">
                    <a:lumMod val="10000"/>
                  </a:schemeClr>
                </a:solidFill>
                <a:latin typeface="#9Slide03 Roboto Medium" panose="02000000000000000000" pitchFamily="2" charset="0"/>
                <a:ea typeface="#9Slide03 Roboto Medium" panose="02000000000000000000" pitchFamily="2" charset="0"/>
              </a:rPr>
              <a:t>-ô, </a:t>
            </a:r>
            <a:r>
              <a:rPr lang="en-US" sz="2000" dirty="0" err="1">
                <a:solidFill>
                  <a:schemeClr val="accent1">
                    <a:lumMod val="10000"/>
                  </a:schemeClr>
                </a:solidFill>
                <a:latin typeface="#9Slide03 Roboto Medium" panose="02000000000000000000" pitchFamily="2" charset="0"/>
                <a:ea typeface="#9Slide03 Roboto Medium" panose="02000000000000000000" pitchFamily="2" charset="0"/>
              </a:rPr>
              <a:t>Đê</a:t>
            </a:r>
            <a:r>
              <a:rPr lang="en-US" sz="2000" dirty="0">
                <a:solidFill>
                  <a:schemeClr val="accent1">
                    <a:lumMod val="10000"/>
                  </a:schemeClr>
                </a:solidFill>
                <a:latin typeface="#9Slide03 Roboto Medium" panose="02000000000000000000" pitchFamily="2" charset="0"/>
                <a:ea typeface="#9Slide03 Roboto Medium" panose="02000000000000000000" pitchFamily="2" charset="0"/>
              </a:rPr>
              <a:t>-li, </a:t>
            </a:r>
            <a:r>
              <a:rPr lang="en-US" sz="2000" dirty="0" err="1">
                <a:solidFill>
                  <a:schemeClr val="accent1">
                    <a:lumMod val="10000"/>
                  </a:schemeClr>
                </a:solidFill>
                <a:latin typeface="#9Slide03 Roboto Medium" panose="02000000000000000000" pitchFamily="2" charset="0"/>
                <a:ea typeface="#9Slide03 Roboto Medium" panose="02000000000000000000" pitchFamily="2" charset="0"/>
              </a:rPr>
              <a:t>Mun-bai</a:t>
            </a:r>
            <a:r>
              <a:rPr lang="en-US" sz="2000" dirty="0">
                <a:solidFill>
                  <a:schemeClr val="accent1">
                    <a:lumMod val="10000"/>
                  </a:schemeClr>
                </a:solidFill>
                <a:latin typeface="#9Slide03 Roboto Medium" panose="02000000000000000000" pitchFamily="2" charset="0"/>
                <a:ea typeface="#9Slide03 Roboto Medium" panose="02000000000000000000" pitchFamily="2" charset="0"/>
              </a:rPr>
              <a:t>, </a:t>
            </a:r>
            <a:r>
              <a:rPr lang="en-US" sz="2000" dirty="0" err="1">
                <a:solidFill>
                  <a:schemeClr val="accent1">
                    <a:lumMod val="10000"/>
                  </a:schemeClr>
                </a:solidFill>
                <a:latin typeface="#9Slide03 Roboto Medium" panose="02000000000000000000" pitchFamily="2" charset="0"/>
                <a:ea typeface="#9Slide03 Roboto Medium" panose="02000000000000000000" pitchFamily="2" charset="0"/>
              </a:rPr>
              <a:t>Thượng</a:t>
            </a:r>
            <a:r>
              <a:rPr lang="en-US" sz="2000" dirty="0">
                <a:solidFill>
                  <a:schemeClr val="accent1">
                    <a:lumMod val="10000"/>
                  </a:schemeClr>
                </a:solidFill>
                <a:latin typeface="#9Slide03 Roboto Medium" panose="02000000000000000000" pitchFamily="2" charset="0"/>
                <a:ea typeface="#9Slide03 Roboto Medium" panose="02000000000000000000" pitchFamily="2" charset="0"/>
              </a:rPr>
              <a:t> Hải, </a:t>
            </a:r>
            <a:r>
              <a:rPr lang="en-US" sz="2000" dirty="0" err="1">
                <a:solidFill>
                  <a:schemeClr val="accent1">
                    <a:lumMod val="10000"/>
                  </a:schemeClr>
                </a:solidFill>
                <a:latin typeface="#9Slide03 Roboto Medium" panose="02000000000000000000" pitchFamily="2" charset="0"/>
                <a:ea typeface="#9Slide03 Roboto Medium" panose="02000000000000000000" pitchFamily="2" charset="0"/>
              </a:rPr>
              <a:t>Đắc</a:t>
            </a:r>
            <a:r>
              <a:rPr lang="en-US" sz="2000" dirty="0">
                <a:solidFill>
                  <a:schemeClr val="accent1">
                    <a:lumMod val="10000"/>
                  </a:schemeClr>
                </a:solidFill>
                <a:latin typeface="#9Slide03 Roboto Medium" panose="02000000000000000000" pitchFamily="2" charset="0"/>
                <a:ea typeface="#9Slide03 Roboto Medium" panose="02000000000000000000" pitchFamily="2" charset="0"/>
              </a:rPr>
              <a:t>-ca, </a:t>
            </a:r>
            <a:r>
              <a:rPr lang="en-US" sz="2000" dirty="0" err="1">
                <a:solidFill>
                  <a:schemeClr val="accent1">
                    <a:lumMod val="10000"/>
                  </a:schemeClr>
                </a:solidFill>
                <a:latin typeface="#9Slide03 Roboto Medium" panose="02000000000000000000" pitchFamily="2" charset="0"/>
                <a:ea typeface="#9Slide03 Roboto Medium" panose="02000000000000000000" pitchFamily="2" charset="0"/>
              </a:rPr>
              <a:t>Bắc</a:t>
            </a:r>
            <a:r>
              <a:rPr lang="en-US" sz="2000" dirty="0">
                <a:solidFill>
                  <a:schemeClr val="accent1">
                    <a:lumMod val="10000"/>
                  </a:schemeClr>
                </a:solidFill>
                <a:latin typeface="#9Slide03 Roboto Medium" panose="02000000000000000000" pitchFamily="2" charset="0"/>
                <a:ea typeface="#9Slide03 Roboto Medium" panose="02000000000000000000" pitchFamily="2" charset="0"/>
              </a:rPr>
              <a:t> Kinh.</a:t>
            </a:r>
          </a:p>
        </p:txBody>
      </p:sp>
      <p:sp>
        <p:nvSpPr>
          <p:cNvPr id="63" name="Rectangle 62">
            <a:extLst>
              <a:ext uri="{FF2B5EF4-FFF2-40B4-BE49-F238E27FC236}">
                <a16:creationId xmlns:a16="http://schemas.microsoft.com/office/drawing/2014/main" id="{87AB13D7-7664-472A-8DF8-9CDD487095DA}"/>
              </a:ext>
            </a:extLst>
          </p:cNvPr>
          <p:cNvSpPr/>
          <p:nvPr/>
        </p:nvSpPr>
        <p:spPr>
          <a:xfrm>
            <a:off x="7546533" y="2195738"/>
            <a:ext cx="2357631" cy="604688"/>
          </a:xfrm>
          <a:prstGeom prst="rect">
            <a:avLst/>
          </a:prstGeom>
          <a:solidFill>
            <a:srgbClr val="FFEB89"/>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chemeClr val="tx1">
                    <a:lumMod val="50000"/>
                  </a:schemeClr>
                </a:solidFill>
                <a:effectLst/>
                <a:uLnTx/>
                <a:uFillTx/>
                <a:latin typeface="#9Slide03 Roboto Medium" panose="02000000000000000000" pitchFamily="2" charset="0"/>
                <a:ea typeface="#9Slide03 Roboto Medium" panose="02000000000000000000" pitchFamily="2" charset="0"/>
              </a:rPr>
              <a:t>Các</a:t>
            </a:r>
            <a:r>
              <a:rPr kumimoji="0" lang="en-US" sz="2000" b="1" i="0" u="none" strike="noStrike" kern="0" cap="none" spc="0" normalizeH="0" noProof="0" dirty="0">
                <a:ln>
                  <a:noFill/>
                </a:ln>
                <a:solidFill>
                  <a:schemeClr val="tx1">
                    <a:lumMod val="50000"/>
                  </a:schemeClr>
                </a:solidFill>
                <a:effectLst/>
                <a:uLnTx/>
                <a:uFillTx/>
                <a:latin typeface="#9Slide03 Roboto Medium" panose="02000000000000000000" pitchFamily="2" charset="0"/>
                <a:ea typeface="#9Slide03 Roboto Medium" panose="02000000000000000000" pitchFamily="2" charset="0"/>
              </a:rPr>
              <a:t> </a:t>
            </a:r>
            <a:r>
              <a:rPr kumimoji="0" lang="en-US" sz="2000" b="1" i="0" u="none" strike="noStrike" kern="0" cap="none" spc="0" normalizeH="0" noProof="0" dirty="0" err="1">
                <a:ln>
                  <a:noFill/>
                </a:ln>
                <a:solidFill>
                  <a:schemeClr val="tx1">
                    <a:lumMod val="50000"/>
                  </a:schemeClr>
                </a:solidFill>
                <a:effectLst/>
                <a:uLnTx/>
                <a:uFillTx/>
                <a:latin typeface="#9Slide03 Roboto Medium" panose="02000000000000000000" pitchFamily="2" charset="0"/>
                <a:ea typeface="#9Slide03 Roboto Medium" panose="02000000000000000000" pitchFamily="2" charset="0"/>
              </a:rPr>
              <a:t>đô</a:t>
            </a:r>
            <a:r>
              <a:rPr kumimoji="0" lang="en-US" sz="2000" b="1" i="0" u="none" strike="noStrike" kern="0" cap="none" spc="0" normalizeH="0" noProof="0" dirty="0">
                <a:ln>
                  <a:noFill/>
                </a:ln>
                <a:solidFill>
                  <a:schemeClr val="tx1">
                    <a:lumMod val="50000"/>
                  </a:schemeClr>
                </a:solidFill>
                <a:effectLst/>
                <a:uLnTx/>
                <a:uFillTx/>
                <a:latin typeface="#9Slide03 Roboto Medium" panose="02000000000000000000" pitchFamily="2" charset="0"/>
                <a:ea typeface="#9Slide03 Roboto Medium" panose="02000000000000000000" pitchFamily="2" charset="0"/>
              </a:rPr>
              <a:t> </a:t>
            </a:r>
            <a:r>
              <a:rPr kumimoji="0" lang="en-US" sz="2000" b="1" i="0" u="none" strike="noStrike" kern="0" cap="none" spc="0" normalizeH="0" noProof="0" dirty="0" err="1">
                <a:ln>
                  <a:noFill/>
                </a:ln>
                <a:solidFill>
                  <a:schemeClr val="tx1">
                    <a:lumMod val="50000"/>
                  </a:schemeClr>
                </a:solidFill>
                <a:effectLst/>
                <a:uLnTx/>
                <a:uFillTx/>
                <a:latin typeface="#9Slide03 Roboto Medium" panose="02000000000000000000" pitchFamily="2" charset="0"/>
                <a:ea typeface="#9Slide03 Roboto Medium" panose="02000000000000000000" pitchFamily="2" charset="0"/>
              </a:rPr>
              <a:t>thị</a:t>
            </a:r>
            <a:r>
              <a:rPr kumimoji="0" lang="en-US" sz="2000" b="1" i="0" u="none" strike="noStrike" kern="0" cap="none" spc="0" normalizeH="0" noProof="0" dirty="0">
                <a:ln>
                  <a:noFill/>
                </a:ln>
                <a:solidFill>
                  <a:schemeClr val="tx1">
                    <a:lumMod val="50000"/>
                  </a:schemeClr>
                </a:solidFill>
                <a:effectLst/>
                <a:uLnTx/>
                <a:uFillTx/>
                <a:latin typeface="#9Slide03 Roboto Medium" panose="02000000000000000000" pitchFamily="2" charset="0"/>
                <a:ea typeface="#9Slide03 Roboto Medium" panose="02000000000000000000" pitchFamily="2" charset="0"/>
              </a:rPr>
              <a:t> </a:t>
            </a:r>
            <a:r>
              <a:rPr kumimoji="0" lang="en-US" sz="2000" b="1" i="0" u="none" strike="noStrike" kern="0" cap="none" spc="0" normalizeH="0" noProof="0" dirty="0" err="1">
                <a:ln>
                  <a:noFill/>
                </a:ln>
                <a:solidFill>
                  <a:schemeClr val="tx1">
                    <a:lumMod val="50000"/>
                  </a:schemeClr>
                </a:solidFill>
                <a:effectLst/>
                <a:uLnTx/>
                <a:uFillTx/>
                <a:latin typeface="#9Slide03 Roboto Medium" panose="02000000000000000000" pitchFamily="2" charset="0"/>
                <a:ea typeface="#9Slide03 Roboto Medium" panose="02000000000000000000" pitchFamily="2" charset="0"/>
              </a:rPr>
              <a:t>lớn</a:t>
            </a:r>
            <a:endParaRPr kumimoji="0" lang="en-US" sz="2000" b="1" i="0" u="none" strike="noStrike" kern="0" cap="none" spc="0" normalizeH="0" baseline="0" noProof="0" dirty="0">
              <a:ln>
                <a:noFill/>
              </a:ln>
              <a:solidFill>
                <a:schemeClr val="tx1">
                  <a:lumMod val="50000"/>
                </a:schemeClr>
              </a:solidFill>
              <a:effectLst/>
              <a:uLnTx/>
              <a:uFillTx/>
              <a:latin typeface="#9Slide03 Roboto Medium" panose="02000000000000000000" pitchFamily="2" charset="0"/>
              <a:ea typeface="#9Slide03 Roboto Medium" panose="02000000000000000000" pitchFamily="2" charset="0"/>
            </a:endParaRPr>
          </a:p>
        </p:txBody>
      </p:sp>
      <p:cxnSp>
        <p:nvCxnSpPr>
          <p:cNvPr id="68" name="Straight Arrow Connector 67">
            <a:extLst>
              <a:ext uri="{FF2B5EF4-FFF2-40B4-BE49-F238E27FC236}">
                <a16:creationId xmlns:a16="http://schemas.microsoft.com/office/drawing/2014/main" id="{3F86E2F4-F4C6-43DF-8680-3ABFB318ACBB}"/>
              </a:ext>
            </a:extLst>
          </p:cNvPr>
          <p:cNvCxnSpPr/>
          <p:nvPr/>
        </p:nvCxnSpPr>
        <p:spPr>
          <a:xfrm>
            <a:off x="3150507" y="2825756"/>
            <a:ext cx="0" cy="596520"/>
          </a:xfrm>
          <a:prstGeom prst="straightConnector1">
            <a:avLst/>
          </a:prstGeom>
          <a:noFill/>
          <a:ln w="6350" cap="flat" cmpd="sng" algn="ctr">
            <a:solidFill>
              <a:srgbClr val="F7C147"/>
            </a:solidFill>
            <a:prstDash val="solid"/>
            <a:miter lim="800000"/>
            <a:tailEnd type="triangle"/>
          </a:ln>
          <a:effectLst/>
        </p:spPr>
      </p:cxnSp>
      <p:cxnSp>
        <p:nvCxnSpPr>
          <p:cNvPr id="71" name="Straight Arrow Connector 70">
            <a:extLst>
              <a:ext uri="{FF2B5EF4-FFF2-40B4-BE49-F238E27FC236}">
                <a16:creationId xmlns:a16="http://schemas.microsoft.com/office/drawing/2014/main" id="{3F86E2F4-F4C6-43DF-8680-3ABFB318ACBB}"/>
              </a:ext>
            </a:extLst>
          </p:cNvPr>
          <p:cNvCxnSpPr/>
          <p:nvPr/>
        </p:nvCxnSpPr>
        <p:spPr>
          <a:xfrm>
            <a:off x="8694910" y="2825756"/>
            <a:ext cx="0" cy="596520"/>
          </a:xfrm>
          <a:prstGeom prst="straightConnector1">
            <a:avLst/>
          </a:prstGeom>
          <a:noFill/>
          <a:ln w="6350" cap="flat" cmpd="sng" algn="ctr">
            <a:solidFill>
              <a:srgbClr val="F7C147"/>
            </a:solidFill>
            <a:prstDash val="solid"/>
            <a:miter lim="800000"/>
            <a:tailEnd type="triangle"/>
          </a:ln>
          <a:effectLst/>
        </p:spPr>
      </p:cxnSp>
      <p:pic>
        <p:nvPicPr>
          <p:cNvPr id="15362" name="Picture 2" descr="Tokyo Euclidean Vector, PNG, 2203x1654px, Tokyo, Art, Brand, Flat Design,  Landscape Download Free"/>
          <p:cNvPicPr>
            <a:picLocks noChangeAspect="1" noChangeArrowheads="1"/>
          </p:cNvPicPr>
          <p:nvPr/>
        </p:nvPicPr>
        <p:blipFill>
          <a:blip r:embed="rId3" cstate="print">
            <a:extLst>
              <a:ext uri="{BEBA8EAE-BF5A-486C-A8C5-ECC9F3942E4B}">
                <a14:imgProps xmlns:a14="http://schemas.microsoft.com/office/drawing/2010/main">
                  <a14:imgLayer r:embed="rId4">
                    <a14:imgEffect>
                      <a14:backgroundRemoval t="0" b="100000" l="0" r="100000">
                        <a14:foregroundMark x1="4024" y1="75935" x2="83293" y2="79512"/>
                        <a14:foregroundMark x1="25244" y1="98374" x2="72927" y2="98374"/>
                      </a14:backgroundRemoval>
                    </a14:imgEffect>
                  </a14:imgLayer>
                </a14:imgProps>
              </a:ext>
              <a:ext uri="{28A0092B-C50C-407E-A947-70E740481C1C}">
                <a14:useLocalDpi xmlns:a14="http://schemas.microsoft.com/office/drawing/2010/main" val="0"/>
              </a:ext>
            </a:extLst>
          </a:blip>
          <a:srcRect/>
          <a:stretch>
            <a:fillRect/>
          </a:stretch>
        </p:blipFill>
        <p:spPr bwMode="auto">
          <a:xfrm>
            <a:off x="5171472" y="5549552"/>
            <a:ext cx="1744596" cy="1308448"/>
          </a:xfrm>
          <a:prstGeom prst="rect">
            <a:avLst/>
          </a:prstGeom>
          <a:noFill/>
          <a:extLst>
            <a:ext uri="{909E8E84-426E-40DD-AFC4-6F175D3DCCD1}">
              <a14:hiddenFill xmlns:a14="http://schemas.microsoft.com/office/drawing/2010/main">
                <a:solidFill>
                  <a:srgbClr val="FFFFFF"/>
                </a:solidFill>
              </a14:hiddenFill>
            </a:ext>
          </a:extLst>
        </p:spPr>
      </p:pic>
      <p:pic>
        <p:nvPicPr>
          <p:cNvPr id="15364" name="Picture 4" descr="Thượng hải Tháp Vẽ Clip nghệ thuật - leipzig nhà nước trung tâm hội nghị png  tải về - Miễn phí trong suốt Tháp png Tải về."/>
          <p:cNvPicPr>
            <a:picLocks noChangeAspect="1" noChangeArrowheads="1"/>
          </p:cNvPicPr>
          <p:nvPr/>
        </p:nvPicPr>
        <p:blipFill>
          <a:blip r:embed="rId5" cstate="print">
            <a:extLst>
              <a:ext uri="{BEBA8EAE-BF5A-486C-A8C5-ECC9F3942E4B}">
                <a14:imgProps xmlns:a14="http://schemas.microsoft.com/office/drawing/2010/main">
                  <a14:imgLayer r:embed="rId6">
                    <a14:imgEffect>
                      <a14:backgroundRemoval t="0" b="90000" l="2556" r="98556">
                        <a14:foregroundMark x1="28222" y1="3026" x2="28778" y2="61184"/>
                        <a14:foregroundMark x1="14000" y1="32237" x2="13778" y2="78553"/>
                        <a14:foregroundMark x1="10333" y1="50921" x2="10333" y2="73684"/>
                        <a14:foregroundMark x1="19222" y1="68421" x2="19000" y2="45921"/>
                        <a14:foregroundMark x1="16111" y1="38158" x2="16444" y2="44211"/>
                        <a14:foregroundMark x1="11444" y1="38816" x2="10333" y2="52763"/>
                        <a14:foregroundMark x1="10889" y1="39342" x2="9444" y2="53421"/>
                        <a14:foregroundMark x1="9556" y1="40395" x2="9222" y2="51053"/>
                        <a14:foregroundMark x1="9556" y1="70395" x2="9222" y2="74079"/>
                      </a14:backgroundRemoval>
                    </a14:imgEffect>
                  </a14:imgLayer>
                </a14:imgProps>
              </a:ext>
              <a:ext uri="{28A0092B-C50C-407E-A947-70E740481C1C}">
                <a14:useLocalDpi xmlns:a14="http://schemas.microsoft.com/office/drawing/2010/main" val="0"/>
              </a:ext>
            </a:extLst>
          </a:blip>
          <a:srcRect/>
          <a:stretch>
            <a:fillRect/>
          </a:stretch>
        </p:blipFill>
        <p:spPr bwMode="auto">
          <a:xfrm>
            <a:off x="9322370" y="275808"/>
            <a:ext cx="2540255" cy="214510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1757825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barn(inVertical)">
                                      <p:cBhvr>
                                        <p:cTn id="7" dur="500"/>
                                        <p:tgtEl>
                                          <p:spTgt spid="4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51"/>
                                        </p:tgtEl>
                                        <p:attrNameLst>
                                          <p:attrName>style.visibility</p:attrName>
                                        </p:attrNameLst>
                                      </p:cBhvr>
                                      <p:to>
                                        <p:strVal val="visible"/>
                                      </p:to>
                                    </p:set>
                                    <p:animEffect transition="in" filter="wipe(up)">
                                      <p:cBhvr>
                                        <p:cTn id="12" dur="500"/>
                                        <p:tgtEl>
                                          <p:spTgt spid="51"/>
                                        </p:tgtEl>
                                      </p:cBhvr>
                                    </p:animEffect>
                                  </p:childTnLst>
                                </p:cTn>
                              </p:par>
                              <p:par>
                                <p:cTn id="13" presetID="22" presetClass="entr" presetSubtype="1" fill="hold" nodeType="withEffect">
                                  <p:stCondLst>
                                    <p:cond delay="0"/>
                                  </p:stCondLst>
                                  <p:childTnLst>
                                    <p:set>
                                      <p:cBhvr>
                                        <p:cTn id="14" dur="1" fill="hold">
                                          <p:stCondLst>
                                            <p:cond delay="0"/>
                                          </p:stCondLst>
                                        </p:cTn>
                                        <p:tgtEl>
                                          <p:spTgt spid="50"/>
                                        </p:tgtEl>
                                        <p:attrNameLst>
                                          <p:attrName>style.visibility</p:attrName>
                                        </p:attrNameLst>
                                      </p:cBhvr>
                                      <p:to>
                                        <p:strVal val="visible"/>
                                      </p:to>
                                    </p:set>
                                    <p:animEffect transition="in" filter="wipe(up)">
                                      <p:cBhvr>
                                        <p:cTn id="15" dur="500"/>
                                        <p:tgtEl>
                                          <p:spTgt spid="50"/>
                                        </p:tgtEl>
                                      </p:cBhvr>
                                    </p:animEffect>
                                  </p:childTnLst>
                                </p:cTn>
                              </p:par>
                              <p:par>
                                <p:cTn id="16" presetID="22" presetClass="entr" presetSubtype="1" fill="hold" nodeType="withEffect">
                                  <p:stCondLst>
                                    <p:cond delay="0"/>
                                  </p:stCondLst>
                                  <p:childTnLst>
                                    <p:set>
                                      <p:cBhvr>
                                        <p:cTn id="17" dur="1" fill="hold">
                                          <p:stCondLst>
                                            <p:cond delay="0"/>
                                          </p:stCondLst>
                                        </p:cTn>
                                        <p:tgtEl>
                                          <p:spTgt spid="53"/>
                                        </p:tgtEl>
                                        <p:attrNameLst>
                                          <p:attrName>style.visibility</p:attrName>
                                        </p:attrNameLst>
                                      </p:cBhvr>
                                      <p:to>
                                        <p:strVal val="visible"/>
                                      </p:to>
                                    </p:set>
                                    <p:animEffect transition="in" filter="wipe(up)">
                                      <p:cBhvr>
                                        <p:cTn id="18" dur="500"/>
                                        <p:tgtEl>
                                          <p:spTgt spid="53"/>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49"/>
                                        </p:tgtEl>
                                        <p:attrNameLst>
                                          <p:attrName>style.visibility</p:attrName>
                                        </p:attrNameLst>
                                      </p:cBhvr>
                                      <p:to>
                                        <p:strVal val="visible"/>
                                      </p:to>
                                    </p:set>
                                    <p:animEffect transition="in" filter="wipe(up)">
                                      <p:cBhvr>
                                        <p:cTn id="21" dur="500"/>
                                        <p:tgtEl>
                                          <p:spTgt spid="49"/>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grpId="0" nodeType="clickEffect">
                                  <p:stCondLst>
                                    <p:cond delay="0"/>
                                  </p:stCondLst>
                                  <p:childTnLst>
                                    <p:set>
                                      <p:cBhvr>
                                        <p:cTn id="25" dur="1" fill="hold">
                                          <p:stCondLst>
                                            <p:cond delay="0"/>
                                          </p:stCondLst>
                                        </p:cTn>
                                        <p:tgtEl>
                                          <p:spTgt spid="55"/>
                                        </p:tgtEl>
                                        <p:attrNameLst>
                                          <p:attrName>style.visibility</p:attrName>
                                        </p:attrNameLst>
                                      </p:cBhvr>
                                      <p:to>
                                        <p:strVal val="visible"/>
                                      </p:to>
                                    </p:set>
                                    <p:animEffect transition="in" filter="wipe(up)">
                                      <p:cBhvr>
                                        <p:cTn id="26" dur="500"/>
                                        <p:tgtEl>
                                          <p:spTgt spid="55"/>
                                        </p:tgtEl>
                                      </p:cBhvr>
                                    </p:animEffect>
                                  </p:childTnLst>
                                </p:cTn>
                              </p:par>
                              <p:par>
                                <p:cTn id="27" presetID="22" presetClass="entr" presetSubtype="1" fill="hold" grpId="0" nodeType="withEffect">
                                  <p:stCondLst>
                                    <p:cond delay="0"/>
                                  </p:stCondLst>
                                  <p:childTnLst>
                                    <p:set>
                                      <p:cBhvr>
                                        <p:cTn id="28" dur="1" fill="hold">
                                          <p:stCondLst>
                                            <p:cond delay="0"/>
                                          </p:stCondLst>
                                        </p:cTn>
                                        <p:tgtEl>
                                          <p:spTgt spid="56"/>
                                        </p:tgtEl>
                                        <p:attrNameLst>
                                          <p:attrName>style.visibility</p:attrName>
                                        </p:attrNameLst>
                                      </p:cBhvr>
                                      <p:to>
                                        <p:strVal val="visible"/>
                                      </p:to>
                                    </p:set>
                                    <p:animEffect transition="in" filter="wipe(up)">
                                      <p:cBhvr>
                                        <p:cTn id="29" dur="500"/>
                                        <p:tgtEl>
                                          <p:spTgt spid="56"/>
                                        </p:tgtEl>
                                      </p:cBhvr>
                                    </p:animEffect>
                                  </p:childTnLst>
                                </p:cTn>
                              </p:par>
                              <p:par>
                                <p:cTn id="30" presetID="22" presetClass="entr" presetSubtype="1" fill="hold" grpId="0" nodeType="withEffect">
                                  <p:stCondLst>
                                    <p:cond delay="0"/>
                                  </p:stCondLst>
                                  <p:childTnLst>
                                    <p:set>
                                      <p:cBhvr>
                                        <p:cTn id="31" dur="1" fill="hold">
                                          <p:stCondLst>
                                            <p:cond delay="0"/>
                                          </p:stCondLst>
                                        </p:cTn>
                                        <p:tgtEl>
                                          <p:spTgt spid="57"/>
                                        </p:tgtEl>
                                        <p:attrNameLst>
                                          <p:attrName>style.visibility</p:attrName>
                                        </p:attrNameLst>
                                      </p:cBhvr>
                                      <p:to>
                                        <p:strVal val="visible"/>
                                      </p:to>
                                    </p:set>
                                    <p:animEffect transition="in" filter="wipe(up)">
                                      <p:cBhvr>
                                        <p:cTn id="32" dur="500"/>
                                        <p:tgtEl>
                                          <p:spTgt spid="57"/>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1" fill="hold" nodeType="clickEffect">
                                  <p:stCondLst>
                                    <p:cond delay="0"/>
                                  </p:stCondLst>
                                  <p:childTnLst>
                                    <p:set>
                                      <p:cBhvr>
                                        <p:cTn id="36" dur="1" fill="hold">
                                          <p:stCondLst>
                                            <p:cond delay="0"/>
                                          </p:stCondLst>
                                        </p:cTn>
                                        <p:tgtEl>
                                          <p:spTgt spid="54"/>
                                        </p:tgtEl>
                                        <p:attrNameLst>
                                          <p:attrName>style.visibility</p:attrName>
                                        </p:attrNameLst>
                                      </p:cBhvr>
                                      <p:to>
                                        <p:strVal val="visible"/>
                                      </p:to>
                                    </p:set>
                                    <p:animEffect transition="in" filter="wipe(up)">
                                      <p:cBhvr>
                                        <p:cTn id="37" dur="500"/>
                                        <p:tgtEl>
                                          <p:spTgt spid="54"/>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1" fill="hold" grpId="0" nodeType="clickEffect">
                                  <p:stCondLst>
                                    <p:cond delay="0"/>
                                  </p:stCondLst>
                                  <p:childTnLst>
                                    <p:set>
                                      <p:cBhvr>
                                        <p:cTn id="41" dur="1" fill="hold">
                                          <p:stCondLst>
                                            <p:cond delay="0"/>
                                          </p:stCondLst>
                                        </p:cTn>
                                        <p:tgtEl>
                                          <p:spTgt spid="58"/>
                                        </p:tgtEl>
                                        <p:attrNameLst>
                                          <p:attrName>style.visibility</p:attrName>
                                        </p:attrNameLst>
                                      </p:cBhvr>
                                      <p:to>
                                        <p:strVal val="visible"/>
                                      </p:to>
                                    </p:set>
                                    <p:animEffect transition="in" filter="wipe(up)">
                                      <p:cBhvr>
                                        <p:cTn id="42" dur="500"/>
                                        <p:tgtEl>
                                          <p:spTgt spid="58"/>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59"/>
                                        </p:tgtEl>
                                        <p:attrNameLst>
                                          <p:attrName>style.visibility</p:attrName>
                                        </p:attrNameLst>
                                      </p:cBhvr>
                                      <p:to>
                                        <p:strVal val="visible"/>
                                      </p:to>
                                    </p:set>
                                    <p:animEffect transition="in" filter="wipe(up)">
                                      <p:cBhvr>
                                        <p:cTn id="45" dur="500"/>
                                        <p:tgtEl>
                                          <p:spTgt spid="59"/>
                                        </p:tgtEl>
                                      </p:cBhvr>
                                    </p:animEffect>
                                  </p:childTnLst>
                                </p:cTn>
                              </p:par>
                              <p:par>
                                <p:cTn id="46" presetID="22" presetClass="entr" presetSubtype="1" fill="hold" grpId="0" nodeType="withEffect">
                                  <p:stCondLst>
                                    <p:cond delay="0"/>
                                  </p:stCondLst>
                                  <p:childTnLst>
                                    <p:set>
                                      <p:cBhvr>
                                        <p:cTn id="47" dur="1" fill="hold">
                                          <p:stCondLst>
                                            <p:cond delay="0"/>
                                          </p:stCondLst>
                                        </p:cTn>
                                        <p:tgtEl>
                                          <p:spTgt spid="61"/>
                                        </p:tgtEl>
                                        <p:attrNameLst>
                                          <p:attrName>style.visibility</p:attrName>
                                        </p:attrNameLst>
                                      </p:cBhvr>
                                      <p:to>
                                        <p:strVal val="visible"/>
                                      </p:to>
                                    </p:set>
                                    <p:animEffect transition="in" filter="wipe(up)">
                                      <p:cBhvr>
                                        <p:cTn id="48" dur="500"/>
                                        <p:tgtEl>
                                          <p:spTgt spid="61"/>
                                        </p:tgtEl>
                                      </p:cBhvr>
                                    </p:animEffect>
                                  </p:childTnLst>
                                </p:cTn>
                              </p:par>
                              <p:par>
                                <p:cTn id="49" presetID="22" presetClass="entr" presetSubtype="1" fill="hold" grpId="0" nodeType="withEffect">
                                  <p:stCondLst>
                                    <p:cond delay="0"/>
                                  </p:stCondLst>
                                  <p:childTnLst>
                                    <p:set>
                                      <p:cBhvr>
                                        <p:cTn id="50" dur="1" fill="hold">
                                          <p:stCondLst>
                                            <p:cond delay="0"/>
                                          </p:stCondLst>
                                        </p:cTn>
                                        <p:tgtEl>
                                          <p:spTgt spid="63"/>
                                        </p:tgtEl>
                                        <p:attrNameLst>
                                          <p:attrName>style.visibility</p:attrName>
                                        </p:attrNameLst>
                                      </p:cBhvr>
                                      <p:to>
                                        <p:strVal val="visible"/>
                                      </p:to>
                                    </p:set>
                                    <p:animEffect transition="in" filter="wipe(up)">
                                      <p:cBhvr>
                                        <p:cTn id="51" dur="500"/>
                                        <p:tgtEl>
                                          <p:spTgt spid="63"/>
                                        </p:tgtEl>
                                      </p:cBhvr>
                                    </p:animEffect>
                                  </p:childTnLst>
                                </p:cTn>
                              </p:par>
                              <p:par>
                                <p:cTn id="52" presetID="22" presetClass="entr" presetSubtype="1" fill="hold" nodeType="withEffect">
                                  <p:stCondLst>
                                    <p:cond delay="0"/>
                                  </p:stCondLst>
                                  <p:childTnLst>
                                    <p:set>
                                      <p:cBhvr>
                                        <p:cTn id="53" dur="1" fill="hold">
                                          <p:stCondLst>
                                            <p:cond delay="0"/>
                                          </p:stCondLst>
                                        </p:cTn>
                                        <p:tgtEl>
                                          <p:spTgt spid="68"/>
                                        </p:tgtEl>
                                        <p:attrNameLst>
                                          <p:attrName>style.visibility</p:attrName>
                                        </p:attrNameLst>
                                      </p:cBhvr>
                                      <p:to>
                                        <p:strVal val="visible"/>
                                      </p:to>
                                    </p:set>
                                    <p:animEffect transition="in" filter="wipe(up)">
                                      <p:cBhvr>
                                        <p:cTn id="54" dur="500"/>
                                        <p:tgtEl>
                                          <p:spTgt spid="68"/>
                                        </p:tgtEl>
                                      </p:cBhvr>
                                    </p:animEffect>
                                  </p:childTnLst>
                                </p:cTn>
                              </p:par>
                              <p:par>
                                <p:cTn id="55" presetID="22" presetClass="entr" presetSubtype="1" fill="hold" nodeType="withEffect">
                                  <p:stCondLst>
                                    <p:cond delay="0"/>
                                  </p:stCondLst>
                                  <p:childTnLst>
                                    <p:set>
                                      <p:cBhvr>
                                        <p:cTn id="56" dur="1" fill="hold">
                                          <p:stCondLst>
                                            <p:cond delay="0"/>
                                          </p:stCondLst>
                                        </p:cTn>
                                        <p:tgtEl>
                                          <p:spTgt spid="71"/>
                                        </p:tgtEl>
                                        <p:attrNameLst>
                                          <p:attrName>style.visibility</p:attrName>
                                        </p:attrNameLst>
                                      </p:cBhvr>
                                      <p:to>
                                        <p:strVal val="visible"/>
                                      </p:to>
                                    </p:set>
                                    <p:animEffect transition="in" filter="wipe(up)">
                                      <p:cBhvr>
                                        <p:cTn id="57"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P spid="49" grpId="0" animBg="1"/>
      <p:bldP spid="55" grpId="0" animBg="1"/>
      <p:bldP spid="56" grpId="0"/>
      <p:bldP spid="57" grpId="0"/>
      <p:bldP spid="58" grpId="0" animBg="1"/>
      <p:bldP spid="59" grpId="0"/>
      <p:bldP spid="61" grpId="0"/>
      <p:bldP spid="63"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stretch>
            <a:fillRect/>
          </a:stretch>
        </p:blipFill>
        <p:spPr>
          <a:xfrm>
            <a:off x="191588" y="0"/>
            <a:ext cx="3657601" cy="2879879"/>
          </a:xfrm>
          <a:prstGeom prst="rect">
            <a:avLst/>
          </a:prstGeom>
        </p:spPr>
      </p:pic>
      <p:sp>
        <p:nvSpPr>
          <p:cNvPr id="7" name="Rectangle 6">
            <a:extLst>
              <a:ext uri="{FF2B5EF4-FFF2-40B4-BE49-F238E27FC236}">
                <a16:creationId xmlns:a16="http://schemas.microsoft.com/office/drawing/2014/main" id="{33EAF3BC-5A19-4253-B926-0BDA223AC180}"/>
              </a:ext>
            </a:extLst>
          </p:cNvPr>
          <p:cNvSpPr/>
          <p:nvPr/>
        </p:nvSpPr>
        <p:spPr>
          <a:xfrm>
            <a:off x="3530187" y="673713"/>
            <a:ext cx="7599367" cy="1899670"/>
          </a:xfrm>
          <a:prstGeom prst="rect">
            <a:avLst/>
          </a:prstGeom>
          <a:solidFill>
            <a:srgbClr val="96BB7D"/>
          </a:solidFill>
          <a:ln w="12700" cap="flat" cmpd="sng" algn="ctr">
            <a:solidFill>
              <a:srgbClr val="96BB7D"/>
            </a:solidFill>
            <a:prstDash val="solid"/>
            <a:miter lim="800000"/>
          </a:ln>
          <a:effectLst/>
        </p:spPr>
        <p:txBody>
          <a:bodyPr rtlCol="0" anchor="ctr"/>
          <a:lstStyle/>
          <a:p>
            <a:pPr marL="0" marR="0" lvl="0" indent="0" algn="just" defTabSz="914400" eaLnBrk="1" fontAlgn="auto" latinLnBrk="0" hangingPunct="1">
              <a:lnSpc>
                <a:spcPct val="100000"/>
              </a:lnSpc>
              <a:spcBef>
                <a:spcPts val="0"/>
              </a:spcBef>
              <a:spcAft>
                <a:spcPts val="0"/>
              </a:spcAft>
              <a:buClrTx/>
              <a:buSzTx/>
              <a:buFontTx/>
              <a:buNone/>
              <a:tabLst/>
              <a:defRPr/>
            </a:pPr>
            <a:r>
              <a:rPr kumimoji="0" lang="en-US" sz="2600" i="0" u="none" strike="noStrike" kern="0" cap="none" spc="0" normalizeH="0" baseline="0" noProof="0" dirty="0">
                <a:ln>
                  <a:noFill/>
                </a:ln>
                <a:solidFill>
                  <a:prstClr val="white"/>
                </a:solidFill>
                <a:effectLst/>
                <a:uLnTx/>
                <a:uFillTx/>
                <a:latin typeface="#9Slide05 Dancing Script" panose="03080800040507000D00" pitchFamily="66" charset="0"/>
                <a:ea typeface="Roboto" pitchFamily="2" charset="0"/>
              </a:rPr>
              <a:t>Vùng</a:t>
            </a:r>
            <a:r>
              <a:rPr kumimoji="0" lang="en-US" sz="2600" i="0" u="none" strike="noStrike" kern="0" cap="none" spc="0" normalizeH="0" noProof="0" dirty="0">
                <a:ln>
                  <a:noFill/>
                </a:ln>
                <a:solidFill>
                  <a:prstClr val="white"/>
                </a:solidFill>
                <a:effectLst/>
                <a:uLnTx/>
                <a:uFillTx/>
                <a:latin typeface="#9Slide05 Dancing Script" panose="03080800040507000D00" pitchFamily="66" charset="0"/>
                <a:ea typeface="Roboto" pitchFamily="2" charset="0"/>
              </a:rPr>
              <a:t> </a:t>
            </a:r>
            <a:r>
              <a:rPr kumimoji="0" lang="en-US" sz="2600" i="0" u="none" strike="noStrike" kern="0" cap="none" spc="0" normalizeH="0" noProof="0" dirty="0" err="1">
                <a:ln>
                  <a:noFill/>
                </a:ln>
                <a:solidFill>
                  <a:prstClr val="white"/>
                </a:solidFill>
                <a:effectLst/>
                <a:uLnTx/>
                <a:uFillTx/>
                <a:latin typeface="#9Slide05 Dancing Script" panose="03080800040507000D00" pitchFamily="66" charset="0"/>
                <a:ea typeface="Roboto" pitchFamily="2" charset="0"/>
              </a:rPr>
              <a:t>siêu</a:t>
            </a:r>
            <a:r>
              <a:rPr kumimoji="0" lang="en-US" sz="2600" i="0" u="none" strike="noStrike" kern="0" cap="none" spc="0" normalizeH="0" noProof="0" dirty="0">
                <a:ln>
                  <a:noFill/>
                </a:ln>
                <a:solidFill>
                  <a:prstClr val="white"/>
                </a:solidFill>
                <a:effectLst/>
                <a:uLnTx/>
                <a:uFillTx/>
                <a:latin typeface="#9Slide05 Dancing Script" panose="03080800040507000D00" pitchFamily="66" charset="0"/>
                <a:ea typeface="Roboto" pitchFamily="2" charset="0"/>
              </a:rPr>
              <a:t> </a:t>
            </a:r>
            <a:r>
              <a:rPr kumimoji="0" lang="en-US" sz="2600" i="0" u="none" strike="noStrike" kern="0" cap="none" spc="0" normalizeH="0" noProof="0" dirty="0" err="1">
                <a:ln>
                  <a:noFill/>
                </a:ln>
                <a:solidFill>
                  <a:prstClr val="white"/>
                </a:solidFill>
                <a:effectLst/>
                <a:uLnTx/>
                <a:uFillTx/>
                <a:latin typeface="#9Slide05 Dancing Script" panose="03080800040507000D00" pitchFamily="66" charset="0"/>
                <a:ea typeface="Roboto" pitchFamily="2" charset="0"/>
              </a:rPr>
              <a:t>đô</a:t>
            </a:r>
            <a:r>
              <a:rPr kumimoji="0" lang="en-US" sz="2600" i="0" u="none" strike="noStrike" kern="0" cap="none" spc="0" normalizeH="0" noProof="0" dirty="0">
                <a:ln>
                  <a:noFill/>
                </a:ln>
                <a:solidFill>
                  <a:prstClr val="white"/>
                </a:solidFill>
                <a:effectLst/>
                <a:uLnTx/>
                <a:uFillTx/>
                <a:latin typeface="#9Slide05 Dancing Script" panose="03080800040507000D00" pitchFamily="66" charset="0"/>
                <a:ea typeface="Roboto" pitchFamily="2" charset="0"/>
              </a:rPr>
              <a:t> </a:t>
            </a:r>
            <a:r>
              <a:rPr kumimoji="0" lang="en-US" sz="2600" i="0" u="none" strike="noStrike" kern="0" cap="none" spc="0" normalizeH="0" noProof="0" dirty="0" err="1">
                <a:ln>
                  <a:noFill/>
                </a:ln>
                <a:solidFill>
                  <a:prstClr val="white"/>
                </a:solidFill>
                <a:effectLst/>
                <a:uLnTx/>
                <a:uFillTx/>
                <a:latin typeface="#9Slide05 Dancing Script" panose="03080800040507000D00" pitchFamily="66" charset="0"/>
                <a:ea typeface="Roboto" pitchFamily="2" charset="0"/>
              </a:rPr>
              <a:t>thị</a:t>
            </a:r>
            <a:r>
              <a:rPr kumimoji="0" lang="en-US" sz="2600" i="0" u="none" strike="noStrike" kern="0" cap="none" spc="0" normalizeH="0" noProof="0" dirty="0">
                <a:ln>
                  <a:noFill/>
                </a:ln>
                <a:solidFill>
                  <a:prstClr val="white"/>
                </a:solidFill>
                <a:effectLst/>
                <a:uLnTx/>
                <a:uFillTx/>
                <a:latin typeface="#9Slide05 Dancing Script" panose="03080800040507000D00" pitchFamily="66" charset="0"/>
                <a:ea typeface="Roboto" pitchFamily="2" charset="0"/>
              </a:rPr>
              <a:t> </a:t>
            </a:r>
            <a:r>
              <a:rPr kumimoji="0" lang="en-US" sz="2600" i="0" u="none" strike="noStrike" kern="0" cap="none" spc="0" normalizeH="0" noProof="0" dirty="0" err="1">
                <a:ln>
                  <a:noFill/>
                </a:ln>
                <a:solidFill>
                  <a:prstClr val="white"/>
                </a:solidFill>
                <a:effectLst/>
                <a:uLnTx/>
                <a:uFillTx/>
                <a:latin typeface="#9Slide05 Dancing Script" panose="03080800040507000D00" pitchFamily="66" charset="0"/>
                <a:ea typeface="Roboto" pitchFamily="2" charset="0"/>
              </a:rPr>
              <a:t>Tô</a:t>
            </a:r>
            <a:r>
              <a:rPr kumimoji="0" lang="en-US" sz="2600" i="0" u="none" strike="noStrike" kern="0" cap="none" spc="0" normalizeH="0" noProof="0" dirty="0">
                <a:ln>
                  <a:noFill/>
                </a:ln>
                <a:solidFill>
                  <a:prstClr val="white"/>
                </a:solidFill>
                <a:effectLst/>
                <a:uLnTx/>
                <a:uFillTx/>
                <a:latin typeface="#9Slide05 Dancing Script" panose="03080800040507000D00" pitchFamily="66" charset="0"/>
                <a:ea typeface="Roboto" pitchFamily="2" charset="0"/>
              </a:rPr>
              <a:t>-</a:t>
            </a:r>
            <a:r>
              <a:rPr kumimoji="0" lang="en-US" sz="2600" i="0" u="none" strike="noStrike" kern="0" cap="none" spc="0" normalizeH="0" noProof="0" dirty="0" err="1">
                <a:ln>
                  <a:noFill/>
                </a:ln>
                <a:solidFill>
                  <a:prstClr val="white"/>
                </a:solidFill>
                <a:effectLst/>
                <a:uLnTx/>
                <a:uFillTx/>
                <a:latin typeface="#9Slide05 Dancing Script" panose="03080800040507000D00" pitchFamily="66" charset="0"/>
                <a:ea typeface="Roboto" pitchFamily="2" charset="0"/>
              </a:rPr>
              <a:t>ky</a:t>
            </a:r>
            <a:r>
              <a:rPr kumimoji="0" lang="en-US" sz="2600" i="0" u="none" strike="noStrike" kern="0" cap="none" spc="0" normalizeH="0" noProof="0" dirty="0">
                <a:ln>
                  <a:noFill/>
                </a:ln>
                <a:solidFill>
                  <a:prstClr val="white"/>
                </a:solidFill>
                <a:effectLst/>
                <a:uLnTx/>
                <a:uFillTx/>
                <a:latin typeface="#9Slide05 Dancing Script" panose="03080800040507000D00" pitchFamily="66" charset="0"/>
                <a:ea typeface="Roboto" pitchFamily="2" charset="0"/>
              </a:rPr>
              <a:t>-ô </a:t>
            </a:r>
            <a:r>
              <a:rPr kumimoji="0" lang="en-US" sz="2600" i="0" u="none" strike="noStrike" kern="0" cap="none" spc="0" normalizeH="0" noProof="0" dirty="0" err="1">
                <a:ln>
                  <a:noFill/>
                </a:ln>
                <a:solidFill>
                  <a:prstClr val="white"/>
                </a:solidFill>
                <a:effectLst/>
                <a:uLnTx/>
                <a:uFillTx/>
                <a:latin typeface="#9Slide05 Dancing Script" panose="03080800040507000D00" pitchFamily="66" charset="0"/>
                <a:ea typeface="Roboto" pitchFamily="2" charset="0"/>
              </a:rPr>
              <a:t>gồm</a:t>
            </a:r>
            <a:r>
              <a:rPr kumimoji="0" lang="en-US" sz="2600" i="0" u="none" strike="noStrike" kern="0" cap="none" spc="0" normalizeH="0" noProof="0" dirty="0">
                <a:ln>
                  <a:noFill/>
                </a:ln>
                <a:solidFill>
                  <a:prstClr val="white"/>
                </a:solidFill>
                <a:effectLst/>
                <a:uLnTx/>
                <a:uFillTx/>
                <a:latin typeface="#9Slide05 Dancing Script" panose="03080800040507000D00" pitchFamily="66" charset="0"/>
                <a:ea typeface="Roboto" pitchFamily="2" charset="0"/>
              </a:rPr>
              <a:t> </a:t>
            </a:r>
            <a:r>
              <a:rPr kumimoji="0" lang="en-US" sz="2600" i="0" u="none" strike="noStrike" kern="0" cap="none" spc="0" normalizeH="0" noProof="0" dirty="0" err="1">
                <a:ln>
                  <a:noFill/>
                </a:ln>
                <a:solidFill>
                  <a:prstClr val="white"/>
                </a:solidFill>
                <a:effectLst/>
                <a:uLnTx/>
                <a:uFillTx/>
                <a:latin typeface="#9Slide05 Dancing Script" panose="03080800040507000D00" pitchFamily="66" charset="0"/>
                <a:ea typeface="Roboto" pitchFamily="2" charset="0"/>
              </a:rPr>
              <a:t>thủ</a:t>
            </a:r>
            <a:r>
              <a:rPr kumimoji="0" lang="en-US" sz="2600" i="0" u="none" strike="noStrike" kern="0" cap="none" spc="0" normalizeH="0" noProof="0" dirty="0">
                <a:ln>
                  <a:noFill/>
                </a:ln>
                <a:solidFill>
                  <a:prstClr val="white"/>
                </a:solidFill>
                <a:effectLst/>
                <a:uLnTx/>
                <a:uFillTx/>
                <a:latin typeface="#9Slide05 Dancing Script" panose="03080800040507000D00" pitchFamily="66" charset="0"/>
                <a:ea typeface="Roboto" pitchFamily="2" charset="0"/>
              </a:rPr>
              <a:t> </a:t>
            </a:r>
            <a:r>
              <a:rPr kumimoji="0" lang="en-US" sz="2600" i="0" u="none" strike="noStrike" kern="0" cap="none" spc="0" normalizeH="0" noProof="0" dirty="0" err="1">
                <a:ln>
                  <a:noFill/>
                </a:ln>
                <a:solidFill>
                  <a:prstClr val="white"/>
                </a:solidFill>
                <a:effectLst/>
                <a:uLnTx/>
                <a:uFillTx/>
                <a:latin typeface="#9Slide05 Dancing Script" panose="03080800040507000D00" pitchFamily="66" charset="0"/>
                <a:ea typeface="Roboto" pitchFamily="2" charset="0"/>
              </a:rPr>
              <a:t>đô</a:t>
            </a:r>
            <a:r>
              <a:rPr kumimoji="0" lang="en-US" sz="2600" i="0" u="none" strike="noStrike" kern="0" cap="none" spc="0" normalizeH="0" noProof="0" dirty="0">
                <a:ln>
                  <a:noFill/>
                </a:ln>
                <a:solidFill>
                  <a:prstClr val="white"/>
                </a:solidFill>
                <a:effectLst/>
                <a:uLnTx/>
                <a:uFillTx/>
                <a:latin typeface="#9Slide05 Dancing Script" panose="03080800040507000D00" pitchFamily="66" charset="0"/>
                <a:ea typeface="Roboto" pitchFamily="2" charset="0"/>
              </a:rPr>
              <a:t> </a:t>
            </a:r>
            <a:r>
              <a:rPr kumimoji="0" lang="en-US" sz="2600" i="0" u="none" strike="noStrike" kern="0" cap="none" spc="0" normalizeH="0" noProof="0" dirty="0" err="1">
                <a:ln>
                  <a:noFill/>
                </a:ln>
                <a:solidFill>
                  <a:prstClr val="white"/>
                </a:solidFill>
                <a:effectLst/>
                <a:uLnTx/>
                <a:uFillTx/>
                <a:latin typeface="#9Slide05 Dancing Script" panose="03080800040507000D00" pitchFamily="66" charset="0"/>
                <a:ea typeface="Roboto" pitchFamily="2" charset="0"/>
              </a:rPr>
              <a:t>Tô</a:t>
            </a:r>
            <a:r>
              <a:rPr kumimoji="0" lang="en-US" sz="2600" i="0" u="none" strike="noStrike" kern="0" cap="none" spc="0" normalizeH="0" noProof="0" dirty="0">
                <a:ln>
                  <a:noFill/>
                </a:ln>
                <a:solidFill>
                  <a:prstClr val="white"/>
                </a:solidFill>
                <a:effectLst/>
                <a:uLnTx/>
                <a:uFillTx/>
                <a:latin typeface="#9Slide05 Dancing Script" panose="03080800040507000D00" pitchFamily="66" charset="0"/>
                <a:ea typeface="Roboto" pitchFamily="2" charset="0"/>
              </a:rPr>
              <a:t>-</a:t>
            </a:r>
            <a:r>
              <a:rPr kumimoji="0" lang="en-US" sz="2600" i="0" u="none" strike="noStrike" kern="0" cap="none" spc="0" normalizeH="0" noProof="0" dirty="0" err="1">
                <a:ln>
                  <a:noFill/>
                </a:ln>
                <a:solidFill>
                  <a:prstClr val="white"/>
                </a:solidFill>
                <a:effectLst/>
                <a:uLnTx/>
                <a:uFillTx/>
                <a:latin typeface="#9Slide05 Dancing Script" panose="03080800040507000D00" pitchFamily="66" charset="0"/>
                <a:ea typeface="Roboto" pitchFamily="2" charset="0"/>
              </a:rPr>
              <a:t>ky</a:t>
            </a:r>
            <a:r>
              <a:rPr kumimoji="0" lang="en-US" sz="2600" i="0" u="none" strike="noStrike" kern="0" cap="none" spc="0" normalizeH="0" noProof="0" dirty="0">
                <a:ln>
                  <a:noFill/>
                </a:ln>
                <a:solidFill>
                  <a:prstClr val="white"/>
                </a:solidFill>
                <a:effectLst/>
                <a:uLnTx/>
                <a:uFillTx/>
                <a:latin typeface="#9Slide05 Dancing Script" panose="03080800040507000D00" pitchFamily="66" charset="0"/>
                <a:ea typeface="Roboto" pitchFamily="2" charset="0"/>
              </a:rPr>
              <a:t>-ô và 3 </a:t>
            </a:r>
            <a:r>
              <a:rPr kumimoji="0" lang="en-US" sz="2600" i="0" u="none" strike="noStrike" kern="0" cap="none" spc="0" normalizeH="0" noProof="0" dirty="0" err="1">
                <a:ln>
                  <a:noFill/>
                </a:ln>
                <a:solidFill>
                  <a:prstClr val="white"/>
                </a:solidFill>
                <a:effectLst/>
                <a:uLnTx/>
                <a:uFillTx/>
                <a:latin typeface="#9Slide05 Dancing Script" panose="03080800040507000D00" pitchFamily="66" charset="0"/>
                <a:ea typeface="Roboto" pitchFamily="2" charset="0"/>
              </a:rPr>
              <a:t>tỉnh</a:t>
            </a:r>
            <a:r>
              <a:rPr kumimoji="0" lang="en-US" sz="2600" i="0" u="none" strike="noStrike" kern="0" cap="none" spc="0" normalizeH="0" noProof="0" dirty="0">
                <a:ln>
                  <a:noFill/>
                </a:ln>
                <a:solidFill>
                  <a:prstClr val="white"/>
                </a:solidFill>
                <a:effectLst/>
                <a:uLnTx/>
                <a:uFillTx/>
                <a:latin typeface="#9Slide05 Dancing Script" panose="03080800040507000D00" pitchFamily="66" charset="0"/>
                <a:ea typeface="Roboto" pitchFamily="2" charset="0"/>
              </a:rPr>
              <a:t> </a:t>
            </a:r>
            <a:r>
              <a:rPr kumimoji="0" lang="en-US" sz="2600" i="0" u="none" strike="noStrike" kern="0" cap="none" spc="0" normalizeH="0" noProof="0" dirty="0" err="1">
                <a:ln>
                  <a:noFill/>
                </a:ln>
                <a:solidFill>
                  <a:prstClr val="white"/>
                </a:solidFill>
                <a:effectLst/>
                <a:uLnTx/>
                <a:uFillTx/>
                <a:latin typeface="#9Slide05 Dancing Script" panose="03080800040507000D00" pitchFamily="66" charset="0"/>
                <a:ea typeface="Roboto" pitchFamily="2" charset="0"/>
              </a:rPr>
              <a:t>liền</a:t>
            </a:r>
            <a:r>
              <a:rPr kumimoji="0" lang="en-US" sz="2600" i="0" u="none" strike="noStrike" kern="0" cap="none" spc="0" normalizeH="0" noProof="0" dirty="0">
                <a:ln>
                  <a:noFill/>
                </a:ln>
                <a:solidFill>
                  <a:prstClr val="white"/>
                </a:solidFill>
                <a:effectLst/>
                <a:uLnTx/>
                <a:uFillTx/>
                <a:latin typeface="#9Slide05 Dancing Script" panose="03080800040507000D00" pitchFamily="66" charset="0"/>
                <a:ea typeface="Roboto" pitchFamily="2" charset="0"/>
              </a:rPr>
              <a:t> </a:t>
            </a:r>
            <a:r>
              <a:rPr kumimoji="0" lang="en-US" sz="2600" i="0" u="none" strike="noStrike" kern="0" cap="none" spc="0" normalizeH="0" noProof="0" dirty="0" err="1">
                <a:ln>
                  <a:noFill/>
                </a:ln>
                <a:solidFill>
                  <a:prstClr val="white"/>
                </a:solidFill>
                <a:effectLst/>
                <a:uLnTx/>
                <a:uFillTx/>
                <a:latin typeface="#9Slide05 Dancing Script" panose="03080800040507000D00" pitchFamily="66" charset="0"/>
                <a:ea typeface="Roboto" pitchFamily="2" charset="0"/>
              </a:rPr>
              <a:t>kề</a:t>
            </a:r>
            <a:r>
              <a:rPr kumimoji="0" lang="en-US" sz="2600" i="0" u="none" strike="noStrike" kern="0" cap="none" spc="0" normalizeH="0" noProof="0" dirty="0">
                <a:ln>
                  <a:noFill/>
                </a:ln>
                <a:solidFill>
                  <a:prstClr val="white"/>
                </a:solidFill>
                <a:effectLst/>
                <a:uLnTx/>
                <a:uFillTx/>
                <a:latin typeface="#9Slide05 Dancing Script" panose="03080800040507000D00" pitchFamily="66" charset="0"/>
                <a:ea typeface="Roboto" pitchFamily="2" charset="0"/>
              </a:rPr>
              <a:t> là </a:t>
            </a:r>
            <a:r>
              <a:rPr kumimoji="0" lang="en-US" sz="2600" i="0" u="none" strike="noStrike" kern="0" cap="none" spc="0" normalizeH="0" noProof="0" dirty="0" err="1">
                <a:ln>
                  <a:noFill/>
                </a:ln>
                <a:solidFill>
                  <a:prstClr val="white"/>
                </a:solidFill>
                <a:effectLst/>
                <a:uLnTx/>
                <a:uFillTx/>
                <a:latin typeface="#9Slide05 Dancing Script" panose="03080800040507000D00" pitchFamily="66" charset="0"/>
                <a:ea typeface="Roboto" pitchFamily="2" charset="0"/>
              </a:rPr>
              <a:t>Xai</a:t>
            </a:r>
            <a:r>
              <a:rPr kumimoji="0" lang="en-US" sz="2600" i="0" u="none" strike="noStrike" kern="0" cap="none" spc="0" normalizeH="0" noProof="0" dirty="0">
                <a:ln>
                  <a:noFill/>
                </a:ln>
                <a:solidFill>
                  <a:prstClr val="white"/>
                </a:solidFill>
                <a:effectLst/>
                <a:uLnTx/>
                <a:uFillTx/>
                <a:latin typeface="#9Slide05 Dancing Script" panose="03080800040507000D00" pitchFamily="66" charset="0"/>
                <a:ea typeface="Roboto" pitchFamily="2" charset="0"/>
              </a:rPr>
              <a:t>-ta-ma, </a:t>
            </a:r>
            <a:r>
              <a:rPr kumimoji="0" lang="en-US" sz="2600" i="0" u="none" strike="noStrike" kern="0" cap="none" spc="0" normalizeH="0" noProof="0" dirty="0" err="1">
                <a:ln>
                  <a:noFill/>
                </a:ln>
                <a:solidFill>
                  <a:prstClr val="white"/>
                </a:solidFill>
                <a:effectLst/>
                <a:uLnTx/>
                <a:uFillTx/>
                <a:latin typeface="#9Slide05 Dancing Script" panose="03080800040507000D00" pitchFamily="66" charset="0"/>
                <a:ea typeface="Roboto" pitchFamily="2" charset="0"/>
              </a:rPr>
              <a:t>Ka-na-ga-oa</a:t>
            </a:r>
            <a:r>
              <a:rPr kumimoji="0" lang="en-US" sz="2600" i="0" u="none" strike="noStrike" kern="0" cap="none" spc="0" normalizeH="0" noProof="0" dirty="0">
                <a:ln>
                  <a:noFill/>
                </a:ln>
                <a:solidFill>
                  <a:prstClr val="white"/>
                </a:solidFill>
                <a:effectLst/>
                <a:uLnTx/>
                <a:uFillTx/>
                <a:latin typeface="#9Slide05 Dancing Script" panose="03080800040507000D00" pitchFamily="66" charset="0"/>
                <a:ea typeface="Roboto" pitchFamily="2" charset="0"/>
              </a:rPr>
              <a:t> và Chi-</a:t>
            </a:r>
            <a:r>
              <a:rPr kumimoji="0" lang="en-US" sz="2600" i="0" u="none" strike="noStrike" kern="0" cap="none" spc="0" normalizeH="0" noProof="0" dirty="0" err="1">
                <a:ln>
                  <a:noFill/>
                </a:ln>
                <a:solidFill>
                  <a:prstClr val="white"/>
                </a:solidFill>
                <a:effectLst/>
                <a:uLnTx/>
                <a:uFillTx/>
                <a:latin typeface="#9Slide05 Dancing Script" panose="03080800040507000D00" pitchFamily="66" charset="0"/>
                <a:ea typeface="Roboto" pitchFamily="2" charset="0"/>
              </a:rPr>
              <a:t>ba</a:t>
            </a:r>
            <a:r>
              <a:rPr kumimoji="0" lang="en-US" sz="2600" i="0" u="none" strike="noStrike" kern="0" cap="none" spc="0" normalizeH="0" noProof="0" dirty="0">
                <a:ln>
                  <a:noFill/>
                </a:ln>
                <a:solidFill>
                  <a:prstClr val="white"/>
                </a:solidFill>
                <a:effectLst/>
                <a:uLnTx/>
                <a:uFillTx/>
                <a:latin typeface="#9Slide05 Dancing Script" panose="03080800040507000D00" pitchFamily="66" charset="0"/>
                <a:ea typeface="Roboto" pitchFamily="2" charset="0"/>
              </a:rPr>
              <a:t> có </a:t>
            </a:r>
            <a:r>
              <a:rPr kumimoji="0" lang="en-US" sz="2600" i="0" u="none" strike="noStrike" kern="0" cap="none" spc="0" normalizeH="0" noProof="0" dirty="0" err="1">
                <a:ln>
                  <a:noFill/>
                </a:ln>
                <a:solidFill>
                  <a:prstClr val="white"/>
                </a:solidFill>
                <a:effectLst/>
                <a:uLnTx/>
                <a:uFillTx/>
                <a:latin typeface="#9Slide05 Dancing Script" panose="03080800040507000D00" pitchFamily="66" charset="0"/>
                <a:ea typeface="Roboto" pitchFamily="2" charset="0"/>
              </a:rPr>
              <a:t>tổng</a:t>
            </a:r>
            <a:r>
              <a:rPr kumimoji="0" lang="en-US" sz="2600" i="0" u="none" strike="noStrike" kern="0" cap="none" spc="0" normalizeH="0" noProof="0" dirty="0">
                <a:ln>
                  <a:noFill/>
                </a:ln>
                <a:solidFill>
                  <a:prstClr val="white"/>
                </a:solidFill>
                <a:effectLst/>
                <a:uLnTx/>
                <a:uFillTx/>
                <a:latin typeface="#9Slide05 Dancing Script" panose="03080800040507000D00" pitchFamily="66" charset="0"/>
                <a:ea typeface="Roboto" pitchFamily="2" charset="0"/>
              </a:rPr>
              <a:t> số dân là 37,2 </a:t>
            </a:r>
            <a:r>
              <a:rPr kumimoji="0" lang="en-US" sz="2600" i="0" u="none" strike="noStrike" kern="0" cap="none" spc="0" normalizeH="0" noProof="0" dirty="0" err="1">
                <a:ln>
                  <a:noFill/>
                </a:ln>
                <a:solidFill>
                  <a:prstClr val="white"/>
                </a:solidFill>
                <a:effectLst/>
                <a:uLnTx/>
                <a:uFillTx/>
                <a:latin typeface="#9Slide05 Dancing Script" panose="03080800040507000D00" pitchFamily="66" charset="0"/>
                <a:ea typeface="Roboto" pitchFamily="2" charset="0"/>
              </a:rPr>
              <a:t>triệu</a:t>
            </a:r>
            <a:r>
              <a:rPr kumimoji="0" lang="en-US" sz="2600" i="0" u="none" strike="noStrike" kern="0" cap="none" spc="0" normalizeH="0" noProof="0" dirty="0">
                <a:ln>
                  <a:noFill/>
                </a:ln>
                <a:solidFill>
                  <a:prstClr val="white"/>
                </a:solidFill>
                <a:effectLst/>
                <a:uLnTx/>
                <a:uFillTx/>
                <a:latin typeface="#9Slide05 Dancing Script" panose="03080800040507000D00" pitchFamily="66" charset="0"/>
                <a:ea typeface="Roboto" pitchFamily="2" charset="0"/>
              </a:rPr>
              <a:t> người, </a:t>
            </a:r>
            <a:r>
              <a:rPr kumimoji="0" lang="en-US" sz="2600" i="0" u="none" strike="noStrike" kern="0" cap="none" spc="0" normalizeH="0" noProof="0" dirty="0" err="1">
                <a:ln>
                  <a:noFill/>
                </a:ln>
                <a:solidFill>
                  <a:prstClr val="white"/>
                </a:solidFill>
                <a:effectLst/>
                <a:uLnTx/>
                <a:uFillTx/>
                <a:latin typeface="#9Slide05 Dancing Script" panose="03080800040507000D00" pitchFamily="66" charset="0"/>
                <a:ea typeface="Roboto" pitchFamily="2" charset="0"/>
              </a:rPr>
              <a:t>chiếm</a:t>
            </a:r>
            <a:r>
              <a:rPr kumimoji="0" lang="en-US" sz="2600" i="0" u="none" strike="noStrike" kern="0" cap="none" spc="0" normalizeH="0" noProof="0" dirty="0">
                <a:ln>
                  <a:noFill/>
                </a:ln>
                <a:solidFill>
                  <a:prstClr val="white"/>
                </a:solidFill>
                <a:effectLst/>
                <a:uLnTx/>
                <a:uFillTx/>
                <a:latin typeface="#9Slide05 Dancing Script" panose="03080800040507000D00" pitchFamily="66" charset="0"/>
                <a:ea typeface="Roboto" pitchFamily="2" charset="0"/>
              </a:rPr>
              <a:t> hơn 29% số dân Nhật Bản (năm 2020)</a:t>
            </a:r>
            <a:endParaRPr kumimoji="0" lang="en-US" sz="2600" i="0" u="none" strike="noStrike" kern="0" cap="none" spc="0" normalizeH="0" baseline="0" noProof="0" dirty="0">
              <a:ln>
                <a:noFill/>
              </a:ln>
              <a:solidFill>
                <a:prstClr val="white"/>
              </a:solidFill>
              <a:effectLst/>
              <a:uLnTx/>
              <a:uFillTx/>
              <a:latin typeface="#9Slide05 Dancing Script" panose="03080800040507000D00" pitchFamily="66" charset="0"/>
              <a:ea typeface="Roboto" pitchFamily="2" charset="0"/>
            </a:endParaRPr>
          </a:p>
        </p:txBody>
      </p:sp>
      <p:pic>
        <p:nvPicPr>
          <p:cNvPr id="18436" name="Picture 4" descr="Tokyo - thành phố giấu sông và chiến dịch đảo ngược thế kỷ ô nhiễm | Tạp  chí Giao thông vận tải"/>
          <p:cNvPicPr>
            <a:picLocks noChangeAspect="1" noChangeArrowheads="1"/>
          </p:cNvPicPr>
          <p:nvPr/>
        </p:nvPicPr>
        <p:blipFill rotWithShape="1">
          <a:blip r:embed="rId4">
            <a:extLst>
              <a:ext uri="{28A0092B-C50C-407E-A947-70E740481C1C}">
                <a14:useLocalDpi xmlns:a14="http://schemas.microsoft.com/office/drawing/2010/main" val="0"/>
              </a:ext>
            </a:extLst>
          </a:blip>
          <a:srcRect l="5366" t="3125" r="8537" b="3125"/>
          <a:stretch/>
        </p:blipFill>
        <p:spPr bwMode="auto">
          <a:xfrm>
            <a:off x="4294910" y="3438155"/>
            <a:ext cx="5153890" cy="3055905"/>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7277757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6" name="Picture 2" descr="http://www.didulich.net/Portals/0/bangdulich01/thuonghai02.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5392" y="162193"/>
            <a:ext cx="5605145" cy="3152894"/>
          </a:xfrm>
          <a:prstGeom prst="rect">
            <a:avLst/>
          </a:prstGeom>
          <a:noFill/>
          <a:extLst>
            <a:ext uri="{909E8E84-426E-40DD-AFC4-6F175D3DCCD1}">
              <a14:hiddenFill xmlns:a14="http://schemas.microsoft.com/office/drawing/2010/main">
                <a:solidFill>
                  <a:srgbClr val="FFFFFF"/>
                </a:solidFill>
              </a14:hiddenFill>
            </a:ext>
          </a:extLst>
        </p:spPr>
      </p:pic>
      <p:pic>
        <p:nvPicPr>
          <p:cNvPr id="16388" name="Picture 4" descr="http://www.didulich.net/Portals/0/bangdulich01/thuonghai03.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90616" y="162193"/>
            <a:ext cx="5722710" cy="3152894"/>
          </a:xfrm>
          <a:prstGeom prst="rect">
            <a:avLst/>
          </a:prstGeom>
          <a:noFill/>
          <a:extLst>
            <a:ext uri="{909E8E84-426E-40DD-AFC4-6F175D3DCCD1}">
              <a14:hiddenFill xmlns:a14="http://schemas.microsoft.com/office/drawing/2010/main">
                <a:solidFill>
                  <a:srgbClr val="FFFFFF"/>
                </a:solidFill>
              </a14:hiddenFill>
            </a:ext>
          </a:extLst>
        </p:spPr>
      </p:pic>
      <p:pic>
        <p:nvPicPr>
          <p:cNvPr id="16390" name="Picture 6" descr="http://www.didulich.net/Portals/0/bangdulich01/thuonghai06.jpg"/>
          <p:cNvPicPr>
            <a:picLocks noChangeAspect="1" noChangeArrowheads="1"/>
          </p:cNvPicPr>
          <p:nvPr/>
        </p:nvPicPr>
        <p:blipFill rotWithShape="1">
          <a:blip r:embed="rId4">
            <a:extLst>
              <a:ext uri="{28A0092B-C50C-407E-A947-70E740481C1C}">
                <a14:useLocalDpi xmlns:a14="http://schemas.microsoft.com/office/drawing/2010/main" val="0"/>
              </a:ext>
            </a:extLst>
          </a:blip>
          <a:srcRect t="7778" b="7778"/>
          <a:stretch/>
        </p:blipFill>
        <p:spPr bwMode="auto">
          <a:xfrm>
            <a:off x="325391" y="3524538"/>
            <a:ext cx="5605145" cy="3152894"/>
          </a:xfrm>
          <a:prstGeom prst="rect">
            <a:avLst/>
          </a:prstGeom>
          <a:noFill/>
          <a:extLst>
            <a:ext uri="{909E8E84-426E-40DD-AFC4-6F175D3DCCD1}">
              <a14:hiddenFill xmlns:a14="http://schemas.microsoft.com/office/drawing/2010/main">
                <a:solidFill>
                  <a:srgbClr val="FFFFFF"/>
                </a:solidFill>
              </a14:hiddenFill>
            </a:ext>
          </a:extLst>
        </p:spPr>
      </p:pic>
      <p:pic>
        <p:nvPicPr>
          <p:cNvPr id="16392" name="Picture 8" descr="http://www.didulich.net/Portals/0/bangdulich01/thuonghai01.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190616" y="3524538"/>
            <a:ext cx="5791200" cy="3152894"/>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p:cNvPicPr>
            <a:picLocks noChangeAspect="1"/>
          </p:cNvPicPr>
          <p:nvPr/>
        </p:nvPicPr>
        <p:blipFill>
          <a:blip r:embed="rId6"/>
          <a:stretch>
            <a:fillRect/>
          </a:stretch>
        </p:blipFill>
        <p:spPr>
          <a:xfrm>
            <a:off x="4749044" y="2187271"/>
            <a:ext cx="2492111" cy="2461982"/>
          </a:xfrm>
          <a:prstGeom prst="rect">
            <a:avLst/>
          </a:prstGeom>
        </p:spPr>
      </p:pic>
      <p:sp>
        <p:nvSpPr>
          <p:cNvPr id="20" name="Rectangle 19"/>
          <p:cNvSpPr/>
          <p:nvPr/>
        </p:nvSpPr>
        <p:spPr>
          <a:xfrm>
            <a:off x="5130118" y="3196675"/>
            <a:ext cx="1729962" cy="446276"/>
          </a:xfrm>
          <a:prstGeom prst="rect">
            <a:avLst/>
          </a:prstGeom>
        </p:spPr>
        <p:txBody>
          <a:bodyPr wrap="none">
            <a:spAutoFit/>
          </a:bodyPr>
          <a:lstStyle/>
          <a:p>
            <a:pPr algn="ctr" defTabSz="685783"/>
            <a:r>
              <a:rPr lang="en-US" sz="2300" b="1" dirty="0" err="1">
                <a:solidFill>
                  <a:prstClr val="black">
                    <a:lumMod val="95000"/>
                    <a:lumOff val="5000"/>
                  </a:prstClr>
                </a:solidFill>
                <a:latin typeface="#9Slide03 Roboto Medium" panose="02000000000000000000" pitchFamily="2" charset="0"/>
                <a:ea typeface="#9Slide03 Roboto Medium" panose="02000000000000000000" pitchFamily="2" charset="0"/>
                <a:cs typeface="#9Slide07 Baloo Tamma" panose="03080902040302020200" pitchFamily="66" charset="0"/>
              </a:rPr>
              <a:t>Thượng</a:t>
            </a:r>
            <a:r>
              <a:rPr lang="en-US" sz="2300" b="1" dirty="0">
                <a:solidFill>
                  <a:prstClr val="black">
                    <a:lumMod val="95000"/>
                    <a:lumOff val="5000"/>
                  </a:prstClr>
                </a:solidFill>
                <a:latin typeface="#9Slide03 Roboto Medium" panose="02000000000000000000" pitchFamily="2" charset="0"/>
                <a:ea typeface="#9Slide03 Roboto Medium" panose="02000000000000000000" pitchFamily="2" charset="0"/>
                <a:cs typeface="#9Slide07 Baloo Tamma" panose="03080902040302020200" pitchFamily="66" charset="0"/>
              </a:rPr>
              <a:t> Hải</a:t>
            </a:r>
          </a:p>
        </p:txBody>
      </p:sp>
    </p:spTree>
    <p:extLst>
      <p:ext uri="{BB962C8B-B14F-4D97-AF65-F5344CB8AC3E}">
        <p14:creationId xmlns:p14="http://schemas.microsoft.com/office/powerpoint/2010/main" val="365400051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Shape 10">
            <a:extLst>
              <a:ext uri="{FF2B5EF4-FFF2-40B4-BE49-F238E27FC236}">
                <a16:creationId xmlns:a16="http://schemas.microsoft.com/office/drawing/2014/main" id="{AA9F94FF-62C2-491F-B780-6E9704EC4713}"/>
              </a:ext>
            </a:extLst>
          </p:cNvPr>
          <p:cNvSpPr/>
          <p:nvPr/>
        </p:nvSpPr>
        <p:spPr>
          <a:xfrm>
            <a:off x="7220399" y="1800168"/>
            <a:ext cx="1888761" cy="1214204"/>
          </a:xfrm>
          <a:custGeom>
            <a:avLst/>
            <a:gdLst>
              <a:gd name="connsiteX0" fmla="*/ 0 w 1888761"/>
              <a:gd name="connsiteY0" fmla="*/ 1214204 h 1214204"/>
              <a:gd name="connsiteX1" fmla="*/ 509666 w 1888761"/>
              <a:gd name="connsiteY1" fmla="*/ 599607 h 1214204"/>
              <a:gd name="connsiteX2" fmla="*/ 899410 w 1888761"/>
              <a:gd name="connsiteY2" fmla="*/ 644577 h 1214204"/>
              <a:gd name="connsiteX3" fmla="*/ 1379095 w 1888761"/>
              <a:gd name="connsiteY3" fmla="*/ 524656 h 1214204"/>
              <a:gd name="connsiteX4" fmla="*/ 1888761 w 1888761"/>
              <a:gd name="connsiteY4" fmla="*/ 0 h 12142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8761" h="1214204">
                <a:moveTo>
                  <a:pt x="0" y="1214204"/>
                </a:moveTo>
                <a:cubicBezTo>
                  <a:pt x="179882" y="954374"/>
                  <a:pt x="359764" y="694545"/>
                  <a:pt x="509666" y="599607"/>
                </a:cubicBezTo>
                <a:cubicBezTo>
                  <a:pt x="659568" y="504669"/>
                  <a:pt x="754505" y="657069"/>
                  <a:pt x="899410" y="644577"/>
                </a:cubicBezTo>
                <a:cubicBezTo>
                  <a:pt x="1044315" y="632085"/>
                  <a:pt x="1214203" y="632086"/>
                  <a:pt x="1379095" y="524656"/>
                </a:cubicBezTo>
                <a:cubicBezTo>
                  <a:pt x="1543987" y="417226"/>
                  <a:pt x="1716374" y="208613"/>
                  <a:pt x="1888761" y="0"/>
                </a:cubicBezTo>
              </a:path>
            </a:pathLst>
          </a:custGeom>
          <a:noFill/>
          <a:ln w="12700" cap="flat" cmpd="sng" algn="ctr">
            <a:solidFill>
              <a:srgbClr val="194E48"/>
            </a:solidFill>
            <a:prstDash val="lgDashDot"/>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5" name="Freeform: Shape 14">
            <a:extLst>
              <a:ext uri="{FF2B5EF4-FFF2-40B4-BE49-F238E27FC236}">
                <a16:creationId xmlns:a16="http://schemas.microsoft.com/office/drawing/2014/main" id="{AD7FC647-4DE6-49FF-BE25-8EA4BA2183AF}"/>
              </a:ext>
            </a:extLst>
          </p:cNvPr>
          <p:cNvSpPr/>
          <p:nvPr/>
        </p:nvSpPr>
        <p:spPr>
          <a:xfrm>
            <a:off x="3734343" y="1856527"/>
            <a:ext cx="1294228" cy="1016893"/>
          </a:xfrm>
          <a:custGeom>
            <a:avLst/>
            <a:gdLst>
              <a:gd name="connsiteX0" fmla="*/ 0 w 1259174"/>
              <a:gd name="connsiteY0" fmla="*/ 0 h 989351"/>
              <a:gd name="connsiteX1" fmla="*/ 629587 w 1259174"/>
              <a:gd name="connsiteY1" fmla="*/ 179882 h 989351"/>
              <a:gd name="connsiteX2" fmla="*/ 959370 w 1259174"/>
              <a:gd name="connsiteY2" fmla="*/ 494675 h 989351"/>
              <a:gd name="connsiteX3" fmla="*/ 1259174 w 1259174"/>
              <a:gd name="connsiteY3" fmla="*/ 989351 h 989351"/>
            </a:gdLst>
            <a:ahLst/>
            <a:cxnLst>
              <a:cxn ang="0">
                <a:pos x="connsiteX0" y="connsiteY0"/>
              </a:cxn>
              <a:cxn ang="0">
                <a:pos x="connsiteX1" y="connsiteY1"/>
              </a:cxn>
              <a:cxn ang="0">
                <a:pos x="connsiteX2" y="connsiteY2"/>
              </a:cxn>
              <a:cxn ang="0">
                <a:pos x="connsiteX3" y="connsiteY3"/>
              </a:cxn>
            </a:cxnLst>
            <a:rect l="l" t="t" r="r" b="b"/>
            <a:pathLst>
              <a:path w="1259174" h="989351">
                <a:moveTo>
                  <a:pt x="0" y="0"/>
                </a:moveTo>
                <a:cubicBezTo>
                  <a:pt x="234846" y="48718"/>
                  <a:pt x="469692" y="97436"/>
                  <a:pt x="629587" y="179882"/>
                </a:cubicBezTo>
                <a:cubicBezTo>
                  <a:pt x="789482" y="262328"/>
                  <a:pt x="854439" y="359764"/>
                  <a:pt x="959370" y="494675"/>
                </a:cubicBezTo>
                <a:cubicBezTo>
                  <a:pt x="1064301" y="629586"/>
                  <a:pt x="1161737" y="809468"/>
                  <a:pt x="1259174" y="989351"/>
                </a:cubicBezTo>
              </a:path>
            </a:pathLst>
          </a:custGeom>
          <a:noFill/>
          <a:ln w="12700" cap="flat" cmpd="sng" algn="ctr">
            <a:solidFill>
              <a:srgbClr val="194E48"/>
            </a:solidFill>
            <a:prstDash val="lgDashDot"/>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6" name="Freeform: Shape 16">
            <a:extLst>
              <a:ext uri="{FF2B5EF4-FFF2-40B4-BE49-F238E27FC236}">
                <a16:creationId xmlns:a16="http://schemas.microsoft.com/office/drawing/2014/main" id="{F0B80725-1E4C-415D-BBCE-0CAED7DD916C}"/>
              </a:ext>
            </a:extLst>
          </p:cNvPr>
          <p:cNvSpPr/>
          <p:nvPr/>
        </p:nvSpPr>
        <p:spPr>
          <a:xfrm>
            <a:off x="3498819" y="4442189"/>
            <a:ext cx="2014165" cy="1165963"/>
          </a:xfrm>
          <a:custGeom>
            <a:avLst/>
            <a:gdLst>
              <a:gd name="connsiteX0" fmla="*/ 2053653 w 2053653"/>
              <a:gd name="connsiteY0" fmla="*/ 0 h 1034745"/>
              <a:gd name="connsiteX1" fmla="*/ 1229194 w 2053653"/>
              <a:gd name="connsiteY1" fmla="*/ 194872 h 1034745"/>
              <a:gd name="connsiteX2" fmla="*/ 1094282 w 2053653"/>
              <a:gd name="connsiteY2" fmla="*/ 479685 h 1034745"/>
              <a:gd name="connsiteX3" fmla="*/ 1094282 w 2053653"/>
              <a:gd name="connsiteY3" fmla="*/ 764498 h 1034745"/>
              <a:gd name="connsiteX4" fmla="*/ 974361 w 2053653"/>
              <a:gd name="connsiteY4" fmla="*/ 929390 h 1034745"/>
              <a:gd name="connsiteX5" fmla="*/ 674558 w 2053653"/>
              <a:gd name="connsiteY5" fmla="*/ 1034321 h 1034745"/>
              <a:gd name="connsiteX6" fmla="*/ 0 w 2053653"/>
              <a:gd name="connsiteY6" fmla="*/ 959370 h 103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3653" h="1034745">
                <a:moveTo>
                  <a:pt x="2053653" y="0"/>
                </a:moveTo>
                <a:cubicBezTo>
                  <a:pt x="1721371" y="57462"/>
                  <a:pt x="1389089" y="114925"/>
                  <a:pt x="1229194" y="194872"/>
                </a:cubicBezTo>
                <a:cubicBezTo>
                  <a:pt x="1069299" y="274819"/>
                  <a:pt x="1116767" y="384747"/>
                  <a:pt x="1094282" y="479685"/>
                </a:cubicBezTo>
                <a:cubicBezTo>
                  <a:pt x="1071797" y="574623"/>
                  <a:pt x="1114269" y="689547"/>
                  <a:pt x="1094282" y="764498"/>
                </a:cubicBezTo>
                <a:cubicBezTo>
                  <a:pt x="1074295" y="839449"/>
                  <a:pt x="1044315" y="884420"/>
                  <a:pt x="974361" y="929390"/>
                </a:cubicBezTo>
                <a:cubicBezTo>
                  <a:pt x="904407" y="974360"/>
                  <a:pt x="836951" y="1029324"/>
                  <a:pt x="674558" y="1034321"/>
                </a:cubicBezTo>
                <a:cubicBezTo>
                  <a:pt x="512165" y="1039318"/>
                  <a:pt x="256082" y="999344"/>
                  <a:pt x="0" y="959370"/>
                </a:cubicBezTo>
              </a:path>
            </a:pathLst>
          </a:custGeom>
          <a:noFill/>
          <a:ln w="12700" cap="flat" cmpd="sng" algn="ctr">
            <a:solidFill>
              <a:srgbClr val="194E48"/>
            </a:solidFill>
            <a:prstDash val="lgDashDot"/>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cxnSp>
        <p:nvCxnSpPr>
          <p:cNvPr id="7" name="Connector: Curved 18">
            <a:extLst>
              <a:ext uri="{FF2B5EF4-FFF2-40B4-BE49-F238E27FC236}">
                <a16:creationId xmlns:a16="http://schemas.microsoft.com/office/drawing/2014/main" id="{F2EFF426-B85E-41F7-B9BA-BE2154982BDB}"/>
              </a:ext>
            </a:extLst>
          </p:cNvPr>
          <p:cNvCxnSpPr/>
          <p:nvPr/>
        </p:nvCxnSpPr>
        <p:spPr>
          <a:xfrm>
            <a:off x="1391628" y="3400947"/>
            <a:ext cx="914400" cy="914400"/>
          </a:xfrm>
          <a:prstGeom prst="curvedConnector3">
            <a:avLst/>
          </a:prstGeom>
          <a:noFill/>
          <a:ln w="6350" cap="flat" cmpd="sng" algn="ctr">
            <a:solidFill>
              <a:srgbClr val="194E48"/>
            </a:solidFill>
            <a:prstDash val="lgDashDot"/>
            <a:miter lim="800000"/>
          </a:ln>
          <a:effectLst/>
        </p:spPr>
      </p:cxnSp>
      <p:cxnSp>
        <p:nvCxnSpPr>
          <p:cNvPr id="8" name="Connector: Curved 21">
            <a:extLst>
              <a:ext uri="{FF2B5EF4-FFF2-40B4-BE49-F238E27FC236}">
                <a16:creationId xmlns:a16="http://schemas.microsoft.com/office/drawing/2014/main" id="{C0462D1A-BC6F-4782-A1A4-D4EC5F852197}"/>
              </a:ext>
            </a:extLst>
          </p:cNvPr>
          <p:cNvCxnSpPr>
            <a:cxnSpLocks/>
          </p:cNvCxnSpPr>
          <p:nvPr/>
        </p:nvCxnSpPr>
        <p:spPr>
          <a:xfrm flipV="1">
            <a:off x="10031399" y="2887410"/>
            <a:ext cx="787281" cy="661720"/>
          </a:xfrm>
          <a:prstGeom prst="curvedConnector3">
            <a:avLst>
              <a:gd name="adj1" fmla="val 50000"/>
            </a:avLst>
          </a:prstGeom>
          <a:noFill/>
          <a:ln w="6350" cap="flat" cmpd="sng" algn="ctr">
            <a:solidFill>
              <a:srgbClr val="194E48"/>
            </a:solidFill>
            <a:prstDash val="lgDashDot"/>
            <a:miter lim="800000"/>
          </a:ln>
          <a:effectLst/>
        </p:spPr>
      </p:cxnSp>
      <p:sp>
        <p:nvSpPr>
          <p:cNvPr id="9" name="Freeform: Shape 5">
            <a:extLst>
              <a:ext uri="{FF2B5EF4-FFF2-40B4-BE49-F238E27FC236}">
                <a16:creationId xmlns:a16="http://schemas.microsoft.com/office/drawing/2014/main" id="{CD2D466A-4688-4D77-B9EA-AB3F586A0447}"/>
              </a:ext>
            </a:extLst>
          </p:cNvPr>
          <p:cNvSpPr/>
          <p:nvPr/>
        </p:nvSpPr>
        <p:spPr>
          <a:xfrm>
            <a:off x="7135304" y="4598751"/>
            <a:ext cx="2324754" cy="1090868"/>
          </a:xfrm>
          <a:custGeom>
            <a:avLst/>
            <a:gdLst>
              <a:gd name="connsiteX0" fmla="*/ 0 w 2324754"/>
              <a:gd name="connsiteY0" fmla="*/ 0 h 1090868"/>
              <a:gd name="connsiteX1" fmla="*/ 1034322 w 2324754"/>
              <a:gd name="connsiteY1" fmla="*/ 314793 h 1090868"/>
              <a:gd name="connsiteX2" fmla="*/ 1394086 w 2324754"/>
              <a:gd name="connsiteY2" fmla="*/ 1049311 h 1090868"/>
              <a:gd name="connsiteX3" fmla="*/ 2233535 w 2324754"/>
              <a:gd name="connsiteY3" fmla="*/ 1004341 h 1090868"/>
              <a:gd name="connsiteX4" fmla="*/ 2263515 w 2324754"/>
              <a:gd name="connsiteY4" fmla="*/ 989351 h 1090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4754" h="1090868">
                <a:moveTo>
                  <a:pt x="0" y="0"/>
                </a:moveTo>
                <a:cubicBezTo>
                  <a:pt x="400987" y="69954"/>
                  <a:pt x="801974" y="139908"/>
                  <a:pt x="1034322" y="314793"/>
                </a:cubicBezTo>
                <a:cubicBezTo>
                  <a:pt x="1266670" y="489678"/>
                  <a:pt x="1194217" y="934386"/>
                  <a:pt x="1394086" y="1049311"/>
                </a:cubicBezTo>
                <a:cubicBezTo>
                  <a:pt x="1593955" y="1164236"/>
                  <a:pt x="2233535" y="1004341"/>
                  <a:pt x="2233535" y="1004341"/>
                </a:cubicBezTo>
                <a:cubicBezTo>
                  <a:pt x="2378440" y="994348"/>
                  <a:pt x="2320977" y="991849"/>
                  <a:pt x="2263515" y="989351"/>
                </a:cubicBezTo>
              </a:path>
            </a:pathLst>
          </a:custGeom>
          <a:noFill/>
          <a:ln w="19050" cap="flat" cmpd="sng" algn="ctr">
            <a:solidFill>
              <a:srgbClr val="194E48"/>
            </a:solidFill>
            <a:prstDash val="lgDashDot"/>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0" name="Rectangle: Rounded Corners 3">
            <a:extLst>
              <a:ext uri="{FF2B5EF4-FFF2-40B4-BE49-F238E27FC236}">
                <a16:creationId xmlns:a16="http://schemas.microsoft.com/office/drawing/2014/main" id="{AE8F559E-7D91-4363-93A9-43681CD58398}"/>
              </a:ext>
            </a:extLst>
          </p:cNvPr>
          <p:cNvSpPr/>
          <p:nvPr/>
        </p:nvSpPr>
        <p:spPr>
          <a:xfrm>
            <a:off x="2028361" y="2508965"/>
            <a:ext cx="8271763" cy="2243979"/>
          </a:xfrm>
          <a:prstGeom prst="roundRect">
            <a:avLst>
              <a:gd name="adj" fmla="val 33368"/>
            </a:avLst>
          </a:prstGeom>
          <a:solidFill>
            <a:srgbClr val="FAD586"/>
          </a:solidFill>
          <a:ln w="12700" cap="flat" cmpd="sng" algn="ctr">
            <a:noFill/>
            <a:prstDash val="solid"/>
            <a:miter lim="800000"/>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1" name="TextBox 10">
            <a:extLst>
              <a:ext uri="{FF2B5EF4-FFF2-40B4-BE49-F238E27FC236}">
                <a16:creationId xmlns:a16="http://schemas.microsoft.com/office/drawing/2014/main" id="{179C507C-79DA-4C92-BEF6-438F556DAF02}"/>
              </a:ext>
            </a:extLst>
          </p:cNvPr>
          <p:cNvSpPr txBox="1"/>
          <p:nvPr/>
        </p:nvSpPr>
        <p:spPr>
          <a:xfrm>
            <a:off x="2285800" y="3137954"/>
            <a:ext cx="7697021" cy="784830"/>
          </a:xfrm>
          <a:prstGeom prst="rect">
            <a:avLst/>
          </a:prstGeom>
          <a:noFill/>
        </p:spPr>
        <p:txBody>
          <a:bodyPr wrap="square" rtlCol="0">
            <a:spAutoFit/>
          </a:bodyPr>
          <a:lstStyle/>
          <a:p>
            <a:pPr marL="0" lvl="1" algn="ctr"/>
            <a:r>
              <a:rPr lang="en-US" sz="4500" b="1" dirty="0">
                <a:ln>
                  <a:noFill/>
                  <a:prstDash val="dashDot"/>
                </a:ln>
                <a:solidFill>
                  <a:srgbClr val="194E48"/>
                </a:solidFill>
                <a:latin typeface="#9Slide03 Roboto Medium" panose="02000000000000000000" pitchFamily="2" charset="0"/>
                <a:ea typeface="#9Slide03 Roboto Medium" panose="02000000000000000000" pitchFamily="2" charset="0"/>
              </a:rPr>
              <a:t>LUYỆN TẬP – VẬN DỤNG</a:t>
            </a:r>
          </a:p>
        </p:txBody>
      </p:sp>
      <p:pic>
        <p:nvPicPr>
          <p:cNvPr id="12" name="Picture 11" descr="Shape&#10;&#10;Description automatically generated with medium confidence">
            <a:extLst>
              <a:ext uri="{FF2B5EF4-FFF2-40B4-BE49-F238E27FC236}">
                <a16:creationId xmlns:a16="http://schemas.microsoft.com/office/drawing/2014/main" id="{ECC913AA-C012-4B61-890A-C557B970698E}"/>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38410" t="81710" r="49706" b="7894"/>
          <a:stretch/>
        </p:blipFill>
        <p:spPr>
          <a:xfrm>
            <a:off x="2140058" y="4760439"/>
            <a:ext cx="592007" cy="517881"/>
          </a:xfrm>
          <a:prstGeom prst="rect">
            <a:avLst/>
          </a:prstGeom>
        </p:spPr>
      </p:pic>
      <p:pic>
        <p:nvPicPr>
          <p:cNvPr id="13" name="Picture 12" descr="Shape&#10;&#10;Description automatically generated with medium confidence">
            <a:extLst>
              <a:ext uri="{FF2B5EF4-FFF2-40B4-BE49-F238E27FC236}">
                <a16:creationId xmlns:a16="http://schemas.microsoft.com/office/drawing/2014/main" id="{8FCEED68-23BD-4003-A9C2-FDA6B6CD2270}"/>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81156" t="2383" r="7686" b="79916"/>
          <a:stretch/>
        </p:blipFill>
        <p:spPr>
          <a:xfrm>
            <a:off x="8998501" y="690095"/>
            <a:ext cx="923114" cy="1464472"/>
          </a:xfrm>
          <a:prstGeom prst="rect">
            <a:avLst/>
          </a:prstGeom>
        </p:spPr>
      </p:pic>
      <p:pic>
        <p:nvPicPr>
          <p:cNvPr id="14" name="Picture 13" descr="Shape&#10;&#10;Description automatically generated with medium confidence">
            <a:extLst>
              <a:ext uri="{FF2B5EF4-FFF2-40B4-BE49-F238E27FC236}">
                <a16:creationId xmlns:a16="http://schemas.microsoft.com/office/drawing/2014/main" id="{B0459857-EAC7-4DC5-8022-28BC6C9A0074}"/>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81156" t="2383" r="7686" b="79916"/>
          <a:stretch/>
        </p:blipFill>
        <p:spPr>
          <a:xfrm>
            <a:off x="9490038" y="4767789"/>
            <a:ext cx="674558" cy="1070151"/>
          </a:xfrm>
          <a:prstGeom prst="rect">
            <a:avLst/>
          </a:prstGeom>
        </p:spPr>
      </p:pic>
      <p:pic>
        <p:nvPicPr>
          <p:cNvPr id="15" name="Picture 14" descr="Shape&#10;&#10;Description automatically generated with medium confidence">
            <a:extLst>
              <a:ext uri="{FF2B5EF4-FFF2-40B4-BE49-F238E27FC236}">
                <a16:creationId xmlns:a16="http://schemas.microsoft.com/office/drawing/2014/main" id="{C254BA02-9823-4E9C-8431-A1858593E7D5}"/>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81156" t="2383" r="7686" b="79916"/>
          <a:stretch/>
        </p:blipFill>
        <p:spPr>
          <a:xfrm>
            <a:off x="916513" y="2724557"/>
            <a:ext cx="593292" cy="941227"/>
          </a:xfrm>
          <a:prstGeom prst="rect">
            <a:avLst/>
          </a:prstGeom>
        </p:spPr>
      </p:pic>
      <p:pic>
        <p:nvPicPr>
          <p:cNvPr id="16" name="Picture 15" descr="Shape&#10;&#10;Description automatically generated with medium confidence">
            <a:extLst>
              <a:ext uri="{FF2B5EF4-FFF2-40B4-BE49-F238E27FC236}">
                <a16:creationId xmlns:a16="http://schemas.microsoft.com/office/drawing/2014/main" id="{5FB90026-F50A-44AE-B63F-F63D801F7BF1}"/>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54585" t="77099" r="25498"/>
          <a:stretch/>
        </p:blipFill>
        <p:spPr>
          <a:xfrm>
            <a:off x="2861086" y="4932035"/>
            <a:ext cx="711161" cy="817690"/>
          </a:xfrm>
          <a:prstGeom prst="rect">
            <a:avLst/>
          </a:prstGeom>
        </p:spPr>
      </p:pic>
      <p:pic>
        <p:nvPicPr>
          <p:cNvPr id="17" name="Picture 16" descr="Shape&#10;&#10;Description automatically generated with medium confidence">
            <a:extLst>
              <a:ext uri="{FF2B5EF4-FFF2-40B4-BE49-F238E27FC236}">
                <a16:creationId xmlns:a16="http://schemas.microsoft.com/office/drawing/2014/main" id="{2682D958-F74E-4952-9617-369370790FEB}"/>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l="54585" t="77099" r="25498"/>
          <a:stretch/>
        </p:blipFill>
        <p:spPr>
          <a:xfrm>
            <a:off x="2925736" y="1090358"/>
            <a:ext cx="941866" cy="1082954"/>
          </a:xfrm>
          <a:prstGeom prst="rect">
            <a:avLst/>
          </a:prstGeom>
        </p:spPr>
      </p:pic>
      <p:pic>
        <p:nvPicPr>
          <p:cNvPr id="18" name="Picture 17" descr="Shape&#10;&#10;Description automatically generated with medium confidence">
            <a:extLst>
              <a:ext uri="{FF2B5EF4-FFF2-40B4-BE49-F238E27FC236}">
                <a16:creationId xmlns:a16="http://schemas.microsoft.com/office/drawing/2014/main" id="{1950C88C-05A9-461D-8885-841A0CC9815A}"/>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54585" t="77099" r="25498"/>
          <a:stretch/>
        </p:blipFill>
        <p:spPr>
          <a:xfrm>
            <a:off x="10747645" y="2428086"/>
            <a:ext cx="515692" cy="592941"/>
          </a:xfrm>
          <a:prstGeom prst="rect">
            <a:avLst/>
          </a:prstGeom>
        </p:spPr>
      </p:pic>
      <p:sp>
        <p:nvSpPr>
          <p:cNvPr id="19" name="Oval 18">
            <a:extLst>
              <a:ext uri="{FF2B5EF4-FFF2-40B4-BE49-F238E27FC236}">
                <a16:creationId xmlns:a16="http://schemas.microsoft.com/office/drawing/2014/main" id="{DC9C85FB-2AC1-4D56-8646-5E63DFBBCC8C}"/>
              </a:ext>
            </a:extLst>
          </p:cNvPr>
          <p:cNvSpPr/>
          <p:nvPr/>
        </p:nvSpPr>
        <p:spPr>
          <a:xfrm>
            <a:off x="10328474" y="4112334"/>
            <a:ext cx="165800" cy="165800"/>
          </a:xfrm>
          <a:prstGeom prst="ellipse">
            <a:avLst/>
          </a:prstGeom>
          <a:solidFill>
            <a:srgbClr val="96BB7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0" name="Oval 19">
            <a:extLst>
              <a:ext uri="{FF2B5EF4-FFF2-40B4-BE49-F238E27FC236}">
                <a16:creationId xmlns:a16="http://schemas.microsoft.com/office/drawing/2014/main" id="{E984F06B-3536-4CEA-98E6-D857BCA9190E}"/>
              </a:ext>
            </a:extLst>
          </p:cNvPr>
          <p:cNvSpPr/>
          <p:nvPr/>
        </p:nvSpPr>
        <p:spPr>
          <a:xfrm>
            <a:off x="7328018" y="5038546"/>
            <a:ext cx="290183" cy="290183"/>
          </a:xfrm>
          <a:prstGeom prst="ellipse">
            <a:avLst/>
          </a:prstGeom>
          <a:solidFill>
            <a:srgbClr val="96BB7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1" name="Oval 20">
            <a:extLst>
              <a:ext uri="{FF2B5EF4-FFF2-40B4-BE49-F238E27FC236}">
                <a16:creationId xmlns:a16="http://schemas.microsoft.com/office/drawing/2014/main" id="{560B7DCC-3951-4495-9CFD-926B1A3CFD18}"/>
              </a:ext>
            </a:extLst>
          </p:cNvPr>
          <p:cNvSpPr/>
          <p:nvPr/>
        </p:nvSpPr>
        <p:spPr>
          <a:xfrm>
            <a:off x="8998501" y="2256676"/>
            <a:ext cx="165800" cy="165800"/>
          </a:xfrm>
          <a:prstGeom prst="ellipse">
            <a:avLst/>
          </a:prstGeom>
          <a:solidFill>
            <a:srgbClr val="96BB7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2" name="Oval 21">
            <a:extLst>
              <a:ext uri="{FF2B5EF4-FFF2-40B4-BE49-F238E27FC236}">
                <a16:creationId xmlns:a16="http://schemas.microsoft.com/office/drawing/2014/main" id="{52D54EEB-7403-45D5-B05D-2023316523F1}"/>
              </a:ext>
            </a:extLst>
          </p:cNvPr>
          <p:cNvSpPr/>
          <p:nvPr/>
        </p:nvSpPr>
        <p:spPr>
          <a:xfrm>
            <a:off x="1790359" y="2855227"/>
            <a:ext cx="165800" cy="165800"/>
          </a:xfrm>
          <a:prstGeom prst="ellipse">
            <a:avLst/>
          </a:prstGeom>
          <a:solidFill>
            <a:srgbClr val="96BB7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descr="Shape&#10;&#10;Description automatically generated with medium confidence">
            <a:extLst>
              <a:ext uri="{FF2B5EF4-FFF2-40B4-BE49-F238E27FC236}">
                <a16:creationId xmlns:a16="http://schemas.microsoft.com/office/drawing/2014/main" id="{41EDD051-0439-4067-B79C-DCE7CA2F7816}"/>
              </a:ext>
            </a:extLst>
          </p:cNvPr>
          <p:cNvPicPr>
            <a:picLocks noChangeAspect="1"/>
          </p:cNvPicPr>
          <p:nvPr/>
        </p:nvPicPr>
        <p:blipFill rotWithShape="1">
          <a:blip r:embed="rId9" cstate="print">
            <a:extLst>
              <a:ext uri="{28A0092B-C50C-407E-A947-70E740481C1C}">
                <a14:useLocalDpi xmlns:a14="http://schemas.microsoft.com/office/drawing/2010/main" val="0"/>
              </a:ext>
            </a:extLst>
          </a:blip>
          <a:srcRect l="38410" t="81710" r="49706" b="7894"/>
          <a:stretch/>
        </p:blipFill>
        <p:spPr>
          <a:xfrm>
            <a:off x="7868775" y="1572290"/>
            <a:ext cx="744263" cy="651073"/>
          </a:xfrm>
          <a:prstGeom prst="rect">
            <a:avLst/>
          </a:prstGeom>
        </p:spPr>
      </p:pic>
      <p:pic>
        <p:nvPicPr>
          <p:cNvPr id="24" name="Picture 23" descr="Shape&#10;&#10;Description automatically generated with medium confidence">
            <a:extLst>
              <a:ext uri="{FF2B5EF4-FFF2-40B4-BE49-F238E27FC236}">
                <a16:creationId xmlns:a16="http://schemas.microsoft.com/office/drawing/2014/main" id="{45875829-5FA2-4246-B0D4-E9D98F28D656}"/>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l="76627" t="23558" r="11489" b="66046"/>
          <a:stretch/>
        </p:blipFill>
        <p:spPr>
          <a:xfrm>
            <a:off x="5629787" y="4876751"/>
            <a:ext cx="520930" cy="455704"/>
          </a:xfrm>
          <a:prstGeom prst="rect">
            <a:avLst/>
          </a:prstGeom>
        </p:spPr>
      </p:pic>
    </p:spTree>
    <p:extLst>
      <p:ext uri="{BB962C8B-B14F-4D97-AF65-F5344CB8AC3E}">
        <p14:creationId xmlns:p14="http://schemas.microsoft.com/office/powerpoint/2010/main" val="422307698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outVertical)">
                                      <p:cBhvr>
                                        <p:cTn id="7" dur="500"/>
                                        <p:tgtEl>
                                          <p:spTgt spid="4"/>
                                        </p:tgtEl>
                                      </p:cBhvr>
                                    </p:animEffect>
                                  </p:childTnLst>
                                </p:cTn>
                              </p:par>
                              <p:par>
                                <p:cTn id="8" presetID="16" presetClass="entr" presetSubtype="37"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outVertical)">
                                      <p:cBhvr>
                                        <p:cTn id="10" dur="500"/>
                                        <p:tgtEl>
                                          <p:spTgt spid="5"/>
                                        </p:tgtEl>
                                      </p:cBhvr>
                                    </p:animEffect>
                                  </p:childTnLst>
                                </p:cTn>
                              </p:par>
                              <p:par>
                                <p:cTn id="11" presetID="16" presetClass="entr" presetSubtype="37"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outVertical)">
                                      <p:cBhvr>
                                        <p:cTn id="13" dur="500"/>
                                        <p:tgtEl>
                                          <p:spTgt spid="6"/>
                                        </p:tgtEl>
                                      </p:cBhvr>
                                    </p:animEffect>
                                  </p:childTnLst>
                                </p:cTn>
                              </p:par>
                              <p:par>
                                <p:cTn id="14" presetID="16" presetClass="entr" presetSubtype="37" fill="hold"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barn(outVertical)">
                                      <p:cBhvr>
                                        <p:cTn id="16" dur="500"/>
                                        <p:tgtEl>
                                          <p:spTgt spid="7"/>
                                        </p:tgtEl>
                                      </p:cBhvr>
                                    </p:animEffect>
                                  </p:childTnLst>
                                </p:cTn>
                              </p:par>
                              <p:par>
                                <p:cTn id="17" presetID="16" presetClass="entr" presetSubtype="37" fill="hold" nodeType="with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barn(outVertical)">
                                      <p:cBhvr>
                                        <p:cTn id="19" dur="500"/>
                                        <p:tgtEl>
                                          <p:spTgt spid="8"/>
                                        </p:tgtEl>
                                      </p:cBhvr>
                                    </p:animEffect>
                                  </p:childTnLst>
                                </p:cTn>
                              </p:par>
                              <p:par>
                                <p:cTn id="20" presetID="16" presetClass="entr" presetSubtype="37"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barn(outVertical)">
                                      <p:cBhvr>
                                        <p:cTn id="22" dur="500"/>
                                        <p:tgtEl>
                                          <p:spTgt spid="9"/>
                                        </p:tgtEl>
                                      </p:cBhvr>
                                    </p:animEffect>
                                  </p:childTnLst>
                                </p:cTn>
                              </p:par>
                              <p:par>
                                <p:cTn id="23" presetID="16" presetClass="entr" presetSubtype="37" fill="hold" grpId="0" nodeType="with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barn(outVertical)">
                                      <p:cBhvr>
                                        <p:cTn id="25" dur="500"/>
                                        <p:tgtEl>
                                          <p:spTgt spid="10"/>
                                        </p:tgtEl>
                                      </p:cBhvr>
                                    </p:animEffect>
                                  </p:childTnLst>
                                </p:cTn>
                              </p:par>
                              <p:par>
                                <p:cTn id="26" presetID="16" presetClass="entr" presetSubtype="37" fill="hold" grpId="0"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barn(outVertical)">
                                      <p:cBhvr>
                                        <p:cTn id="28" dur="500"/>
                                        <p:tgtEl>
                                          <p:spTgt spid="11"/>
                                        </p:tgtEl>
                                      </p:cBhvr>
                                    </p:animEffect>
                                  </p:childTnLst>
                                </p:cTn>
                              </p:par>
                              <p:par>
                                <p:cTn id="29" presetID="16" presetClass="entr" presetSubtype="37" fill="hold" nodeType="with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barn(outVertical)">
                                      <p:cBhvr>
                                        <p:cTn id="31" dur="500"/>
                                        <p:tgtEl>
                                          <p:spTgt spid="12"/>
                                        </p:tgtEl>
                                      </p:cBhvr>
                                    </p:animEffect>
                                  </p:childTnLst>
                                </p:cTn>
                              </p:par>
                              <p:par>
                                <p:cTn id="32" presetID="16" presetClass="entr" presetSubtype="37" fill="hold" nodeType="withEffect">
                                  <p:stCondLst>
                                    <p:cond delay="0"/>
                                  </p:stCondLst>
                                  <p:childTnLst>
                                    <p:set>
                                      <p:cBhvr>
                                        <p:cTn id="33" dur="1" fill="hold">
                                          <p:stCondLst>
                                            <p:cond delay="0"/>
                                          </p:stCondLst>
                                        </p:cTn>
                                        <p:tgtEl>
                                          <p:spTgt spid="13"/>
                                        </p:tgtEl>
                                        <p:attrNameLst>
                                          <p:attrName>style.visibility</p:attrName>
                                        </p:attrNameLst>
                                      </p:cBhvr>
                                      <p:to>
                                        <p:strVal val="visible"/>
                                      </p:to>
                                    </p:set>
                                    <p:animEffect transition="in" filter="barn(outVertical)">
                                      <p:cBhvr>
                                        <p:cTn id="34" dur="500"/>
                                        <p:tgtEl>
                                          <p:spTgt spid="13"/>
                                        </p:tgtEl>
                                      </p:cBhvr>
                                    </p:animEffect>
                                  </p:childTnLst>
                                </p:cTn>
                              </p:par>
                              <p:par>
                                <p:cTn id="35" presetID="16" presetClass="entr" presetSubtype="37" fill="hold" nodeType="with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barn(outVertical)">
                                      <p:cBhvr>
                                        <p:cTn id="37" dur="500"/>
                                        <p:tgtEl>
                                          <p:spTgt spid="14"/>
                                        </p:tgtEl>
                                      </p:cBhvr>
                                    </p:animEffect>
                                  </p:childTnLst>
                                </p:cTn>
                              </p:par>
                              <p:par>
                                <p:cTn id="38" presetID="16" presetClass="entr" presetSubtype="37" fill="hold" nodeType="with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barn(outVertical)">
                                      <p:cBhvr>
                                        <p:cTn id="40" dur="500"/>
                                        <p:tgtEl>
                                          <p:spTgt spid="15"/>
                                        </p:tgtEl>
                                      </p:cBhvr>
                                    </p:animEffect>
                                  </p:childTnLst>
                                </p:cTn>
                              </p:par>
                              <p:par>
                                <p:cTn id="41" presetID="16" presetClass="entr" presetSubtype="37" fill="hold" nodeType="with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barn(outVertical)">
                                      <p:cBhvr>
                                        <p:cTn id="43" dur="500"/>
                                        <p:tgtEl>
                                          <p:spTgt spid="16"/>
                                        </p:tgtEl>
                                      </p:cBhvr>
                                    </p:animEffect>
                                  </p:childTnLst>
                                </p:cTn>
                              </p:par>
                              <p:par>
                                <p:cTn id="44" presetID="16" presetClass="entr" presetSubtype="37" fill="hold" nodeType="withEffect">
                                  <p:stCondLst>
                                    <p:cond delay="0"/>
                                  </p:stCondLst>
                                  <p:childTnLst>
                                    <p:set>
                                      <p:cBhvr>
                                        <p:cTn id="45" dur="1" fill="hold">
                                          <p:stCondLst>
                                            <p:cond delay="0"/>
                                          </p:stCondLst>
                                        </p:cTn>
                                        <p:tgtEl>
                                          <p:spTgt spid="17"/>
                                        </p:tgtEl>
                                        <p:attrNameLst>
                                          <p:attrName>style.visibility</p:attrName>
                                        </p:attrNameLst>
                                      </p:cBhvr>
                                      <p:to>
                                        <p:strVal val="visible"/>
                                      </p:to>
                                    </p:set>
                                    <p:animEffect transition="in" filter="barn(outVertical)">
                                      <p:cBhvr>
                                        <p:cTn id="46" dur="500"/>
                                        <p:tgtEl>
                                          <p:spTgt spid="17"/>
                                        </p:tgtEl>
                                      </p:cBhvr>
                                    </p:animEffect>
                                  </p:childTnLst>
                                </p:cTn>
                              </p:par>
                              <p:par>
                                <p:cTn id="47" presetID="16" presetClass="entr" presetSubtype="37" fill="hold" nodeType="withEffect">
                                  <p:stCondLst>
                                    <p:cond delay="0"/>
                                  </p:stCondLst>
                                  <p:childTnLst>
                                    <p:set>
                                      <p:cBhvr>
                                        <p:cTn id="48" dur="1" fill="hold">
                                          <p:stCondLst>
                                            <p:cond delay="0"/>
                                          </p:stCondLst>
                                        </p:cTn>
                                        <p:tgtEl>
                                          <p:spTgt spid="18"/>
                                        </p:tgtEl>
                                        <p:attrNameLst>
                                          <p:attrName>style.visibility</p:attrName>
                                        </p:attrNameLst>
                                      </p:cBhvr>
                                      <p:to>
                                        <p:strVal val="visible"/>
                                      </p:to>
                                    </p:set>
                                    <p:animEffect transition="in" filter="barn(outVertical)">
                                      <p:cBhvr>
                                        <p:cTn id="49" dur="500"/>
                                        <p:tgtEl>
                                          <p:spTgt spid="18"/>
                                        </p:tgtEl>
                                      </p:cBhvr>
                                    </p:animEffect>
                                  </p:childTnLst>
                                </p:cTn>
                              </p:par>
                              <p:par>
                                <p:cTn id="50" presetID="16" presetClass="entr" presetSubtype="37" fill="hold" grpId="0" nodeType="withEffect">
                                  <p:stCondLst>
                                    <p:cond delay="0"/>
                                  </p:stCondLst>
                                  <p:childTnLst>
                                    <p:set>
                                      <p:cBhvr>
                                        <p:cTn id="51" dur="1" fill="hold">
                                          <p:stCondLst>
                                            <p:cond delay="0"/>
                                          </p:stCondLst>
                                        </p:cTn>
                                        <p:tgtEl>
                                          <p:spTgt spid="19"/>
                                        </p:tgtEl>
                                        <p:attrNameLst>
                                          <p:attrName>style.visibility</p:attrName>
                                        </p:attrNameLst>
                                      </p:cBhvr>
                                      <p:to>
                                        <p:strVal val="visible"/>
                                      </p:to>
                                    </p:set>
                                    <p:animEffect transition="in" filter="barn(outVertical)">
                                      <p:cBhvr>
                                        <p:cTn id="52" dur="500"/>
                                        <p:tgtEl>
                                          <p:spTgt spid="19"/>
                                        </p:tgtEl>
                                      </p:cBhvr>
                                    </p:animEffect>
                                  </p:childTnLst>
                                </p:cTn>
                              </p:par>
                              <p:par>
                                <p:cTn id="53" presetID="16" presetClass="entr" presetSubtype="37"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Effect transition="in" filter="barn(outVertical)">
                                      <p:cBhvr>
                                        <p:cTn id="55" dur="500"/>
                                        <p:tgtEl>
                                          <p:spTgt spid="20"/>
                                        </p:tgtEl>
                                      </p:cBhvr>
                                    </p:animEffect>
                                  </p:childTnLst>
                                </p:cTn>
                              </p:par>
                              <p:par>
                                <p:cTn id="56" presetID="16" presetClass="entr" presetSubtype="37" fill="hold" grpId="0" nodeType="withEffect">
                                  <p:stCondLst>
                                    <p:cond delay="0"/>
                                  </p:stCondLst>
                                  <p:childTnLst>
                                    <p:set>
                                      <p:cBhvr>
                                        <p:cTn id="57" dur="1" fill="hold">
                                          <p:stCondLst>
                                            <p:cond delay="0"/>
                                          </p:stCondLst>
                                        </p:cTn>
                                        <p:tgtEl>
                                          <p:spTgt spid="21"/>
                                        </p:tgtEl>
                                        <p:attrNameLst>
                                          <p:attrName>style.visibility</p:attrName>
                                        </p:attrNameLst>
                                      </p:cBhvr>
                                      <p:to>
                                        <p:strVal val="visible"/>
                                      </p:to>
                                    </p:set>
                                    <p:animEffect transition="in" filter="barn(outVertical)">
                                      <p:cBhvr>
                                        <p:cTn id="58" dur="500"/>
                                        <p:tgtEl>
                                          <p:spTgt spid="21"/>
                                        </p:tgtEl>
                                      </p:cBhvr>
                                    </p:animEffect>
                                  </p:childTnLst>
                                </p:cTn>
                              </p:par>
                              <p:par>
                                <p:cTn id="59" presetID="16" presetClass="entr" presetSubtype="37" fill="hold" grpId="0" nodeType="withEffect">
                                  <p:stCondLst>
                                    <p:cond delay="0"/>
                                  </p:stCondLst>
                                  <p:childTnLst>
                                    <p:set>
                                      <p:cBhvr>
                                        <p:cTn id="60" dur="1" fill="hold">
                                          <p:stCondLst>
                                            <p:cond delay="0"/>
                                          </p:stCondLst>
                                        </p:cTn>
                                        <p:tgtEl>
                                          <p:spTgt spid="22"/>
                                        </p:tgtEl>
                                        <p:attrNameLst>
                                          <p:attrName>style.visibility</p:attrName>
                                        </p:attrNameLst>
                                      </p:cBhvr>
                                      <p:to>
                                        <p:strVal val="visible"/>
                                      </p:to>
                                    </p:set>
                                    <p:animEffect transition="in" filter="barn(outVertical)">
                                      <p:cBhvr>
                                        <p:cTn id="61" dur="500"/>
                                        <p:tgtEl>
                                          <p:spTgt spid="22"/>
                                        </p:tgtEl>
                                      </p:cBhvr>
                                    </p:animEffect>
                                  </p:childTnLst>
                                </p:cTn>
                              </p:par>
                              <p:par>
                                <p:cTn id="62" presetID="16" presetClass="entr" presetSubtype="37" fill="hold" nodeType="withEffect">
                                  <p:stCondLst>
                                    <p:cond delay="0"/>
                                  </p:stCondLst>
                                  <p:childTnLst>
                                    <p:set>
                                      <p:cBhvr>
                                        <p:cTn id="63" dur="1" fill="hold">
                                          <p:stCondLst>
                                            <p:cond delay="0"/>
                                          </p:stCondLst>
                                        </p:cTn>
                                        <p:tgtEl>
                                          <p:spTgt spid="23"/>
                                        </p:tgtEl>
                                        <p:attrNameLst>
                                          <p:attrName>style.visibility</p:attrName>
                                        </p:attrNameLst>
                                      </p:cBhvr>
                                      <p:to>
                                        <p:strVal val="visible"/>
                                      </p:to>
                                    </p:set>
                                    <p:animEffect transition="in" filter="barn(outVertical)">
                                      <p:cBhvr>
                                        <p:cTn id="64" dur="500"/>
                                        <p:tgtEl>
                                          <p:spTgt spid="23"/>
                                        </p:tgtEl>
                                      </p:cBhvr>
                                    </p:animEffect>
                                  </p:childTnLst>
                                </p:cTn>
                              </p:par>
                              <p:par>
                                <p:cTn id="65" presetID="16" presetClass="entr" presetSubtype="37" fill="hold"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barn(outVertical)">
                                      <p:cBhvr>
                                        <p:cTn id="67"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9" grpId="0" animBg="1"/>
      <p:bldP spid="10" grpId="0" animBg="1"/>
      <p:bldP spid="11" grpId="0"/>
      <p:bldP spid="19" grpId="0" animBg="1"/>
      <p:bldP spid="20" grpId="0" animBg="1"/>
      <p:bldP spid="21" grpId="0" animBg="1"/>
      <p:bldP spid="22"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10" descr="Vượt chướng ngại vật học Trường Quân sự Hoàng gia Canada Chứng nhiếp ảnh  Clip nghệ thuật - vượt chướng ngại vật png tải về - Miễn phí trong suốt  Chơi png"/>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0" b="100000" l="0" r="99889">
                        <a14:foregroundMark x1="18111" y1="1875" x2="20333" y2="52917"/>
                        <a14:foregroundMark x1="12556" y1="27917" x2="12556" y2="27917"/>
                        <a14:foregroundMark x1="24000" y1="29167" x2="24000" y2="29167"/>
                        <a14:foregroundMark x1="26667" y1="27500" x2="26667" y2="27500"/>
                        <a14:foregroundMark x1="24444" y1="33333" x2="24444" y2="33333"/>
                        <a14:foregroundMark x1="14000" y1="4375" x2="14000" y2="4375"/>
                        <a14:foregroundMark x1="15667" y1="4375" x2="15667" y2="4375"/>
                        <a14:foregroundMark x1="12333" y1="50625" x2="12333" y2="50625"/>
                        <a14:foregroundMark x1="44778" y1="44167" x2="44778" y2="44167"/>
                        <a14:foregroundMark x1="50333" y1="3333" x2="44778" y2="41458"/>
                        <a14:foregroundMark x1="39444" y1="21458" x2="39444" y2="21458"/>
                        <a14:foregroundMark x1="13000" y1="25625" x2="13000" y2="25625"/>
                        <a14:foregroundMark x1="21556" y1="13750" x2="21556" y2="13750"/>
                        <a14:foregroundMark x1="86556" y1="2500" x2="83556" y2="40208"/>
                        <a14:foregroundMark x1="78556" y1="17500" x2="78556" y2="17500"/>
                        <a14:foregroundMark x1="74111" y1="6458" x2="74111" y2="6458"/>
                        <a14:foregroundMark x1="95667" y1="14375" x2="95667" y2="14375"/>
                        <a14:foregroundMark x1="95778" y1="7083" x2="95778" y2="7083"/>
                        <a14:foregroundMark x1="90111" y1="55625" x2="90111" y2="55625"/>
                        <a14:foregroundMark x1="89889" y1="60208" x2="89889" y2="60208"/>
                        <a14:foregroundMark x1="49222" y1="54167" x2="49222" y2="54167"/>
                      </a14:backgroundRemoval>
                    </a14:imgEffect>
                  </a14:imgLayer>
                </a14:imgProps>
              </a:ext>
              <a:ext uri="{28A0092B-C50C-407E-A947-70E740481C1C}">
                <a14:useLocalDpi xmlns:a14="http://schemas.microsoft.com/office/drawing/2010/main" val="0"/>
              </a:ext>
            </a:extLst>
          </a:blip>
          <a:srcRect/>
          <a:stretch>
            <a:fillRect/>
          </a:stretch>
        </p:blipFill>
        <p:spPr bwMode="auto">
          <a:xfrm>
            <a:off x="1771941" y="2180008"/>
            <a:ext cx="8771233" cy="4677992"/>
          </a:xfrm>
          <a:prstGeom prst="rect">
            <a:avLst/>
          </a:prstGeom>
          <a:noFill/>
          <a:extLst>
            <a:ext uri="{909E8E84-426E-40DD-AFC4-6F175D3DCCD1}">
              <a14:hiddenFill xmlns:a14="http://schemas.microsoft.com/office/drawing/2010/main">
                <a:solidFill>
                  <a:srgbClr val="FFFFFF"/>
                </a:solidFill>
              </a14:hiddenFill>
            </a:ext>
          </a:extLst>
        </p:spPr>
      </p:pic>
      <p:sp>
        <p:nvSpPr>
          <p:cNvPr id="5" name="Google Shape;1554;p57"/>
          <p:cNvSpPr txBox="1">
            <a:spLocks/>
          </p:cNvSpPr>
          <p:nvPr/>
        </p:nvSpPr>
        <p:spPr>
          <a:xfrm>
            <a:off x="1672033" y="632748"/>
            <a:ext cx="8971047" cy="769935"/>
          </a:xfrm>
          <a:prstGeom prst="rect">
            <a:avLst/>
          </a:prstGeom>
          <a:no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2"/>
              </a:buClr>
              <a:buSzPts val="8000"/>
              <a:buFont typeface="Ranchers"/>
              <a:buNone/>
              <a:defRPr sz="4500" b="0" i="0" u="none" strike="noStrike" cap="none">
                <a:solidFill>
                  <a:schemeClr val="dk1"/>
                </a:solidFill>
                <a:latin typeface="Ranchers"/>
                <a:ea typeface="Ranchers"/>
                <a:cs typeface="Ranchers"/>
                <a:sym typeface="Ranchers"/>
              </a:defRPr>
            </a:lvl1pPr>
            <a:lvl2pPr marR="0" lvl="1" algn="ctr" rtl="0">
              <a:lnSpc>
                <a:spcPct val="100000"/>
              </a:lnSpc>
              <a:spcBef>
                <a:spcPts val="0"/>
              </a:spcBef>
              <a:spcAft>
                <a:spcPts val="0"/>
              </a:spcAft>
              <a:buClr>
                <a:schemeClr val="dk1"/>
              </a:buClr>
              <a:buSzPts val="8000"/>
              <a:buFont typeface="Ranchers"/>
              <a:buNone/>
              <a:defRPr sz="8000" b="0" i="0" u="none" strike="noStrike" cap="none">
                <a:solidFill>
                  <a:schemeClr val="dk1"/>
                </a:solidFill>
                <a:latin typeface="Ranchers"/>
                <a:ea typeface="Ranchers"/>
                <a:cs typeface="Ranchers"/>
                <a:sym typeface="Ranchers"/>
              </a:defRPr>
            </a:lvl2pPr>
            <a:lvl3pPr marR="0" lvl="2" algn="ctr" rtl="0">
              <a:lnSpc>
                <a:spcPct val="100000"/>
              </a:lnSpc>
              <a:spcBef>
                <a:spcPts val="0"/>
              </a:spcBef>
              <a:spcAft>
                <a:spcPts val="0"/>
              </a:spcAft>
              <a:buClr>
                <a:schemeClr val="dk1"/>
              </a:buClr>
              <a:buSzPts val="8000"/>
              <a:buFont typeface="Ranchers"/>
              <a:buNone/>
              <a:defRPr sz="8000" b="0" i="0" u="none" strike="noStrike" cap="none">
                <a:solidFill>
                  <a:schemeClr val="dk1"/>
                </a:solidFill>
                <a:latin typeface="Ranchers"/>
                <a:ea typeface="Ranchers"/>
                <a:cs typeface="Ranchers"/>
                <a:sym typeface="Ranchers"/>
              </a:defRPr>
            </a:lvl3pPr>
            <a:lvl4pPr marR="0" lvl="3" algn="ctr" rtl="0">
              <a:lnSpc>
                <a:spcPct val="100000"/>
              </a:lnSpc>
              <a:spcBef>
                <a:spcPts val="0"/>
              </a:spcBef>
              <a:spcAft>
                <a:spcPts val="0"/>
              </a:spcAft>
              <a:buClr>
                <a:schemeClr val="dk1"/>
              </a:buClr>
              <a:buSzPts val="8000"/>
              <a:buFont typeface="Ranchers"/>
              <a:buNone/>
              <a:defRPr sz="8000" b="0" i="0" u="none" strike="noStrike" cap="none">
                <a:solidFill>
                  <a:schemeClr val="dk1"/>
                </a:solidFill>
                <a:latin typeface="Ranchers"/>
                <a:ea typeface="Ranchers"/>
                <a:cs typeface="Ranchers"/>
                <a:sym typeface="Ranchers"/>
              </a:defRPr>
            </a:lvl4pPr>
            <a:lvl5pPr marR="0" lvl="4" algn="ctr" rtl="0">
              <a:lnSpc>
                <a:spcPct val="100000"/>
              </a:lnSpc>
              <a:spcBef>
                <a:spcPts val="0"/>
              </a:spcBef>
              <a:spcAft>
                <a:spcPts val="0"/>
              </a:spcAft>
              <a:buClr>
                <a:schemeClr val="dk1"/>
              </a:buClr>
              <a:buSzPts val="8000"/>
              <a:buFont typeface="Ranchers"/>
              <a:buNone/>
              <a:defRPr sz="8000" b="0" i="0" u="none" strike="noStrike" cap="none">
                <a:solidFill>
                  <a:schemeClr val="dk1"/>
                </a:solidFill>
                <a:latin typeface="Ranchers"/>
                <a:ea typeface="Ranchers"/>
                <a:cs typeface="Ranchers"/>
                <a:sym typeface="Ranchers"/>
              </a:defRPr>
            </a:lvl5pPr>
            <a:lvl6pPr marR="0" lvl="5" algn="ctr" rtl="0">
              <a:lnSpc>
                <a:spcPct val="100000"/>
              </a:lnSpc>
              <a:spcBef>
                <a:spcPts val="0"/>
              </a:spcBef>
              <a:spcAft>
                <a:spcPts val="0"/>
              </a:spcAft>
              <a:buClr>
                <a:schemeClr val="dk1"/>
              </a:buClr>
              <a:buSzPts val="8000"/>
              <a:buFont typeface="Ranchers"/>
              <a:buNone/>
              <a:defRPr sz="8000" b="0" i="0" u="none" strike="noStrike" cap="none">
                <a:solidFill>
                  <a:schemeClr val="dk1"/>
                </a:solidFill>
                <a:latin typeface="Ranchers"/>
                <a:ea typeface="Ranchers"/>
                <a:cs typeface="Ranchers"/>
                <a:sym typeface="Ranchers"/>
              </a:defRPr>
            </a:lvl6pPr>
            <a:lvl7pPr marR="0" lvl="6" algn="ctr" rtl="0">
              <a:lnSpc>
                <a:spcPct val="100000"/>
              </a:lnSpc>
              <a:spcBef>
                <a:spcPts val="0"/>
              </a:spcBef>
              <a:spcAft>
                <a:spcPts val="0"/>
              </a:spcAft>
              <a:buClr>
                <a:schemeClr val="dk1"/>
              </a:buClr>
              <a:buSzPts val="8000"/>
              <a:buFont typeface="Ranchers"/>
              <a:buNone/>
              <a:defRPr sz="8000" b="0" i="0" u="none" strike="noStrike" cap="none">
                <a:solidFill>
                  <a:schemeClr val="dk1"/>
                </a:solidFill>
                <a:latin typeface="Ranchers"/>
                <a:ea typeface="Ranchers"/>
                <a:cs typeface="Ranchers"/>
                <a:sym typeface="Ranchers"/>
              </a:defRPr>
            </a:lvl7pPr>
            <a:lvl8pPr marR="0" lvl="7" algn="ctr" rtl="0">
              <a:lnSpc>
                <a:spcPct val="100000"/>
              </a:lnSpc>
              <a:spcBef>
                <a:spcPts val="0"/>
              </a:spcBef>
              <a:spcAft>
                <a:spcPts val="0"/>
              </a:spcAft>
              <a:buClr>
                <a:schemeClr val="dk1"/>
              </a:buClr>
              <a:buSzPts val="8000"/>
              <a:buFont typeface="Ranchers"/>
              <a:buNone/>
              <a:defRPr sz="8000" b="0" i="0" u="none" strike="noStrike" cap="none">
                <a:solidFill>
                  <a:schemeClr val="dk1"/>
                </a:solidFill>
                <a:latin typeface="Ranchers"/>
                <a:ea typeface="Ranchers"/>
                <a:cs typeface="Ranchers"/>
                <a:sym typeface="Ranchers"/>
              </a:defRPr>
            </a:lvl8pPr>
            <a:lvl9pPr marR="0" lvl="8" algn="ctr" rtl="0">
              <a:lnSpc>
                <a:spcPct val="100000"/>
              </a:lnSpc>
              <a:spcBef>
                <a:spcPts val="0"/>
              </a:spcBef>
              <a:spcAft>
                <a:spcPts val="0"/>
              </a:spcAft>
              <a:buClr>
                <a:schemeClr val="dk1"/>
              </a:buClr>
              <a:buSzPts val="8000"/>
              <a:buFont typeface="Ranchers"/>
              <a:buNone/>
              <a:defRPr sz="8000" b="0" i="0" u="none" strike="noStrike" cap="none">
                <a:solidFill>
                  <a:schemeClr val="dk1"/>
                </a:solidFill>
                <a:latin typeface="Ranchers"/>
                <a:ea typeface="Ranchers"/>
                <a:cs typeface="Ranchers"/>
                <a:sym typeface="Ranchers"/>
              </a:defRPr>
            </a:lvl9pPr>
          </a:lstStyle>
          <a:p>
            <a:pPr defTabSz="685800">
              <a:buClr>
                <a:srgbClr val="E32747"/>
              </a:buClr>
              <a:defRPr/>
            </a:pPr>
            <a:r>
              <a:rPr lang="en-US" sz="6600" b="1" kern="0" dirty="0" err="1">
                <a:solidFill>
                  <a:schemeClr val="accent1">
                    <a:lumMod val="10000"/>
                  </a:schemeClr>
                </a:solidFill>
                <a:latin typeface="#9Slide05 Dancing Script" panose="03080800040507000D00" pitchFamily="66" charset="0"/>
              </a:rPr>
              <a:t>Vượt</a:t>
            </a:r>
            <a:r>
              <a:rPr lang="en-US" sz="6600" b="1" kern="0" dirty="0">
                <a:solidFill>
                  <a:schemeClr val="accent1">
                    <a:lumMod val="10000"/>
                  </a:schemeClr>
                </a:solidFill>
                <a:latin typeface="#9Slide05 Dancing Script" panose="03080800040507000D00" pitchFamily="66" charset="0"/>
              </a:rPr>
              <a:t> </a:t>
            </a:r>
            <a:r>
              <a:rPr lang="en-US" sz="6600" b="1" kern="0" dirty="0" err="1">
                <a:solidFill>
                  <a:schemeClr val="accent1">
                    <a:lumMod val="10000"/>
                  </a:schemeClr>
                </a:solidFill>
                <a:latin typeface="#9Slide05 Dancing Script" panose="03080800040507000D00" pitchFamily="66" charset="0"/>
              </a:rPr>
              <a:t>chướng</a:t>
            </a:r>
            <a:r>
              <a:rPr lang="en-US" sz="6600" b="1" kern="0" dirty="0">
                <a:solidFill>
                  <a:schemeClr val="accent1">
                    <a:lumMod val="10000"/>
                  </a:schemeClr>
                </a:solidFill>
                <a:latin typeface="#9Slide05 Dancing Script" panose="03080800040507000D00" pitchFamily="66" charset="0"/>
              </a:rPr>
              <a:t> </a:t>
            </a:r>
            <a:r>
              <a:rPr lang="en-US" sz="6600" b="1" kern="0" dirty="0" err="1">
                <a:solidFill>
                  <a:schemeClr val="accent1">
                    <a:lumMod val="10000"/>
                  </a:schemeClr>
                </a:solidFill>
                <a:latin typeface="#9Slide05 Dancing Script" panose="03080800040507000D00" pitchFamily="66" charset="0"/>
              </a:rPr>
              <a:t>ngại</a:t>
            </a:r>
            <a:r>
              <a:rPr lang="en-US" sz="6600" b="1" kern="0" dirty="0">
                <a:solidFill>
                  <a:schemeClr val="accent1">
                    <a:lumMod val="10000"/>
                  </a:schemeClr>
                </a:solidFill>
                <a:latin typeface="#9Slide05 Dancing Script" panose="03080800040507000D00" pitchFamily="66" charset="0"/>
              </a:rPr>
              <a:t> </a:t>
            </a:r>
            <a:r>
              <a:rPr lang="en-US" sz="6600" b="1" kern="0" dirty="0" err="1">
                <a:solidFill>
                  <a:schemeClr val="accent1">
                    <a:lumMod val="10000"/>
                  </a:schemeClr>
                </a:solidFill>
                <a:latin typeface="#9Slide05 Dancing Script" panose="03080800040507000D00" pitchFamily="66" charset="0"/>
              </a:rPr>
              <a:t>vật</a:t>
            </a:r>
            <a:endParaRPr lang="en-US" sz="6600" b="1" kern="0" dirty="0">
              <a:solidFill>
                <a:schemeClr val="accent1">
                  <a:lumMod val="10000"/>
                </a:schemeClr>
              </a:solidFill>
              <a:latin typeface="#9Slide05 Dancing Script" panose="03080800040507000D00" pitchFamily="66" charset="0"/>
            </a:endParaRPr>
          </a:p>
        </p:txBody>
      </p:sp>
    </p:spTree>
    <p:extLst>
      <p:ext uri="{BB962C8B-B14F-4D97-AF65-F5344CB8AC3E}">
        <p14:creationId xmlns:p14="http://schemas.microsoft.com/office/powerpoint/2010/main" val="13111103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7"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900" decel="100000" fill="hold"/>
                                        <p:tgtEl>
                                          <p:spTgt spid="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par>
                                <p:cTn id="11" presetID="37" presetClass="entr" presetSubtype="0" fill="hold" grpId="0"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1000"/>
                                        <p:tgtEl>
                                          <p:spTgt spid="5"/>
                                        </p:tgtEl>
                                      </p:cBhvr>
                                    </p:animEffect>
                                    <p:anim calcmode="lin" valueType="num">
                                      <p:cBhvr>
                                        <p:cTn id="14" dur="1000" fill="hold"/>
                                        <p:tgtEl>
                                          <p:spTgt spid="5"/>
                                        </p:tgtEl>
                                        <p:attrNameLst>
                                          <p:attrName>ppt_x</p:attrName>
                                        </p:attrNameLst>
                                      </p:cBhvr>
                                      <p:tavLst>
                                        <p:tav tm="0">
                                          <p:val>
                                            <p:strVal val="#ppt_x"/>
                                          </p:val>
                                        </p:tav>
                                        <p:tav tm="100000">
                                          <p:val>
                                            <p:strVal val="#ppt_x"/>
                                          </p:val>
                                        </p:tav>
                                      </p:tavLst>
                                    </p:anim>
                                    <p:anim calcmode="lin" valueType="num">
                                      <p:cBhvr>
                                        <p:cTn id="15" dur="900" decel="100000" fill="hold"/>
                                        <p:tgtEl>
                                          <p:spTgt spid="5"/>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0" descr="Vượt chướng ngại vật học Trường Quân sự Hoàng gia Canada Chứng nhiếp ảnh  Clip nghệ thuật - vượt chướng ngại vật png tải về - Miễn phí trong suốt  Chơi png"/>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0" b="100000" l="0" r="99889">
                        <a14:foregroundMark x1="18111" y1="1875" x2="20333" y2="52917"/>
                        <a14:foregroundMark x1="12556" y1="27917" x2="12556" y2="27917"/>
                        <a14:foregroundMark x1="24000" y1="29167" x2="24000" y2="29167"/>
                        <a14:foregroundMark x1="26667" y1="27500" x2="26667" y2="27500"/>
                        <a14:foregroundMark x1="24444" y1="33333" x2="24444" y2="33333"/>
                        <a14:foregroundMark x1="14000" y1="4375" x2="14000" y2="4375"/>
                        <a14:foregroundMark x1="15667" y1="4375" x2="15667" y2="4375"/>
                        <a14:foregroundMark x1="12333" y1="50625" x2="12333" y2="50625"/>
                        <a14:foregroundMark x1="44778" y1="44167" x2="44778" y2="44167"/>
                        <a14:foregroundMark x1="50333" y1="3333" x2="44778" y2="41458"/>
                        <a14:foregroundMark x1="39444" y1="21458" x2="39444" y2="21458"/>
                        <a14:foregroundMark x1="13000" y1="25625" x2="13000" y2="25625"/>
                        <a14:foregroundMark x1="21556" y1="13750" x2="21556" y2="13750"/>
                        <a14:foregroundMark x1="86556" y1="2500" x2="83556" y2="40208"/>
                        <a14:foregroundMark x1="78556" y1="17500" x2="78556" y2="17500"/>
                        <a14:foregroundMark x1="74111" y1="6458" x2="74111" y2="6458"/>
                        <a14:foregroundMark x1="95667" y1="14375" x2="95667" y2="14375"/>
                        <a14:foregroundMark x1="95778" y1="7083" x2="95778" y2="7083"/>
                        <a14:foregroundMark x1="90111" y1="55625" x2="90111" y2="55625"/>
                        <a14:foregroundMark x1="89889" y1="60208" x2="89889" y2="60208"/>
                        <a14:foregroundMark x1="49222" y1="54167" x2="49222" y2="54167"/>
                      </a14:backgroundRemoval>
                    </a14:imgEffect>
                  </a14:imgLayer>
                </a14:imgProps>
              </a:ext>
              <a:ext uri="{28A0092B-C50C-407E-A947-70E740481C1C}">
                <a14:useLocalDpi xmlns:a14="http://schemas.microsoft.com/office/drawing/2010/main" val="0"/>
              </a:ext>
            </a:extLst>
          </a:blip>
          <a:srcRect/>
          <a:stretch>
            <a:fillRect/>
          </a:stretch>
        </p:blipFill>
        <p:spPr bwMode="auto">
          <a:xfrm>
            <a:off x="728027" y="1266996"/>
            <a:ext cx="5057894" cy="2697544"/>
          </a:xfrm>
          <a:prstGeom prst="rect">
            <a:avLst/>
          </a:prstGeom>
          <a:noFill/>
          <a:extLst>
            <a:ext uri="{909E8E84-426E-40DD-AFC4-6F175D3DCCD1}">
              <a14:hiddenFill xmlns:a14="http://schemas.microsoft.com/office/drawing/2010/main">
                <a:solidFill>
                  <a:srgbClr val="FFFFFF"/>
                </a:solidFill>
              </a14:hiddenFill>
            </a:ext>
          </a:extLst>
        </p:spPr>
      </p:pic>
      <p:sp>
        <p:nvSpPr>
          <p:cNvPr id="6" name="Google Shape;1554;p57"/>
          <p:cNvSpPr txBox="1">
            <a:spLocks/>
          </p:cNvSpPr>
          <p:nvPr/>
        </p:nvSpPr>
        <p:spPr>
          <a:xfrm>
            <a:off x="3174293" y="231696"/>
            <a:ext cx="6646986" cy="769935"/>
          </a:xfrm>
          <a:prstGeom prst="rect">
            <a:avLst/>
          </a:prstGeom>
          <a:no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2"/>
              </a:buClr>
              <a:buSzPts val="8000"/>
              <a:buFont typeface="Ranchers"/>
              <a:buNone/>
              <a:defRPr sz="4500" b="0" i="0" u="none" strike="noStrike" cap="none">
                <a:solidFill>
                  <a:schemeClr val="dk1"/>
                </a:solidFill>
                <a:latin typeface="Ranchers"/>
                <a:ea typeface="Ranchers"/>
                <a:cs typeface="Ranchers"/>
                <a:sym typeface="Ranchers"/>
              </a:defRPr>
            </a:lvl1pPr>
            <a:lvl2pPr marR="0" lvl="1" algn="ctr" rtl="0">
              <a:lnSpc>
                <a:spcPct val="100000"/>
              </a:lnSpc>
              <a:spcBef>
                <a:spcPts val="0"/>
              </a:spcBef>
              <a:spcAft>
                <a:spcPts val="0"/>
              </a:spcAft>
              <a:buClr>
                <a:schemeClr val="dk1"/>
              </a:buClr>
              <a:buSzPts val="8000"/>
              <a:buFont typeface="Ranchers"/>
              <a:buNone/>
              <a:defRPr sz="8000" b="0" i="0" u="none" strike="noStrike" cap="none">
                <a:solidFill>
                  <a:schemeClr val="dk1"/>
                </a:solidFill>
                <a:latin typeface="Ranchers"/>
                <a:ea typeface="Ranchers"/>
                <a:cs typeface="Ranchers"/>
                <a:sym typeface="Ranchers"/>
              </a:defRPr>
            </a:lvl2pPr>
            <a:lvl3pPr marR="0" lvl="2" algn="ctr" rtl="0">
              <a:lnSpc>
                <a:spcPct val="100000"/>
              </a:lnSpc>
              <a:spcBef>
                <a:spcPts val="0"/>
              </a:spcBef>
              <a:spcAft>
                <a:spcPts val="0"/>
              </a:spcAft>
              <a:buClr>
                <a:schemeClr val="dk1"/>
              </a:buClr>
              <a:buSzPts val="8000"/>
              <a:buFont typeface="Ranchers"/>
              <a:buNone/>
              <a:defRPr sz="8000" b="0" i="0" u="none" strike="noStrike" cap="none">
                <a:solidFill>
                  <a:schemeClr val="dk1"/>
                </a:solidFill>
                <a:latin typeface="Ranchers"/>
                <a:ea typeface="Ranchers"/>
                <a:cs typeface="Ranchers"/>
                <a:sym typeface="Ranchers"/>
              </a:defRPr>
            </a:lvl3pPr>
            <a:lvl4pPr marR="0" lvl="3" algn="ctr" rtl="0">
              <a:lnSpc>
                <a:spcPct val="100000"/>
              </a:lnSpc>
              <a:spcBef>
                <a:spcPts val="0"/>
              </a:spcBef>
              <a:spcAft>
                <a:spcPts val="0"/>
              </a:spcAft>
              <a:buClr>
                <a:schemeClr val="dk1"/>
              </a:buClr>
              <a:buSzPts val="8000"/>
              <a:buFont typeface="Ranchers"/>
              <a:buNone/>
              <a:defRPr sz="8000" b="0" i="0" u="none" strike="noStrike" cap="none">
                <a:solidFill>
                  <a:schemeClr val="dk1"/>
                </a:solidFill>
                <a:latin typeface="Ranchers"/>
                <a:ea typeface="Ranchers"/>
                <a:cs typeface="Ranchers"/>
                <a:sym typeface="Ranchers"/>
              </a:defRPr>
            </a:lvl4pPr>
            <a:lvl5pPr marR="0" lvl="4" algn="ctr" rtl="0">
              <a:lnSpc>
                <a:spcPct val="100000"/>
              </a:lnSpc>
              <a:spcBef>
                <a:spcPts val="0"/>
              </a:spcBef>
              <a:spcAft>
                <a:spcPts val="0"/>
              </a:spcAft>
              <a:buClr>
                <a:schemeClr val="dk1"/>
              </a:buClr>
              <a:buSzPts val="8000"/>
              <a:buFont typeface="Ranchers"/>
              <a:buNone/>
              <a:defRPr sz="8000" b="0" i="0" u="none" strike="noStrike" cap="none">
                <a:solidFill>
                  <a:schemeClr val="dk1"/>
                </a:solidFill>
                <a:latin typeface="Ranchers"/>
                <a:ea typeface="Ranchers"/>
                <a:cs typeface="Ranchers"/>
                <a:sym typeface="Ranchers"/>
              </a:defRPr>
            </a:lvl5pPr>
            <a:lvl6pPr marR="0" lvl="5" algn="ctr" rtl="0">
              <a:lnSpc>
                <a:spcPct val="100000"/>
              </a:lnSpc>
              <a:spcBef>
                <a:spcPts val="0"/>
              </a:spcBef>
              <a:spcAft>
                <a:spcPts val="0"/>
              </a:spcAft>
              <a:buClr>
                <a:schemeClr val="dk1"/>
              </a:buClr>
              <a:buSzPts val="8000"/>
              <a:buFont typeface="Ranchers"/>
              <a:buNone/>
              <a:defRPr sz="8000" b="0" i="0" u="none" strike="noStrike" cap="none">
                <a:solidFill>
                  <a:schemeClr val="dk1"/>
                </a:solidFill>
                <a:latin typeface="Ranchers"/>
                <a:ea typeface="Ranchers"/>
                <a:cs typeface="Ranchers"/>
                <a:sym typeface="Ranchers"/>
              </a:defRPr>
            </a:lvl6pPr>
            <a:lvl7pPr marR="0" lvl="6" algn="ctr" rtl="0">
              <a:lnSpc>
                <a:spcPct val="100000"/>
              </a:lnSpc>
              <a:spcBef>
                <a:spcPts val="0"/>
              </a:spcBef>
              <a:spcAft>
                <a:spcPts val="0"/>
              </a:spcAft>
              <a:buClr>
                <a:schemeClr val="dk1"/>
              </a:buClr>
              <a:buSzPts val="8000"/>
              <a:buFont typeface="Ranchers"/>
              <a:buNone/>
              <a:defRPr sz="8000" b="0" i="0" u="none" strike="noStrike" cap="none">
                <a:solidFill>
                  <a:schemeClr val="dk1"/>
                </a:solidFill>
                <a:latin typeface="Ranchers"/>
                <a:ea typeface="Ranchers"/>
                <a:cs typeface="Ranchers"/>
                <a:sym typeface="Ranchers"/>
              </a:defRPr>
            </a:lvl7pPr>
            <a:lvl8pPr marR="0" lvl="7" algn="ctr" rtl="0">
              <a:lnSpc>
                <a:spcPct val="100000"/>
              </a:lnSpc>
              <a:spcBef>
                <a:spcPts val="0"/>
              </a:spcBef>
              <a:spcAft>
                <a:spcPts val="0"/>
              </a:spcAft>
              <a:buClr>
                <a:schemeClr val="dk1"/>
              </a:buClr>
              <a:buSzPts val="8000"/>
              <a:buFont typeface="Ranchers"/>
              <a:buNone/>
              <a:defRPr sz="8000" b="0" i="0" u="none" strike="noStrike" cap="none">
                <a:solidFill>
                  <a:schemeClr val="dk1"/>
                </a:solidFill>
                <a:latin typeface="Ranchers"/>
                <a:ea typeface="Ranchers"/>
                <a:cs typeface="Ranchers"/>
                <a:sym typeface="Ranchers"/>
              </a:defRPr>
            </a:lvl8pPr>
            <a:lvl9pPr marR="0" lvl="8" algn="ctr" rtl="0">
              <a:lnSpc>
                <a:spcPct val="100000"/>
              </a:lnSpc>
              <a:spcBef>
                <a:spcPts val="0"/>
              </a:spcBef>
              <a:spcAft>
                <a:spcPts val="0"/>
              </a:spcAft>
              <a:buClr>
                <a:schemeClr val="dk1"/>
              </a:buClr>
              <a:buSzPts val="8000"/>
              <a:buFont typeface="Ranchers"/>
              <a:buNone/>
              <a:defRPr sz="8000" b="0" i="0" u="none" strike="noStrike" cap="none">
                <a:solidFill>
                  <a:schemeClr val="dk1"/>
                </a:solidFill>
                <a:latin typeface="Ranchers"/>
                <a:ea typeface="Ranchers"/>
                <a:cs typeface="Ranchers"/>
                <a:sym typeface="Ranchers"/>
              </a:defRPr>
            </a:lvl9pPr>
          </a:lstStyle>
          <a:p>
            <a:pPr defTabSz="685800">
              <a:buClr>
                <a:srgbClr val="E32747"/>
              </a:buClr>
              <a:defRPr/>
            </a:pPr>
            <a:r>
              <a:rPr lang="en-US" sz="5000" b="1" kern="0" dirty="0" err="1">
                <a:solidFill>
                  <a:schemeClr val="accent1">
                    <a:lumMod val="10000"/>
                  </a:schemeClr>
                </a:solidFill>
                <a:latin typeface="#9Slide05 Dancing Script" panose="03080800040507000D00" pitchFamily="66" charset="0"/>
              </a:rPr>
              <a:t>Vượt</a:t>
            </a:r>
            <a:r>
              <a:rPr lang="en-US" sz="5000" b="1" kern="0" dirty="0">
                <a:solidFill>
                  <a:schemeClr val="accent1">
                    <a:lumMod val="10000"/>
                  </a:schemeClr>
                </a:solidFill>
                <a:latin typeface="#9Slide05 Dancing Script" panose="03080800040507000D00" pitchFamily="66" charset="0"/>
              </a:rPr>
              <a:t> </a:t>
            </a:r>
            <a:r>
              <a:rPr lang="en-US" sz="5000" b="1" kern="0" dirty="0" err="1">
                <a:solidFill>
                  <a:schemeClr val="accent1">
                    <a:lumMod val="10000"/>
                  </a:schemeClr>
                </a:solidFill>
                <a:latin typeface="#9Slide05 Dancing Script" panose="03080800040507000D00" pitchFamily="66" charset="0"/>
              </a:rPr>
              <a:t>chướng</a:t>
            </a:r>
            <a:r>
              <a:rPr lang="en-US" sz="5000" b="1" kern="0" dirty="0">
                <a:solidFill>
                  <a:schemeClr val="accent1">
                    <a:lumMod val="10000"/>
                  </a:schemeClr>
                </a:solidFill>
                <a:latin typeface="#9Slide05 Dancing Script" panose="03080800040507000D00" pitchFamily="66" charset="0"/>
              </a:rPr>
              <a:t> </a:t>
            </a:r>
            <a:r>
              <a:rPr lang="en-US" sz="5000" b="1" kern="0" dirty="0" err="1">
                <a:solidFill>
                  <a:schemeClr val="accent1">
                    <a:lumMod val="10000"/>
                  </a:schemeClr>
                </a:solidFill>
                <a:latin typeface="#9Slide05 Dancing Script" panose="03080800040507000D00" pitchFamily="66" charset="0"/>
              </a:rPr>
              <a:t>ngại</a:t>
            </a:r>
            <a:r>
              <a:rPr lang="en-US" sz="5000" b="1" kern="0" dirty="0">
                <a:solidFill>
                  <a:schemeClr val="accent1">
                    <a:lumMod val="10000"/>
                  </a:schemeClr>
                </a:solidFill>
                <a:latin typeface="#9Slide05 Dancing Script" panose="03080800040507000D00" pitchFamily="66" charset="0"/>
              </a:rPr>
              <a:t> </a:t>
            </a:r>
            <a:r>
              <a:rPr lang="en-US" sz="5000" b="1" kern="0" dirty="0" err="1">
                <a:solidFill>
                  <a:schemeClr val="accent1">
                    <a:lumMod val="10000"/>
                  </a:schemeClr>
                </a:solidFill>
                <a:latin typeface="#9Slide05 Dancing Script" panose="03080800040507000D00" pitchFamily="66" charset="0"/>
              </a:rPr>
              <a:t>vật</a:t>
            </a:r>
            <a:endParaRPr lang="en-US" sz="5000" b="1" kern="0" dirty="0">
              <a:solidFill>
                <a:schemeClr val="accent1">
                  <a:lumMod val="10000"/>
                </a:schemeClr>
              </a:solidFill>
              <a:latin typeface="#9Slide05 Dancing Script" panose="03080800040507000D00" pitchFamily="66" charset="0"/>
            </a:endParaRPr>
          </a:p>
        </p:txBody>
      </p:sp>
      <p:sp>
        <p:nvSpPr>
          <p:cNvPr id="7" name="Google Shape;3136;p34"/>
          <p:cNvSpPr/>
          <p:nvPr/>
        </p:nvSpPr>
        <p:spPr>
          <a:xfrm>
            <a:off x="6305470" y="1796851"/>
            <a:ext cx="5255908" cy="1980510"/>
          </a:xfrm>
          <a:prstGeom prst="roundRect">
            <a:avLst>
              <a:gd name="adj" fmla="val 11267"/>
            </a:avLst>
          </a:prstGeom>
          <a:solidFill>
            <a:schemeClr val="accent4">
              <a:lumMod val="20000"/>
              <a:lumOff val="80000"/>
            </a:schemeClr>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5E261F"/>
              </a:solidFill>
              <a:effectLst/>
              <a:uLnTx/>
              <a:uFillTx/>
            </a:endParaRPr>
          </a:p>
        </p:txBody>
      </p:sp>
      <p:sp>
        <p:nvSpPr>
          <p:cNvPr id="8" name="Rectangle 7"/>
          <p:cNvSpPr/>
          <p:nvPr/>
        </p:nvSpPr>
        <p:spPr>
          <a:xfrm>
            <a:off x="6305471" y="1974063"/>
            <a:ext cx="5255907" cy="1626086"/>
          </a:xfrm>
          <a:prstGeom prst="rect">
            <a:avLst/>
          </a:prstGeom>
          <a:noFill/>
          <a:ln w="6350">
            <a:noFill/>
            <a:prstDash val="sysDot"/>
          </a:ln>
        </p:spPr>
        <p:txBody>
          <a:bodyPr wrap="square">
            <a:spAutoFit/>
          </a:bodyPr>
          <a:lstStyle/>
          <a:p>
            <a:pPr marL="0" marR="0" lvl="0" indent="0" algn="just" defTabSz="914400" eaLnBrk="1" fontAlgn="auto" latinLnBrk="0" hangingPunct="1">
              <a:lnSpc>
                <a:spcPct val="150000"/>
              </a:lnSpc>
              <a:spcBef>
                <a:spcPts val="0"/>
              </a:spcBef>
              <a:spcAft>
                <a:spcPts val="0"/>
              </a:spcAft>
              <a:buClrTx/>
              <a:buSzTx/>
              <a:buFont typeface="Wingdings" panose="05000000000000000000" pitchFamily="2" charset="2"/>
              <a:buChar char="§"/>
              <a:tabLst/>
              <a:defRPr/>
            </a:pPr>
            <a:r>
              <a:rPr kumimoji="0" lang="en-US" sz="2300" b="0"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rPr>
              <a:t> Chia lớp</a:t>
            </a:r>
            <a:r>
              <a:rPr kumimoji="0" lang="en-US" sz="2300" b="0" i="0" u="none" strike="noStrike" kern="0" cap="none" spc="0" normalizeH="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rPr>
              <a:t> thành 6 </a:t>
            </a:r>
            <a:r>
              <a:rPr kumimoji="0" lang="en-US" sz="2300" b="0" i="0" u="none" strike="noStrike" kern="0" cap="none" spc="0" normalizeH="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rPr>
              <a:t>đội</a:t>
            </a:r>
            <a:endParaRPr kumimoji="0" lang="en-US" sz="2300" b="0"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endParaRPr>
          </a:p>
          <a:p>
            <a:pPr marL="0" marR="0" lvl="0" indent="0" algn="just" defTabSz="914400" eaLnBrk="1" fontAlgn="auto" latinLnBrk="0" hangingPunct="1">
              <a:lnSpc>
                <a:spcPct val="150000"/>
              </a:lnSpc>
              <a:spcBef>
                <a:spcPts val="0"/>
              </a:spcBef>
              <a:spcAft>
                <a:spcPts val="0"/>
              </a:spcAft>
              <a:buClrTx/>
              <a:buSzTx/>
              <a:buFont typeface="Wingdings" panose="05000000000000000000" pitchFamily="2" charset="2"/>
              <a:buChar char="§"/>
              <a:tabLst/>
              <a:defRPr/>
            </a:pPr>
            <a:r>
              <a:rPr kumimoji="0" lang="en-US" sz="2300" b="0" i="0" u="none" strike="noStrike" kern="0" cap="none" spc="0" normalizeH="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rPr>
              <a:t> </a:t>
            </a:r>
            <a:r>
              <a:rPr kumimoji="0" lang="vi-VN" sz="2300" b="0"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rPr>
              <a:t>Vư</a:t>
            </a:r>
            <a:r>
              <a:rPr lang="en-US" sz="2300" kern="0" noProof="0" dirty="0" err="1">
                <a:solidFill>
                  <a:prstClr val="black">
                    <a:lumMod val="95000"/>
                    <a:lumOff val="5000"/>
                  </a:prstClr>
                </a:solidFill>
                <a:latin typeface="#9Slide03 Roboto Medium" panose="02000000000000000000" pitchFamily="2" charset="0"/>
                <a:ea typeface="#9Slide03 Roboto Medium" panose="02000000000000000000" pitchFamily="2" charset="0"/>
              </a:rPr>
              <a:t>ợt</a:t>
            </a:r>
            <a:r>
              <a:rPr lang="en-US" sz="2300" kern="0" noProof="0" dirty="0">
                <a:solidFill>
                  <a:prstClr val="black">
                    <a:lumMod val="95000"/>
                    <a:lumOff val="5000"/>
                  </a:prstClr>
                </a:solidFill>
                <a:latin typeface="#9Slide03 Roboto Medium" panose="02000000000000000000" pitchFamily="2" charset="0"/>
                <a:ea typeface="#9Slide03 Roboto Medium" panose="02000000000000000000" pitchFamily="2" charset="0"/>
              </a:rPr>
              <a:t> qua các </a:t>
            </a:r>
            <a:r>
              <a:rPr lang="en-US" sz="2300" kern="0" noProof="0" dirty="0" err="1">
                <a:solidFill>
                  <a:prstClr val="black">
                    <a:lumMod val="95000"/>
                    <a:lumOff val="5000"/>
                  </a:prstClr>
                </a:solidFill>
                <a:latin typeface="#9Slide03 Roboto Medium" panose="02000000000000000000" pitchFamily="2" charset="0"/>
                <a:ea typeface="#9Slide03 Roboto Medium" panose="02000000000000000000" pitchFamily="2" charset="0"/>
              </a:rPr>
              <a:t>chặng</a:t>
            </a:r>
            <a:r>
              <a:rPr lang="en-US" sz="2300" kern="0" noProof="0" dirty="0">
                <a:solidFill>
                  <a:prstClr val="black">
                    <a:lumMod val="95000"/>
                    <a:lumOff val="5000"/>
                  </a:prstClr>
                </a:solidFill>
                <a:latin typeface="#9Slide03 Roboto Medium" panose="02000000000000000000" pitchFamily="2" charset="0"/>
                <a:ea typeface="#9Slide03 Roboto Medium" panose="02000000000000000000" pitchFamily="2" charset="0"/>
              </a:rPr>
              <a:t> </a:t>
            </a:r>
            <a:r>
              <a:rPr lang="en-US" sz="2300" kern="0" noProof="0" dirty="0" err="1">
                <a:solidFill>
                  <a:prstClr val="black">
                    <a:lumMod val="95000"/>
                    <a:lumOff val="5000"/>
                  </a:prstClr>
                </a:solidFill>
                <a:latin typeface="#9Slide03 Roboto Medium" panose="02000000000000000000" pitchFamily="2" charset="0"/>
                <a:ea typeface="#9Slide03 Roboto Medium" panose="02000000000000000000" pitchFamily="2" charset="0"/>
              </a:rPr>
              <a:t>thử</a:t>
            </a:r>
            <a:r>
              <a:rPr lang="en-US" sz="2300" kern="0" noProof="0" dirty="0">
                <a:solidFill>
                  <a:prstClr val="black">
                    <a:lumMod val="95000"/>
                    <a:lumOff val="5000"/>
                  </a:prstClr>
                </a:solidFill>
                <a:latin typeface="#9Slide03 Roboto Medium" panose="02000000000000000000" pitchFamily="2" charset="0"/>
                <a:ea typeface="#9Slide03 Roboto Medium" panose="02000000000000000000" pitchFamily="2" charset="0"/>
              </a:rPr>
              <a:t> </a:t>
            </a:r>
            <a:r>
              <a:rPr lang="en-US" sz="2300" kern="0" noProof="0" dirty="0" err="1">
                <a:solidFill>
                  <a:prstClr val="black">
                    <a:lumMod val="95000"/>
                    <a:lumOff val="5000"/>
                  </a:prstClr>
                </a:solidFill>
                <a:latin typeface="#9Slide03 Roboto Medium" panose="02000000000000000000" pitchFamily="2" charset="0"/>
                <a:ea typeface="#9Slide03 Roboto Medium" panose="02000000000000000000" pitchFamily="2" charset="0"/>
              </a:rPr>
              <a:t>thách</a:t>
            </a:r>
            <a:r>
              <a:rPr lang="en-US" sz="2300" kern="0" noProof="0" dirty="0">
                <a:solidFill>
                  <a:prstClr val="black">
                    <a:lumMod val="95000"/>
                    <a:lumOff val="5000"/>
                  </a:prstClr>
                </a:solidFill>
                <a:latin typeface="#9Slide03 Roboto Medium" panose="02000000000000000000" pitchFamily="2" charset="0"/>
                <a:ea typeface="#9Slide03 Roboto Medium" panose="02000000000000000000" pitchFamily="2" charset="0"/>
              </a:rPr>
              <a:t>.</a:t>
            </a:r>
          </a:p>
          <a:p>
            <a:pPr marL="0" marR="0" lvl="0" indent="0" algn="just" defTabSz="914400" eaLnBrk="1" fontAlgn="auto" latinLnBrk="0" hangingPunct="1">
              <a:lnSpc>
                <a:spcPct val="150000"/>
              </a:lnSpc>
              <a:spcBef>
                <a:spcPts val="0"/>
              </a:spcBef>
              <a:spcAft>
                <a:spcPts val="0"/>
              </a:spcAft>
              <a:buClrTx/>
              <a:buSzTx/>
              <a:buFont typeface="Wingdings" panose="05000000000000000000" pitchFamily="2" charset="2"/>
              <a:buChar char="§"/>
              <a:tabLst/>
              <a:defRPr/>
            </a:pPr>
            <a:r>
              <a:rPr kumimoji="0" lang="en-US" sz="2300" b="0" i="0" u="none" strike="noStrike" kern="0" cap="none" spc="0" normalizeH="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rPr>
              <a:t> </a:t>
            </a:r>
            <a:r>
              <a:rPr lang="en-US" sz="2300" kern="0" dirty="0" err="1">
                <a:solidFill>
                  <a:prstClr val="black">
                    <a:lumMod val="95000"/>
                    <a:lumOff val="5000"/>
                  </a:prstClr>
                </a:solidFill>
                <a:latin typeface="#9Slide03 Roboto Medium" panose="02000000000000000000" pitchFamily="2" charset="0"/>
                <a:ea typeface="#9Slide03 Roboto Medium" panose="02000000000000000000" pitchFamily="2" charset="0"/>
              </a:rPr>
              <a:t>Đội</a:t>
            </a:r>
            <a:r>
              <a:rPr lang="en-US" sz="2300" kern="0" dirty="0">
                <a:solidFill>
                  <a:prstClr val="black">
                    <a:lumMod val="95000"/>
                    <a:lumOff val="5000"/>
                  </a:prstClr>
                </a:solidFill>
                <a:latin typeface="#9Slide03 Roboto Medium" panose="02000000000000000000" pitchFamily="2" charset="0"/>
                <a:ea typeface="#9Slide03 Roboto Medium" panose="02000000000000000000" pitchFamily="2" charset="0"/>
              </a:rPr>
              <a:t> đạt điểm </a:t>
            </a:r>
            <a:r>
              <a:rPr lang="en-US" sz="2300" kern="0" dirty="0" err="1">
                <a:solidFill>
                  <a:prstClr val="black">
                    <a:lumMod val="95000"/>
                    <a:lumOff val="5000"/>
                  </a:prstClr>
                </a:solidFill>
                <a:latin typeface="#9Slide03 Roboto Medium" panose="02000000000000000000" pitchFamily="2" charset="0"/>
                <a:ea typeface="#9Slide03 Roboto Medium" panose="02000000000000000000" pitchFamily="2" charset="0"/>
              </a:rPr>
              <a:t>cao</a:t>
            </a:r>
            <a:r>
              <a:rPr lang="en-US" sz="2300" kern="0" dirty="0">
                <a:solidFill>
                  <a:prstClr val="black">
                    <a:lumMod val="95000"/>
                    <a:lumOff val="5000"/>
                  </a:prstClr>
                </a:solidFill>
                <a:latin typeface="#9Slide03 Roboto Medium" panose="02000000000000000000" pitchFamily="2" charset="0"/>
                <a:ea typeface="#9Slide03 Roboto Medium" panose="02000000000000000000" pitchFamily="2" charset="0"/>
              </a:rPr>
              <a:t> </a:t>
            </a:r>
            <a:r>
              <a:rPr lang="en-US" sz="2300" kern="0" dirty="0" err="1">
                <a:solidFill>
                  <a:prstClr val="black">
                    <a:lumMod val="95000"/>
                    <a:lumOff val="5000"/>
                  </a:prstClr>
                </a:solidFill>
                <a:latin typeface="#9Slide03 Roboto Medium" panose="02000000000000000000" pitchFamily="2" charset="0"/>
                <a:ea typeface="#9Slide03 Roboto Medium" panose="02000000000000000000" pitchFamily="2" charset="0"/>
              </a:rPr>
              <a:t>nhất</a:t>
            </a:r>
            <a:r>
              <a:rPr lang="en-US" sz="2300" kern="0" dirty="0">
                <a:solidFill>
                  <a:prstClr val="black">
                    <a:lumMod val="95000"/>
                    <a:lumOff val="5000"/>
                  </a:prstClr>
                </a:solidFill>
                <a:latin typeface="#9Slide03 Roboto Medium" panose="02000000000000000000" pitchFamily="2" charset="0"/>
                <a:ea typeface="#9Slide03 Roboto Medium" panose="02000000000000000000" pitchFamily="2" charset="0"/>
              </a:rPr>
              <a:t> sẽ </a:t>
            </a:r>
            <a:r>
              <a:rPr lang="en-US" sz="2300" kern="0" dirty="0" err="1">
                <a:solidFill>
                  <a:prstClr val="black">
                    <a:lumMod val="95000"/>
                    <a:lumOff val="5000"/>
                  </a:prstClr>
                </a:solidFill>
                <a:latin typeface="#9Slide03 Roboto Medium" panose="02000000000000000000" pitchFamily="2" charset="0"/>
                <a:ea typeface="#9Slide03 Roboto Medium" panose="02000000000000000000" pitchFamily="2" charset="0"/>
              </a:rPr>
              <a:t>chiến</a:t>
            </a:r>
            <a:r>
              <a:rPr lang="en-US" sz="2300" kern="0" dirty="0">
                <a:solidFill>
                  <a:prstClr val="black">
                    <a:lumMod val="95000"/>
                    <a:lumOff val="5000"/>
                  </a:prstClr>
                </a:solidFill>
                <a:latin typeface="#9Slide03 Roboto Medium" panose="02000000000000000000" pitchFamily="2" charset="0"/>
                <a:ea typeface="#9Slide03 Roboto Medium" panose="02000000000000000000" pitchFamily="2" charset="0"/>
              </a:rPr>
              <a:t> </a:t>
            </a:r>
            <a:r>
              <a:rPr lang="en-US" sz="2300" kern="0" dirty="0" err="1">
                <a:solidFill>
                  <a:prstClr val="black">
                    <a:lumMod val="95000"/>
                    <a:lumOff val="5000"/>
                  </a:prstClr>
                </a:solidFill>
                <a:latin typeface="#9Slide03 Roboto Medium" panose="02000000000000000000" pitchFamily="2" charset="0"/>
                <a:ea typeface="#9Slide03 Roboto Medium" panose="02000000000000000000" pitchFamily="2" charset="0"/>
              </a:rPr>
              <a:t>thắng</a:t>
            </a:r>
            <a:endParaRPr kumimoji="0" lang="en-US" sz="2300" b="0"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endParaRPr>
          </a:p>
        </p:txBody>
      </p:sp>
      <p:pic>
        <p:nvPicPr>
          <p:cNvPr id="9" name="Picture 2" descr="Hình ảnh dấu chấm hỏi đẹp | Cartoon clip art, Cartoon boy, How to draw hands"/>
          <p:cNvPicPr>
            <a:picLocks noChangeAspect="1" noChangeArrowheads="1"/>
          </p:cNvPicPr>
          <p:nvPr/>
        </p:nvPicPr>
        <p:blipFill>
          <a:blip r:embed="rId4" cstate="print">
            <a:extLst>
              <a:ext uri="{BEBA8EAE-BF5A-486C-A8C5-ECC9F3942E4B}">
                <a14:imgProps xmlns:a14="http://schemas.microsoft.com/office/drawing/2010/main">
                  <a14:imgLayer r:embed="rId5">
                    <a14:imgEffect>
                      <a14:backgroundRemoval t="10000" b="90000" l="10000" r="90000">
                        <a14:foregroundMark x1="29219" y1="20000" x2="29219" y2="20000"/>
                        <a14:foregroundMark x1="27969" y1="25156" x2="27969" y2="25156"/>
                        <a14:foregroundMark x1="29688" y1="29844" x2="29688" y2="29844"/>
                        <a14:foregroundMark x1="22188" y1="33594" x2="22188" y2="33594"/>
                        <a14:foregroundMark x1="23750" y1="41094" x2="23750" y2="41094"/>
                        <a14:foregroundMark x1="25469" y1="45625" x2="25469" y2="45625"/>
                        <a14:foregroundMark x1="46563" y1="36094" x2="46250" y2="45156"/>
                        <a14:foregroundMark x1="55156" y1="35000" x2="56875" y2="42813"/>
                        <a14:foregroundMark x1="71875" y1="24063" x2="71875" y2="24063"/>
                        <a14:foregroundMark x1="65313" y1="22969" x2="73281" y2="21406"/>
                        <a14:foregroundMark x1="66719" y1="35625" x2="66719" y2="35625"/>
                        <a14:foregroundMark x1="25156" y1="21719" x2="29219" y2="16875"/>
                      </a14:backgroundRemoval>
                    </a14:imgEffect>
                  </a14:imgLayer>
                </a14:imgProps>
              </a:ext>
              <a:ext uri="{28A0092B-C50C-407E-A947-70E740481C1C}">
                <a14:useLocalDpi xmlns:a14="http://schemas.microsoft.com/office/drawing/2010/main" val="0"/>
              </a:ext>
            </a:extLst>
          </a:blip>
          <a:srcRect/>
          <a:stretch>
            <a:fillRect/>
          </a:stretch>
        </p:blipFill>
        <p:spPr bwMode="auto">
          <a:xfrm>
            <a:off x="9821279" y="1188810"/>
            <a:ext cx="2588550" cy="2588551"/>
          </a:xfrm>
          <a:prstGeom prst="rect">
            <a:avLst/>
          </a:prstGeom>
          <a:noFill/>
          <a:extLst>
            <a:ext uri="{909E8E84-426E-40DD-AFC4-6F175D3DCCD1}">
              <a14:hiddenFill xmlns:a14="http://schemas.microsoft.com/office/drawing/2010/main">
                <a:solidFill>
                  <a:srgbClr val="FFFFFF"/>
                </a:solidFill>
              </a14:hiddenFill>
            </a:ext>
          </a:extLst>
        </p:spPr>
      </p:pic>
      <p:sp>
        <p:nvSpPr>
          <p:cNvPr id="21" name="Google Shape;24232;p48"/>
          <p:cNvSpPr/>
          <p:nvPr/>
        </p:nvSpPr>
        <p:spPr>
          <a:xfrm>
            <a:off x="1629446" y="4572581"/>
            <a:ext cx="1403200" cy="960800"/>
          </a:xfrm>
          <a:prstGeom prst="roundRect">
            <a:avLst>
              <a:gd name="adj" fmla="val 50000"/>
            </a:avLst>
          </a:prstGeom>
          <a:solidFill>
            <a:srgbClr val="FFAABE"/>
          </a:solidFill>
          <a:ln>
            <a:noFill/>
          </a:ln>
          <a:effectLst>
            <a:outerShdw dist="57150" dir="3600000" algn="bl" rotWithShape="0">
              <a:srgbClr val="684130">
                <a:alpha val="19000"/>
              </a:srgbClr>
            </a:outerShdw>
          </a:effectLst>
        </p:spPr>
        <p:txBody>
          <a:bodyPr spcFirstLastPara="1" wrap="square" lIns="121900" tIns="121900" rIns="121900" bIns="121900" anchor="ctr" anchorCtr="0">
            <a:noAutofit/>
          </a:bodyPr>
          <a:lstStyle/>
          <a:p>
            <a:pPr algn="ctr" defTabSz="1219170">
              <a:buClr>
                <a:srgbClr val="000000"/>
              </a:buClr>
            </a:pPr>
            <a:r>
              <a:rPr lang="en" sz="4000" kern="0">
                <a:solidFill>
                  <a:srgbClr val="684130"/>
                </a:solidFill>
                <a:latin typeface="#9Slide05 Dancing Script" panose="03080800040507000D00" pitchFamily="66" charset="0"/>
                <a:ea typeface="Rum Raisin"/>
                <a:cs typeface="Rum Raisin"/>
                <a:sym typeface="Rum Raisin"/>
              </a:rPr>
              <a:t>01</a:t>
            </a:r>
            <a:endParaRPr sz="1867" kern="0">
              <a:solidFill>
                <a:srgbClr val="000000"/>
              </a:solidFill>
              <a:latin typeface="#9Slide05 Dancing Script" panose="03080800040507000D00" pitchFamily="66" charset="0"/>
              <a:cs typeface="Arial"/>
              <a:sym typeface="Arial"/>
            </a:endParaRPr>
          </a:p>
        </p:txBody>
      </p:sp>
      <p:sp>
        <p:nvSpPr>
          <p:cNvPr id="22" name="Google Shape;24233;p48"/>
          <p:cNvSpPr txBox="1"/>
          <p:nvPr/>
        </p:nvSpPr>
        <p:spPr>
          <a:xfrm>
            <a:off x="1157846" y="5793547"/>
            <a:ext cx="2346400" cy="919200"/>
          </a:xfrm>
          <a:prstGeom prst="rect">
            <a:avLst/>
          </a:prstGeom>
          <a:solidFill>
            <a:schemeClr val="bg2">
              <a:lumMod val="90000"/>
            </a:schemeClr>
          </a:solidFill>
          <a:ln>
            <a:noFill/>
          </a:ln>
          <a:effectLst>
            <a:outerShdw dist="66675" dir="2760000" algn="bl" rotWithShape="0">
              <a:srgbClr val="684130">
                <a:alpha val="17000"/>
              </a:srgbClr>
            </a:outerShdw>
          </a:effectLst>
        </p:spPr>
        <p:txBody>
          <a:bodyPr spcFirstLastPara="1" wrap="square" lIns="121900" tIns="121900" rIns="121900" bIns="121900" anchor="ctr" anchorCtr="0">
            <a:noAutofit/>
          </a:bodyPr>
          <a:lstStyle/>
          <a:p>
            <a:pPr algn="ctr" defTabSz="1219170">
              <a:lnSpc>
                <a:spcPct val="110000"/>
              </a:lnSpc>
              <a:buClr>
                <a:srgbClr val="000000"/>
              </a:buClr>
            </a:pPr>
            <a:r>
              <a:rPr lang="en-US" sz="2800" b="1" kern="0" dirty="0" err="1">
                <a:solidFill>
                  <a:schemeClr val="accent1">
                    <a:lumMod val="10000"/>
                  </a:schemeClr>
                </a:solidFill>
                <a:latin typeface="#9Slide05 Dancing Script" panose="03080800040507000D00" pitchFamily="66" charset="0"/>
                <a:ea typeface="Anaheim"/>
                <a:cs typeface="Anaheim"/>
                <a:sym typeface="Anaheim"/>
              </a:rPr>
              <a:t>Thử</a:t>
            </a:r>
            <a:r>
              <a:rPr lang="en-US" sz="2800" b="1" kern="0" dirty="0">
                <a:solidFill>
                  <a:schemeClr val="accent1">
                    <a:lumMod val="10000"/>
                  </a:schemeClr>
                </a:solidFill>
                <a:latin typeface="#9Slide05 Dancing Script" panose="03080800040507000D00" pitchFamily="66" charset="0"/>
                <a:ea typeface="Anaheim"/>
                <a:cs typeface="Anaheim"/>
                <a:sym typeface="Anaheim"/>
              </a:rPr>
              <a:t> tài </a:t>
            </a:r>
          </a:p>
          <a:p>
            <a:pPr algn="ctr" defTabSz="1219170">
              <a:lnSpc>
                <a:spcPct val="110000"/>
              </a:lnSpc>
              <a:buClr>
                <a:srgbClr val="000000"/>
              </a:buClr>
            </a:pPr>
            <a:r>
              <a:rPr lang="en-US" sz="2800" b="1" kern="0" dirty="0" err="1">
                <a:solidFill>
                  <a:schemeClr val="accent1">
                    <a:lumMod val="10000"/>
                  </a:schemeClr>
                </a:solidFill>
                <a:latin typeface="#9Slide05 Dancing Script" panose="03080800040507000D00" pitchFamily="66" charset="0"/>
                <a:ea typeface="Anaheim"/>
                <a:cs typeface="Anaheim"/>
                <a:sym typeface="Anaheim"/>
              </a:rPr>
              <a:t>tính</a:t>
            </a:r>
            <a:r>
              <a:rPr lang="en-US" sz="2800" b="1" kern="0" dirty="0">
                <a:solidFill>
                  <a:schemeClr val="accent1">
                    <a:lumMod val="10000"/>
                  </a:schemeClr>
                </a:solidFill>
                <a:latin typeface="#9Slide05 Dancing Script" panose="03080800040507000D00" pitchFamily="66" charset="0"/>
                <a:ea typeface="Anaheim"/>
                <a:cs typeface="Anaheim"/>
                <a:sym typeface="Anaheim"/>
              </a:rPr>
              <a:t> </a:t>
            </a:r>
            <a:r>
              <a:rPr lang="en-US" sz="2800" b="1" kern="0" dirty="0" err="1">
                <a:solidFill>
                  <a:schemeClr val="accent1">
                    <a:lumMod val="10000"/>
                  </a:schemeClr>
                </a:solidFill>
                <a:latin typeface="#9Slide05 Dancing Script" panose="03080800040507000D00" pitchFamily="66" charset="0"/>
                <a:ea typeface="Anaheim"/>
                <a:cs typeface="Anaheim"/>
                <a:sym typeface="Anaheim"/>
              </a:rPr>
              <a:t>toán</a:t>
            </a:r>
            <a:endParaRPr sz="2800" b="1" kern="0" dirty="0">
              <a:solidFill>
                <a:schemeClr val="accent1">
                  <a:lumMod val="10000"/>
                </a:schemeClr>
              </a:solidFill>
              <a:latin typeface="#9Slide05 Dancing Script" panose="03080800040507000D00" pitchFamily="66" charset="0"/>
              <a:ea typeface="Anaheim"/>
              <a:cs typeface="Anaheim"/>
              <a:sym typeface="Anaheim"/>
            </a:endParaRPr>
          </a:p>
        </p:txBody>
      </p:sp>
      <p:sp>
        <p:nvSpPr>
          <p:cNvPr id="23" name="Google Shape;24234;p48"/>
          <p:cNvSpPr txBox="1"/>
          <p:nvPr/>
        </p:nvSpPr>
        <p:spPr>
          <a:xfrm>
            <a:off x="3719067" y="5793547"/>
            <a:ext cx="2346400" cy="919200"/>
          </a:xfrm>
          <a:prstGeom prst="rect">
            <a:avLst/>
          </a:prstGeom>
          <a:solidFill>
            <a:schemeClr val="bg2">
              <a:lumMod val="90000"/>
            </a:schemeClr>
          </a:solidFill>
          <a:ln>
            <a:noFill/>
          </a:ln>
          <a:effectLst>
            <a:outerShdw dist="66675" dir="2760000" algn="bl" rotWithShape="0">
              <a:srgbClr val="684130">
                <a:alpha val="17000"/>
              </a:srgbClr>
            </a:outerShdw>
          </a:effectLst>
        </p:spPr>
        <p:txBody>
          <a:bodyPr spcFirstLastPara="1" wrap="square" lIns="121900" tIns="121900" rIns="121900" bIns="121900" anchor="ctr" anchorCtr="0">
            <a:noAutofit/>
          </a:bodyPr>
          <a:lstStyle/>
          <a:p>
            <a:pPr algn="ctr" defTabSz="1219170">
              <a:lnSpc>
                <a:spcPct val="110000"/>
              </a:lnSpc>
              <a:buClr>
                <a:srgbClr val="000000"/>
              </a:buClr>
            </a:pPr>
            <a:r>
              <a:rPr lang="en" sz="2800" b="1" kern="0" dirty="0">
                <a:solidFill>
                  <a:schemeClr val="accent1">
                    <a:lumMod val="10000"/>
                  </a:schemeClr>
                </a:solidFill>
                <a:latin typeface="#9Slide05 Dancing Script" panose="03080800040507000D00" pitchFamily="66" charset="0"/>
                <a:ea typeface="Anaheim"/>
                <a:cs typeface="Anaheim"/>
                <a:sym typeface="Anaheim"/>
              </a:rPr>
              <a:t>Vòng quay </a:t>
            </a:r>
          </a:p>
          <a:p>
            <a:pPr algn="ctr" defTabSz="1219170">
              <a:lnSpc>
                <a:spcPct val="110000"/>
              </a:lnSpc>
              <a:buClr>
                <a:srgbClr val="000000"/>
              </a:buClr>
            </a:pPr>
            <a:r>
              <a:rPr lang="en" sz="2800" b="1" kern="0" dirty="0">
                <a:solidFill>
                  <a:schemeClr val="accent1">
                    <a:lumMod val="10000"/>
                  </a:schemeClr>
                </a:solidFill>
                <a:latin typeface="#9Slide05 Dancing Script" panose="03080800040507000D00" pitchFamily="66" charset="0"/>
                <a:ea typeface="Anaheim"/>
                <a:cs typeface="Anaheim"/>
                <a:sym typeface="Anaheim"/>
              </a:rPr>
              <a:t>may mắn</a:t>
            </a:r>
            <a:endParaRPr sz="2800" b="1" kern="0" dirty="0">
              <a:solidFill>
                <a:schemeClr val="accent1">
                  <a:lumMod val="10000"/>
                </a:schemeClr>
              </a:solidFill>
              <a:latin typeface="#9Slide05 Dancing Script" panose="03080800040507000D00" pitchFamily="66" charset="0"/>
              <a:ea typeface="Anaheim"/>
              <a:cs typeface="Anaheim"/>
              <a:sym typeface="Anaheim"/>
            </a:endParaRPr>
          </a:p>
        </p:txBody>
      </p:sp>
      <p:sp>
        <p:nvSpPr>
          <p:cNvPr id="24" name="Google Shape;24235;p48"/>
          <p:cNvSpPr txBox="1"/>
          <p:nvPr/>
        </p:nvSpPr>
        <p:spPr>
          <a:xfrm>
            <a:off x="6280289" y="5793547"/>
            <a:ext cx="2346400" cy="919200"/>
          </a:xfrm>
          <a:prstGeom prst="rect">
            <a:avLst/>
          </a:prstGeom>
          <a:solidFill>
            <a:schemeClr val="bg2">
              <a:lumMod val="90000"/>
            </a:schemeClr>
          </a:solidFill>
          <a:ln>
            <a:noFill/>
          </a:ln>
          <a:effectLst>
            <a:outerShdw dist="66675" dir="2760000" algn="bl" rotWithShape="0">
              <a:srgbClr val="684130">
                <a:alpha val="17000"/>
              </a:srgbClr>
            </a:outerShdw>
          </a:effectLst>
        </p:spPr>
        <p:txBody>
          <a:bodyPr spcFirstLastPara="1" wrap="square" lIns="121900" tIns="121900" rIns="121900" bIns="121900" anchor="ctr" anchorCtr="0">
            <a:noAutofit/>
          </a:bodyPr>
          <a:lstStyle/>
          <a:p>
            <a:pPr algn="ctr" defTabSz="1219170">
              <a:lnSpc>
                <a:spcPct val="110000"/>
              </a:lnSpc>
              <a:buClr>
                <a:srgbClr val="000000"/>
              </a:buClr>
            </a:pPr>
            <a:r>
              <a:rPr lang="en" sz="2800" b="1" kern="0" dirty="0">
                <a:solidFill>
                  <a:schemeClr val="accent1">
                    <a:lumMod val="10000"/>
                  </a:schemeClr>
                </a:solidFill>
                <a:latin typeface="#9Slide05 Dancing Script" panose="03080800040507000D00" pitchFamily="66" charset="0"/>
                <a:ea typeface="Anaheim"/>
                <a:cs typeface="Anaheim"/>
                <a:sym typeface="Anaheim"/>
              </a:rPr>
              <a:t>Truy tìm </a:t>
            </a:r>
          </a:p>
          <a:p>
            <a:pPr algn="ctr" defTabSz="1219170">
              <a:lnSpc>
                <a:spcPct val="110000"/>
              </a:lnSpc>
              <a:buClr>
                <a:srgbClr val="000000"/>
              </a:buClr>
            </a:pPr>
            <a:r>
              <a:rPr lang="en" sz="2800" b="1" kern="0" dirty="0">
                <a:solidFill>
                  <a:schemeClr val="accent1">
                    <a:lumMod val="10000"/>
                  </a:schemeClr>
                </a:solidFill>
                <a:latin typeface="#9Slide05 Dancing Script" panose="03080800040507000D00" pitchFamily="66" charset="0"/>
                <a:ea typeface="Anaheim"/>
                <a:cs typeface="Anaheim"/>
                <a:sym typeface="Anaheim"/>
              </a:rPr>
              <a:t>từ khóa</a:t>
            </a:r>
            <a:endParaRPr sz="2800" b="1" kern="0" dirty="0">
              <a:solidFill>
                <a:schemeClr val="accent1">
                  <a:lumMod val="10000"/>
                </a:schemeClr>
              </a:solidFill>
              <a:latin typeface="#9Slide05 Dancing Script" panose="03080800040507000D00" pitchFamily="66" charset="0"/>
              <a:ea typeface="Anaheim"/>
              <a:cs typeface="Anaheim"/>
              <a:sym typeface="Anaheim"/>
            </a:endParaRPr>
          </a:p>
        </p:txBody>
      </p:sp>
      <p:sp>
        <p:nvSpPr>
          <p:cNvPr id="25" name="Google Shape;24236;p48"/>
          <p:cNvSpPr/>
          <p:nvPr/>
        </p:nvSpPr>
        <p:spPr>
          <a:xfrm>
            <a:off x="4190646" y="4572581"/>
            <a:ext cx="1403200" cy="960800"/>
          </a:xfrm>
          <a:prstGeom prst="roundRect">
            <a:avLst>
              <a:gd name="adj" fmla="val 50000"/>
            </a:avLst>
          </a:prstGeom>
          <a:solidFill>
            <a:schemeClr val="accent3"/>
          </a:solidFill>
          <a:ln>
            <a:noFill/>
          </a:ln>
          <a:effectLst>
            <a:outerShdw dist="57150" dir="3600000" algn="bl" rotWithShape="0">
              <a:srgbClr val="684130">
                <a:alpha val="19000"/>
              </a:srgbClr>
            </a:outerShdw>
          </a:effectLst>
        </p:spPr>
        <p:txBody>
          <a:bodyPr spcFirstLastPara="1" wrap="square" lIns="121900" tIns="121900" rIns="121900" bIns="121900" anchor="ctr" anchorCtr="0">
            <a:noAutofit/>
          </a:bodyPr>
          <a:lstStyle/>
          <a:p>
            <a:pPr algn="ctr" defTabSz="1219170">
              <a:buClr>
                <a:srgbClr val="000000"/>
              </a:buClr>
            </a:pPr>
            <a:r>
              <a:rPr lang="en" sz="4000" kern="0">
                <a:solidFill>
                  <a:srgbClr val="684130"/>
                </a:solidFill>
                <a:latin typeface="#9Slide05 Dancing Script" panose="03080800040507000D00" pitchFamily="66" charset="0"/>
                <a:ea typeface="Rum Raisin"/>
                <a:cs typeface="Rum Raisin"/>
                <a:sym typeface="Rum Raisin"/>
              </a:rPr>
              <a:t>02</a:t>
            </a:r>
            <a:endParaRPr sz="1867" kern="0">
              <a:solidFill>
                <a:srgbClr val="000000"/>
              </a:solidFill>
              <a:latin typeface="#9Slide05 Dancing Script" panose="03080800040507000D00" pitchFamily="66" charset="0"/>
              <a:cs typeface="Arial"/>
              <a:sym typeface="Arial"/>
            </a:endParaRPr>
          </a:p>
        </p:txBody>
      </p:sp>
      <p:sp>
        <p:nvSpPr>
          <p:cNvPr id="26" name="Google Shape;24237;p48"/>
          <p:cNvSpPr/>
          <p:nvPr/>
        </p:nvSpPr>
        <p:spPr>
          <a:xfrm>
            <a:off x="6751846" y="4572581"/>
            <a:ext cx="1403200" cy="960800"/>
          </a:xfrm>
          <a:prstGeom prst="roundRect">
            <a:avLst>
              <a:gd name="adj" fmla="val 50000"/>
            </a:avLst>
          </a:prstGeom>
          <a:solidFill>
            <a:schemeClr val="accent2"/>
          </a:solidFill>
          <a:ln>
            <a:noFill/>
          </a:ln>
          <a:effectLst>
            <a:outerShdw dist="57150" dir="3600000" algn="bl" rotWithShape="0">
              <a:srgbClr val="684130">
                <a:alpha val="19000"/>
              </a:srgbClr>
            </a:outerShdw>
          </a:effectLst>
        </p:spPr>
        <p:txBody>
          <a:bodyPr spcFirstLastPara="1" wrap="square" lIns="121900" tIns="121900" rIns="121900" bIns="121900" anchor="ctr" anchorCtr="0">
            <a:noAutofit/>
          </a:bodyPr>
          <a:lstStyle/>
          <a:p>
            <a:pPr algn="ctr" defTabSz="1219170">
              <a:buClr>
                <a:srgbClr val="000000"/>
              </a:buClr>
            </a:pPr>
            <a:r>
              <a:rPr lang="en" sz="4000" kern="0">
                <a:solidFill>
                  <a:srgbClr val="684130"/>
                </a:solidFill>
                <a:latin typeface="#9Slide05 Dancing Script" panose="03080800040507000D00" pitchFamily="66" charset="0"/>
                <a:ea typeface="Rum Raisin"/>
                <a:cs typeface="Rum Raisin"/>
                <a:sym typeface="Rum Raisin"/>
              </a:rPr>
              <a:t>03</a:t>
            </a:r>
            <a:endParaRPr sz="1867" kern="0">
              <a:solidFill>
                <a:srgbClr val="000000"/>
              </a:solidFill>
              <a:latin typeface="#9Slide05 Dancing Script" panose="03080800040507000D00" pitchFamily="66" charset="0"/>
              <a:cs typeface="Arial"/>
              <a:sym typeface="Arial"/>
            </a:endParaRPr>
          </a:p>
        </p:txBody>
      </p:sp>
      <p:sp>
        <p:nvSpPr>
          <p:cNvPr id="27" name="Google Shape;24238;p48"/>
          <p:cNvSpPr/>
          <p:nvPr/>
        </p:nvSpPr>
        <p:spPr>
          <a:xfrm>
            <a:off x="9313046" y="4572581"/>
            <a:ext cx="1403200" cy="960800"/>
          </a:xfrm>
          <a:prstGeom prst="roundRect">
            <a:avLst>
              <a:gd name="adj" fmla="val 50000"/>
            </a:avLst>
          </a:prstGeom>
          <a:solidFill>
            <a:schemeClr val="accent5"/>
          </a:solidFill>
          <a:ln>
            <a:noFill/>
          </a:ln>
          <a:effectLst>
            <a:outerShdw dist="57150" dir="3600000" algn="bl" rotWithShape="0">
              <a:srgbClr val="684130">
                <a:alpha val="19000"/>
              </a:srgbClr>
            </a:outerShdw>
          </a:effectLst>
        </p:spPr>
        <p:txBody>
          <a:bodyPr spcFirstLastPara="1" wrap="square" lIns="121900" tIns="121900" rIns="121900" bIns="121900" anchor="ctr" anchorCtr="0">
            <a:noAutofit/>
          </a:bodyPr>
          <a:lstStyle/>
          <a:p>
            <a:pPr algn="ctr" defTabSz="1219170">
              <a:buClr>
                <a:srgbClr val="000000"/>
              </a:buClr>
            </a:pPr>
            <a:r>
              <a:rPr lang="en" sz="4000" kern="0">
                <a:solidFill>
                  <a:srgbClr val="684130"/>
                </a:solidFill>
                <a:latin typeface="#9Slide05 Dancing Script" panose="03080800040507000D00" pitchFamily="66" charset="0"/>
                <a:ea typeface="Rum Raisin"/>
                <a:cs typeface="Rum Raisin"/>
                <a:sym typeface="Rum Raisin"/>
              </a:rPr>
              <a:t>04</a:t>
            </a:r>
            <a:endParaRPr sz="1867" kern="0">
              <a:solidFill>
                <a:srgbClr val="000000"/>
              </a:solidFill>
              <a:latin typeface="#9Slide05 Dancing Script" panose="03080800040507000D00" pitchFamily="66" charset="0"/>
              <a:cs typeface="Arial"/>
              <a:sym typeface="Arial"/>
            </a:endParaRPr>
          </a:p>
        </p:txBody>
      </p:sp>
      <p:sp>
        <p:nvSpPr>
          <p:cNvPr id="28" name="Google Shape;24239;p48"/>
          <p:cNvSpPr txBox="1"/>
          <p:nvPr/>
        </p:nvSpPr>
        <p:spPr>
          <a:xfrm>
            <a:off x="8841510" y="5793547"/>
            <a:ext cx="2346400" cy="919200"/>
          </a:xfrm>
          <a:prstGeom prst="rect">
            <a:avLst/>
          </a:prstGeom>
          <a:solidFill>
            <a:schemeClr val="bg2">
              <a:lumMod val="90000"/>
            </a:schemeClr>
          </a:solidFill>
          <a:ln>
            <a:noFill/>
          </a:ln>
          <a:effectLst>
            <a:outerShdw dist="66675" dir="2760000" algn="bl" rotWithShape="0">
              <a:srgbClr val="684130">
                <a:alpha val="17000"/>
              </a:srgbClr>
            </a:outerShdw>
          </a:effectLst>
        </p:spPr>
        <p:txBody>
          <a:bodyPr spcFirstLastPara="1" wrap="square" lIns="121900" tIns="121900" rIns="121900" bIns="121900" anchor="ctr" anchorCtr="0">
            <a:noAutofit/>
          </a:bodyPr>
          <a:lstStyle/>
          <a:p>
            <a:pPr algn="ctr" defTabSz="1219170">
              <a:lnSpc>
                <a:spcPct val="110000"/>
              </a:lnSpc>
              <a:buClr>
                <a:srgbClr val="000000"/>
              </a:buClr>
            </a:pPr>
            <a:r>
              <a:rPr lang="en-US" sz="2800" b="1" kern="0" dirty="0">
                <a:solidFill>
                  <a:schemeClr val="accent1">
                    <a:lumMod val="10000"/>
                  </a:schemeClr>
                </a:solidFill>
                <a:latin typeface="#9Slide05 Dancing Script" panose="03080800040507000D00" pitchFamily="66" charset="0"/>
                <a:ea typeface="Anaheim"/>
                <a:cs typeface="Anaheim"/>
                <a:sym typeface="Anaheim"/>
              </a:rPr>
              <a:t>Tôi là </a:t>
            </a:r>
          </a:p>
          <a:p>
            <a:pPr algn="ctr" defTabSz="1219170">
              <a:lnSpc>
                <a:spcPct val="110000"/>
              </a:lnSpc>
              <a:buClr>
                <a:srgbClr val="000000"/>
              </a:buClr>
            </a:pPr>
            <a:r>
              <a:rPr lang="en-US" sz="2800" b="1" kern="0" dirty="0" err="1">
                <a:solidFill>
                  <a:schemeClr val="accent1">
                    <a:lumMod val="10000"/>
                  </a:schemeClr>
                </a:solidFill>
                <a:latin typeface="#9Slide05 Dancing Script" panose="03080800040507000D00" pitchFamily="66" charset="0"/>
                <a:ea typeface="Anaheim"/>
                <a:cs typeface="Anaheim"/>
                <a:sym typeface="Anaheim"/>
              </a:rPr>
              <a:t>chuyên</a:t>
            </a:r>
            <a:r>
              <a:rPr lang="en-US" sz="2800" b="1" kern="0" dirty="0">
                <a:solidFill>
                  <a:schemeClr val="accent1">
                    <a:lumMod val="10000"/>
                  </a:schemeClr>
                </a:solidFill>
                <a:latin typeface="#9Slide05 Dancing Script" panose="03080800040507000D00" pitchFamily="66" charset="0"/>
                <a:ea typeface="Anaheim"/>
                <a:cs typeface="Anaheim"/>
                <a:sym typeface="Anaheim"/>
              </a:rPr>
              <a:t> </a:t>
            </a:r>
            <a:r>
              <a:rPr lang="en-US" sz="2800" b="1" kern="0" dirty="0" err="1">
                <a:solidFill>
                  <a:schemeClr val="accent1">
                    <a:lumMod val="10000"/>
                  </a:schemeClr>
                </a:solidFill>
                <a:latin typeface="#9Slide05 Dancing Script" panose="03080800040507000D00" pitchFamily="66" charset="0"/>
                <a:ea typeface="Anaheim"/>
                <a:cs typeface="Anaheim"/>
                <a:sym typeface="Anaheim"/>
              </a:rPr>
              <a:t>gia</a:t>
            </a:r>
            <a:endParaRPr sz="2800" b="1" kern="0" dirty="0">
              <a:solidFill>
                <a:schemeClr val="accent1">
                  <a:lumMod val="10000"/>
                </a:schemeClr>
              </a:solidFill>
              <a:latin typeface="#9Slide05 Dancing Script" panose="03080800040507000D00" pitchFamily="66" charset="0"/>
              <a:ea typeface="Anaheim"/>
              <a:cs typeface="Anaheim"/>
              <a:sym typeface="Anaheim"/>
            </a:endParaRPr>
          </a:p>
        </p:txBody>
      </p:sp>
      <p:cxnSp>
        <p:nvCxnSpPr>
          <p:cNvPr id="29" name="Google Shape;24269;p48"/>
          <p:cNvCxnSpPr>
            <a:stCxn id="21" idx="3"/>
            <a:endCxn id="25" idx="1"/>
          </p:cNvCxnSpPr>
          <p:nvPr/>
        </p:nvCxnSpPr>
        <p:spPr>
          <a:xfrm>
            <a:off x="3032646" y="5052981"/>
            <a:ext cx="1158000" cy="0"/>
          </a:xfrm>
          <a:prstGeom prst="straightConnector1">
            <a:avLst/>
          </a:prstGeom>
          <a:noFill/>
          <a:ln w="9525" cap="flat" cmpd="sng">
            <a:solidFill>
              <a:schemeClr val="dk1"/>
            </a:solidFill>
            <a:prstDash val="dot"/>
            <a:round/>
            <a:headEnd type="none" w="med" len="med"/>
            <a:tailEnd type="none" w="med" len="med"/>
          </a:ln>
        </p:spPr>
      </p:cxnSp>
      <p:cxnSp>
        <p:nvCxnSpPr>
          <p:cNvPr id="30" name="Google Shape;24270;p48"/>
          <p:cNvCxnSpPr>
            <a:stCxn id="25" idx="3"/>
            <a:endCxn id="26" idx="1"/>
          </p:cNvCxnSpPr>
          <p:nvPr/>
        </p:nvCxnSpPr>
        <p:spPr>
          <a:xfrm>
            <a:off x="5593846" y="5052981"/>
            <a:ext cx="1158000" cy="0"/>
          </a:xfrm>
          <a:prstGeom prst="straightConnector1">
            <a:avLst/>
          </a:prstGeom>
          <a:noFill/>
          <a:ln w="9525" cap="flat" cmpd="sng">
            <a:solidFill>
              <a:schemeClr val="dk1"/>
            </a:solidFill>
            <a:prstDash val="dot"/>
            <a:round/>
            <a:headEnd type="none" w="med" len="med"/>
            <a:tailEnd type="none" w="med" len="med"/>
          </a:ln>
        </p:spPr>
      </p:cxnSp>
      <p:cxnSp>
        <p:nvCxnSpPr>
          <p:cNvPr id="31" name="Google Shape;24271;p48"/>
          <p:cNvCxnSpPr/>
          <p:nvPr/>
        </p:nvCxnSpPr>
        <p:spPr>
          <a:xfrm>
            <a:off x="8155046" y="5052981"/>
            <a:ext cx="1158000" cy="0"/>
          </a:xfrm>
          <a:prstGeom prst="straightConnector1">
            <a:avLst/>
          </a:prstGeom>
          <a:noFill/>
          <a:ln w="9525" cap="flat" cmpd="sng">
            <a:solidFill>
              <a:schemeClr val="dk1"/>
            </a:solidFill>
            <a:prstDash val="dot"/>
            <a:round/>
            <a:headEnd type="none" w="med" len="med"/>
            <a:tailEnd type="none" w="med" len="med"/>
          </a:ln>
        </p:spPr>
      </p:cxnSp>
    </p:spTree>
    <p:extLst>
      <p:ext uri="{BB962C8B-B14F-4D97-AF65-F5344CB8AC3E}">
        <p14:creationId xmlns:p14="http://schemas.microsoft.com/office/powerpoint/2010/main" val="146139206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500" fill="hold"/>
                                        <p:tgtEl>
                                          <p:spTgt spid="7"/>
                                        </p:tgtEl>
                                        <p:attrNameLst>
                                          <p:attrName>ppt_x</p:attrName>
                                        </p:attrNameLst>
                                      </p:cBhvr>
                                      <p:tavLst>
                                        <p:tav tm="0">
                                          <p:val>
                                            <p:strVal val="#ppt_x"/>
                                          </p:val>
                                        </p:tav>
                                        <p:tav tm="100000">
                                          <p:val>
                                            <p:strVal val="#ppt_x"/>
                                          </p:val>
                                        </p:tav>
                                      </p:tavLst>
                                    </p:anim>
                                    <p:anim calcmode="lin" valueType="num">
                                      <p:cBhvr additive="base">
                                        <p:cTn id="16" dur="500" fill="hold"/>
                                        <p:tgtEl>
                                          <p:spTgt spid="7"/>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ppt_x"/>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500" fill="hold"/>
                                        <p:tgtEl>
                                          <p:spTgt spid="9"/>
                                        </p:tgtEl>
                                        <p:attrNameLst>
                                          <p:attrName>ppt_x</p:attrName>
                                        </p:attrNameLst>
                                      </p:cBhvr>
                                      <p:tavLst>
                                        <p:tav tm="0">
                                          <p:val>
                                            <p:strVal val="#ppt_x"/>
                                          </p:val>
                                        </p:tav>
                                        <p:tav tm="100000">
                                          <p:val>
                                            <p:strVal val="#ppt_x"/>
                                          </p:val>
                                        </p:tav>
                                      </p:tavLst>
                                    </p:anim>
                                    <p:anim calcmode="lin" valueType="num">
                                      <p:cBhvr additive="base">
                                        <p:cTn id="2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21"/>
                                        </p:tgtEl>
                                        <p:attrNameLst>
                                          <p:attrName>style.visibility</p:attrName>
                                        </p:attrNameLst>
                                      </p:cBhvr>
                                      <p:to>
                                        <p:strVal val="visible"/>
                                      </p:to>
                                    </p:set>
                                    <p:anim calcmode="lin" valueType="num">
                                      <p:cBhvr additive="base">
                                        <p:cTn id="29" dur="500" fill="hold"/>
                                        <p:tgtEl>
                                          <p:spTgt spid="21"/>
                                        </p:tgtEl>
                                        <p:attrNameLst>
                                          <p:attrName>ppt_x</p:attrName>
                                        </p:attrNameLst>
                                      </p:cBhvr>
                                      <p:tavLst>
                                        <p:tav tm="0">
                                          <p:val>
                                            <p:strVal val="#ppt_x"/>
                                          </p:val>
                                        </p:tav>
                                        <p:tav tm="100000">
                                          <p:val>
                                            <p:strVal val="#ppt_x"/>
                                          </p:val>
                                        </p:tav>
                                      </p:tavLst>
                                    </p:anim>
                                    <p:anim calcmode="lin" valueType="num">
                                      <p:cBhvr additive="base">
                                        <p:cTn id="30" dur="500" fill="hold"/>
                                        <p:tgtEl>
                                          <p:spTgt spid="21"/>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25"/>
                                        </p:tgtEl>
                                        <p:attrNameLst>
                                          <p:attrName>style.visibility</p:attrName>
                                        </p:attrNameLst>
                                      </p:cBhvr>
                                      <p:to>
                                        <p:strVal val="visible"/>
                                      </p:to>
                                    </p:set>
                                    <p:anim calcmode="lin" valueType="num">
                                      <p:cBhvr additive="base">
                                        <p:cTn id="33" dur="500" fill="hold"/>
                                        <p:tgtEl>
                                          <p:spTgt spid="25"/>
                                        </p:tgtEl>
                                        <p:attrNameLst>
                                          <p:attrName>ppt_x</p:attrName>
                                        </p:attrNameLst>
                                      </p:cBhvr>
                                      <p:tavLst>
                                        <p:tav tm="0">
                                          <p:val>
                                            <p:strVal val="#ppt_x"/>
                                          </p:val>
                                        </p:tav>
                                        <p:tav tm="100000">
                                          <p:val>
                                            <p:strVal val="#ppt_x"/>
                                          </p:val>
                                        </p:tav>
                                      </p:tavLst>
                                    </p:anim>
                                    <p:anim calcmode="lin" valueType="num">
                                      <p:cBhvr additive="base">
                                        <p:cTn id="34" dur="500" fill="hold"/>
                                        <p:tgtEl>
                                          <p:spTgt spid="25"/>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 calcmode="lin" valueType="num">
                                      <p:cBhvr additive="base">
                                        <p:cTn id="37" dur="500" fill="hold"/>
                                        <p:tgtEl>
                                          <p:spTgt spid="26"/>
                                        </p:tgtEl>
                                        <p:attrNameLst>
                                          <p:attrName>ppt_x</p:attrName>
                                        </p:attrNameLst>
                                      </p:cBhvr>
                                      <p:tavLst>
                                        <p:tav tm="0">
                                          <p:val>
                                            <p:strVal val="#ppt_x"/>
                                          </p:val>
                                        </p:tav>
                                        <p:tav tm="100000">
                                          <p:val>
                                            <p:strVal val="#ppt_x"/>
                                          </p:val>
                                        </p:tav>
                                      </p:tavLst>
                                    </p:anim>
                                    <p:anim calcmode="lin" valueType="num">
                                      <p:cBhvr additive="base">
                                        <p:cTn id="38" dur="500" fill="hold"/>
                                        <p:tgtEl>
                                          <p:spTgt spid="26"/>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0"/>
                                  </p:stCondLst>
                                  <p:childTnLst>
                                    <p:set>
                                      <p:cBhvr>
                                        <p:cTn id="40" dur="1" fill="hold">
                                          <p:stCondLst>
                                            <p:cond delay="0"/>
                                          </p:stCondLst>
                                        </p:cTn>
                                        <p:tgtEl>
                                          <p:spTgt spid="27"/>
                                        </p:tgtEl>
                                        <p:attrNameLst>
                                          <p:attrName>style.visibility</p:attrName>
                                        </p:attrNameLst>
                                      </p:cBhvr>
                                      <p:to>
                                        <p:strVal val="visible"/>
                                      </p:to>
                                    </p:set>
                                    <p:anim calcmode="lin" valueType="num">
                                      <p:cBhvr additive="base">
                                        <p:cTn id="41" dur="500" fill="hold"/>
                                        <p:tgtEl>
                                          <p:spTgt spid="27"/>
                                        </p:tgtEl>
                                        <p:attrNameLst>
                                          <p:attrName>ppt_x</p:attrName>
                                        </p:attrNameLst>
                                      </p:cBhvr>
                                      <p:tavLst>
                                        <p:tav tm="0">
                                          <p:val>
                                            <p:strVal val="#ppt_x"/>
                                          </p:val>
                                        </p:tav>
                                        <p:tav tm="100000">
                                          <p:val>
                                            <p:strVal val="#ppt_x"/>
                                          </p:val>
                                        </p:tav>
                                      </p:tavLst>
                                    </p:anim>
                                    <p:anim calcmode="lin" valueType="num">
                                      <p:cBhvr additive="base">
                                        <p:cTn id="42" dur="500" fill="hold"/>
                                        <p:tgtEl>
                                          <p:spTgt spid="27"/>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29"/>
                                        </p:tgtEl>
                                        <p:attrNameLst>
                                          <p:attrName>style.visibility</p:attrName>
                                        </p:attrNameLst>
                                      </p:cBhvr>
                                      <p:to>
                                        <p:strVal val="visible"/>
                                      </p:to>
                                    </p:set>
                                    <p:anim calcmode="lin" valueType="num">
                                      <p:cBhvr additive="base">
                                        <p:cTn id="45" dur="500" fill="hold"/>
                                        <p:tgtEl>
                                          <p:spTgt spid="29"/>
                                        </p:tgtEl>
                                        <p:attrNameLst>
                                          <p:attrName>ppt_x</p:attrName>
                                        </p:attrNameLst>
                                      </p:cBhvr>
                                      <p:tavLst>
                                        <p:tav tm="0">
                                          <p:val>
                                            <p:strVal val="#ppt_x"/>
                                          </p:val>
                                        </p:tav>
                                        <p:tav tm="100000">
                                          <p:val>
                                            <p:strVal val="#ppt_x"/>
                                          </p:val>
                                        </p:tav>
                                      </p:tavLst>
                                    </p:anim>
                                    <p:anim calcmode="lin" valueType="num">
                                      <p:cBhvr additive="base">
                                        <p:cTn id="46" dur="500" fill="hold"/>
                                        <p:tgtEl>
                                          <p:spTgt spid="29"/>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30"/>
                                        </p:tgtEl>
                                        <p:attrNameLst>
                                          <p:attrName>style.visibility</p:attrName>
                                        </p:attrNameLst>
                                      </p:cBhvr>
                                      <p:to>
                                        <p:strVal val="visible"/>
                                      </p:to>
                                    </p:set>
                                    <p:anim calcmode="lin" valueType="num">
                                      <p:cBhvr additive="base">
                                        <p:cTn id="49" dur="500" fill="hold"/>
                                        <p:tgtEl>
                                          <p:spTgt spid="30"/>
                                        </p:tgtEl>
                                        <p:attrNameLst>
                                          <p:attrName>ppt_x</p:attrName>
                                        </p:attrNameLst>
                                      </p:cBhvr>
                                      <p:tavLst>
                                        <p:tav tm="0">
                                          <p:val>
                                            <p:strVal val="#ppt_x"/>
                                          </p:val>
                                        </p:tav>
                                        <p:tav tm="100000">
                                          <p:val>
                                            <p:strVal val="#ppt_x"/>
                                          </p:val>
                                        </p:tav>
                                      </p:tavLst>
                                    </p:anim>
                                    <p:anim calcmode="lin" valueType="num">
                                      <p:cBhvr additive="base">
                                        <p:cTn id="50" dur="500" fill="hold"/>
                                        <p:tgtEl>
                                          <p:spTgt spid="30"/>
                                        </p:tgtEl>
                                        <p:attrNameLst>
                                          <p:attrName>ppt_y</p:attrName>
                                        </p:attrNameLst>
                                      </p:cBhvr>
                                      <p:tavLst>
                                        <p:tav tm="0">
                                          <p:val>
                                            <p:strVal val="1+#ppt_h/2"/>
                                          </p:val>
                                        </p:tav>
                                        <p:tav tm="100000">
                                          <p:val>
                                            <p:strVal val="#ppt_y"/>
                                          </p:val>
                                        </p:tav>
                                      </p:tavLst>
                                    </p:anim>
                                  </p:childTnLst>
                                </p:cTn>
                              </p:par>
                              <p:par>
                                <p:cTn id="51" presetID="2" presetClass="entr" presetSubtype="4" fill="hold" nodeType="withEffect">
                                  <p:stCondLst>
                                    <p:cond delay="0"/>
                                  </p:stCondLst>
                                  <p:childTnLst>
                                    <p:set>
                                      <p:cBhvr>
                                        <p:cTn id="52" dur="1" fill="hold">
                                          <p:stCondLst>
                                            <p:cond delay="0"/>
                                          </p:stCondLst>
                                        </p:cTn>
                                        <p:tgtEl>
                                          <p:spTgt spid="31"/>
                                        </p:tgtEl>
                                        <p:attrNameLst>
                                          <p:attrName>style.visibility</p:attrName>
                                        </p:attrNameLst>
                                      </p:cBhvr>
                                      <p:to>
                                        <p:strVal val="visible"/>
                                      </p:to>
                                    </p:set>
                                    <p:anim calcmode="lin" valueType="num">
                                      <p:cBhvr additive="base">
                                        <p:cTn id="53" dur="500" fill="hold"/>
                                        <p:tgtEl>
                                          <p:spTgt spid="31"/>
                                        </p:tgtEl>
                                        <p:attrNameLst>
                                          <p:attrName>ppt_x</p:attrName>
                                        </p:attrNameLst>
                                      </p:cBhvr>
                                      <p:tavLst>
                                        <p:tav tm="0">
                                          <p:val>
                                            <p:strVal val="#ppt_x"/>
                                          </p:val>
                                        </p:tav>
                                        <p:tav tm="100000">
                                          <p:val>
                                            <p:strVal val="#ppt_x"/>
                                          </p:val>
                                        </p:tav>
                                      </p:tavLst>
                                    </p:anim>
                                    <p:anim calcmode="lin" valueType="num">
                                      <p:cBhvr additive="base">
                                        <p:cTn id="54"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grpId="0" nodeType="clickEffect">
                                  <p:stCondLst>
                                    <p:cond delay="0"/>
                                  </p:stCondLst>
                                  <p:childTnLst>
                                    <p:set>
                                      <p:cBhvr>
                                        <p:cTn id="58" dur="1" fill="hold">
                                          <p:stCondLst>
                                            <p:cond delay="0"/>
                                          </p:stCondLst>
                                        </p:cTn>
                                        <p:tgtEl>
                                          <p:spTgt spid="22"/>
                                        </p:tgtEl>
                                        <p:attrNameLst>
                                          <p:attrName>style.visibility</p:attrName>
                                        </p:attrNameLst>
                                      </p:cBhvr>
                                      <p:to>
                                        <p:strVal val="visible"/>
                                      </p:to>
                                    </p:set>
                                    <p:anim calcmode="lin" valueType="num">
                                      <p:cBhvr additive="base">
                                        <p:cTn id="59" dur="500" fill="hold"/>
                                        <p:tgtEl>
                                          <p:spTgt spid="22"/>
                                        </p:tgtEl>
                                        <p:attrNameLst>
                                          <p:attrName>ppt_x</p:attrName>
                                        </p:attrNameLst>
                                      </p:cBhvr>
                                      <p:tavLst>
                                        <p:tav tm="0">
                                          <p:val>
                                            <p:strVal val="#ppt_x"/>
                                          </p:val>
                                        </p:tav>
                                        <p:tav tm="100000">
                                          <p:val>
                                            <p:strVal val="#ppt_x"/>
                                          </p:val>
                                        </p:tav>
                                      </p:tavLst>
                                    </p:anim>
                                    <p:anim calcmode="lin" valueType="num">
                                      <p:cBhvr additive="base">
                                        <p:cTn id="60"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grpId="0" nodeType="clickEffect">
                                  <p:stCondLst>
                                    <p:cond delay="0"/>
                                  </p:stCondLst>
                                  <p:childTnLst>
                                    <p:set>
                                      <p:cBhvr>
                                        <p:cTn id="64" dur="1" fill="hold">
                                          <p:stCondLst>
                                            <p:cond delay="0"/>
                                          </p:stCondLst>
                                        </p:cTn>
                                        <p:tgtEl>
                                          <p:spTgt spid="23"/>
                                        </p:tgtEl>
                                        <p:attrNameLst>
                                          <p:attrName>style.visibility</p:attrName>
                                        </p:attrNameLst>
                                      </p:cBhvr>
                                      <p:to>
                                        <p:strVal val="visible"/>
                                      </p:to>
                                    </p:set>
                                    <p:anim calcmode="lin" valueType="num">
                                      <p:cBhvr additive="base">
                                        <p:cTn id="65" dur="500" fill="hold"/>
                                        <p:tgtEl>
                                          <p:spTgt spid="23"/>
                                        </p:tgtEl>
                                        <p:attrNameLst>
                                          <p:attrName>ppt_x</p:attrName>
                                        </p:attrNameLst>
                                      </p:cBhvr>
                                      <p:tavLst>
                                        <p:tav tm="0">
                                          <p:val>
                                            <p:strVal val="#ppt_x"/>
                                          </p:val>
                                        </p:tav>
                                        <p:tav tm="100000">
                                          <p:val>
                                            <p:strVal val="#ppt_x"/>
                                          </p:val>
                                        </p:tav>
                                      </p:tavLst>
                                    </p:anim>
                                    <p:anim calcmode="lin" valueType="num">
                                      <p:cBhvr additive="base">
                                        <p:cTn id="66"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24"/>
                                        </p:tgtEl>
                                        <p:attrNameLst>
                                          <p:attrName>style.visibility</p:attrName>
                                        </p:attrNameLst>
                                      </p:cBhvr>
                                      <p:to>
                                        <p:strVal val="visible"/>
                                      </p:to>
                                    </p:set>
                                    <p:anim calcmode="lin" valueType="num">
                                      <p:cBhvr additive="base">
                                        <p:cTn id="71" dur="500" fill="hold"/>
                                        <p:tgtEl>
                                          <p:spTgt spid="24"/>
                                        </p:tgtEl>
                                        <p:attrNameLst>
                                          <p:attrName>ppt_x</p:attrName>
                                        </p:attrNameLst>
                                      </p:cBhvr>
                                      <p:tavLst>
                                        <p:tav tm="0">
                                          <p:val>
                                            <p:strVal val="#ppt_x"/>
                                          </p:val>
                                        </p:tav>
                                        <p:tav tm="100000">
                                          <p:val>
                                            <p:strVal val="#ppt_x"/>
                                          </p:val>
                                        </p:tav>
                                      </p:tavLst>
                                    </p:anim>
                                    <p:anim calcmode="lin" valueType="num">
                                      <p:cBhvr additive="base">
                                        <p:cTn id="72"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4" fill="hold" grpId="0" nodeType="clickEffect">
                                  <p:stCondLst>
                                    <p:cond delay="0"/>
                                  </p:stCondLst>
                                  <p:childTnLst>
                                    <p:set>
                                      <p:cBhvr>
                                        <p:cTn id="76" dur="1" fill="hold">
                                          <p:stCondLst>
                                            <p:cond delay="0"/>
                                          </p:stCondLst>
                                        </p:cTn>
                                        <p:tgtEl>
                                          <p:spTgt spid="28"/>
                                        </p:tgtEl>
                                        <p:attrNameLst>
                                          <p:attrName>style.visibility</p:attrName>
                                        </p:attrNameLst>
                                      </p:cBhvr>
                                      <p:to>
                                        <p:strVal val="visible"/>
                                      </p:to>
                                    </p:set>
                                    <p:anim calcmode="lin" valueType="num">
                                      <p:cBhvr additive="base">
                                        <p:cTn id="77" dur="500" fill="hold"/>
                                        <p:tgtEl>
                                          <p:spTgt spid="28"/>
                                        </p:tgtEl>
                                        <p:attrNameLst>
                                          <p:attrName>ppt_x</p:attrName>
                                        </p:attrNameLst>
                                      </p:cBhvr>
                                      <p:tavLst>
                                        <p:tav tm="0">
                                          <p:val>
                                            <p:strVal val="#ppt_x"/>
                                          </p:val>
                                        </p:tav>
                                        <p:tav tm="100000">
                                          <p:val>
                                            <p:strVal val="#ppt_x"/>
                                          </p:val>
                                        </p:tav>
                                      </p:tavLst>
                                    </p:anim>
                                    <p:anim calcmode="lin" valueType="num">
                                      <p:cBhvr additive="base">
                                        <p:cTn id="78"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P spid="8" grpId="0"/>
      <p:bldP spid="21" grpId="0" animBg="1"/>
      <p:bldP spid="22" grpId="0" animBg="1"/>
      <p:bldP spid="23" grpId="0" animBg="1"/>
      <p:bldP spid="24" grpId="0" animBg="1"/>
      <p:bldP spid="25" grpId="0" animBg="1"/>
      <p:bldP spid="26" grpId="0" animBg="1"/>
      <p:bldP spid="27" grpId="0" animBg="1"/>
      <p:bldP spid="28"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24229"/>
        <p:cNvGrpSpPr/>
        <p:nvPr/>
      </p:nvGrpSpPr>
      <p:grpSpPr>
        <a:xfrm>
          <a:off x="0" y="0"/>
          <a:ext cx="0" cy="0"/>
          <a:chOff x="0" y="0"/>
          <a:chExt cx="0" cy="0"/>
        </a:xfrm>
      </p:grpSpPr>
      <p:sp>
        <p:nvSpPr>
          <p:cNvPr id="4" name="Rectangle 3"/>
          <p:cNvSpPr/>
          <p:nvPr/>
        </p:nvSpPr>
        <p:spPr>
          <a:xfrm>
            <a:off x="0" y="123088"/>
            <a:ext cx="12192000" cy="633046"/>
          </a:xfrm>
          <a:prstGeom prst="rect">
            <a:avLst/>
          </a:prstGeom>
          <a:solidFill>
            <a:srgbClr val="0869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lnSpc>
                <a:spcPct val="110000"/>
              </a:lnSpc>
              <a:buClr>
                <a:srgbClr val="000000"/>
              </a:buClr>
            </a:pPr>
            <a:r>
              <a:rPr lang="en-US" sz="3200" b="1" kern="0" dirty="0" err="1">
                <a:solidFill>
                  <a:schemeClr val="accent6"/>
                </a:solidFill>
                <a:latin typeface="#9Slide05 Dancing Script" panose="03080800040507000D00" pitchFamily="66" charset="0"/>
                <a:ea typeface="Anaheim"/>
                <a:cs typeface="Anaheim"/>
                <a:sym typeface="Anaheim"/>
              </a:rPr>
              <a:t>Chặng</a:t>
            </a:r>
            <a:r>
              <a:rPr lang="en-US" sz="3200" b="1" kern="0" dirty="0">
                <a:solidFill>
                  <a:schemeClr val="accent6"/>
                </a:solidFill>
                <a:latin typeface="#9Slide05 Dancing Script" panose="03080800040507000D00" pitchFamily="66" charset="0"/>
                <a:ea typeface="Anaheim"/>
                <a:cs typeface="Anaheim"/>
                <a:sym typeface="Anaheim"/>
              </a:rPr>
              <a:t> 1. </a:t>
            </a:r>
            <a:r>
              <a:rPr lang="en-US" sz="3200" b="1" kern="0" dirty="0" err="1">
                <a:solidFill>
                  <a:schemeClr val="accent6"/>
                </a:solidFill>
                <a:latin typeface="#9Slide05 Dancing Script" panose="03080800040507000D00" pitchFamily="66" charset="0"/>
                <a:ea typeface="Anaheim"/>
                <a:cs typeface="Anaheim"/>
                <a:sym typeface="Anaheim"/>
              </a:rPr>
              <a:t>Thử</a:t>
            </a:r>
            <a:r>
              <a:rPr lang="en-US" sz="3200" b="1" kern="0" dirty="0">
                <a:solidFill>
                  <a:schemeClr val="accent6"/>
                </a:solidFill>
                <a:latin typeface="#9Slide05 Dancing Script" panose="03080800040507000D00" pitchFamily="66" charset="0"/>
                <a:ea typeface="Anaheim"/>
                <a:cs typeface="Anaheim"/>
                <a:sym typeface="Anaheim"/>
              </a:rPr>
              <a:t> tài </a:t>
            </a:r>
            <a:r>
              <a:rPr lang="en-US" sz="3200" b="1" kern="0" dirty="0" err="1">
                <a:solidFill>
                  <a:schemeClr val="accent6"/>
                </a:solidFill>
                <a:latin typeface="#9Slide05 Dancing Script" panose="03080800040507000D00" pitchFamily="66" charset="0"/>
                <a:ea typeface="Anaheim"/>
                <a:cs typeface="Anaheim"/>
                <a:sym typeface="Anaheim"/>
              </a:rPr>
              <a:t>tính</a:t>
            </a:r>
            <a:r>
              <a:rPr lang="en-US" sz="3200" b="1" kern="0" dirty="0">
                <a:solidFill>
                  <a:schemeClr val="accent6"/>
                </a:solidFill>
                <a:latin typeface="#9Slide05 Dancing Script" panose="03080800040507000D00" pitchFamily="66" charset="0"/>
                <a:ea typeface="Anaheim"/>
                <a:cs typeface="Anaheim"/>
                <a:sym typeface="Anaheim"/>
              </a:rPr>
              <a:t> </a:t>
            </a:r>
            <a:r>
              <a:rPr lang="en-US" sz="3200" b="1" kern="0" dirty="0" err="1">
                <a:solidFill>
                  <a:schemeClr val="accent6"/>
                </a:solidFill>
                <a:latin typeface="#9Slide05 Dancing Script" panose="03080800040507000D00" pitchFamily="66" charset="0"/>
                <a:ea typeface="Anaheim"/>
                <a:cs typeface="Anaheim"/>
                <a:sym typeface="Anaheim"/>
              </a:rPr>
              <a:t>toán</a:t>
            </a:r>
            <a:endParaRPr lang="en-US" sz="3200" b="1" kern="0" dirty="0">
              <a:solidFill>
                <a:schemeClr val="accent6"/>
              </a:solidFill>
              <a:latin typeface="#9Slide05 Dancing Script" panose="03080800040507000D00" pitchFamily="66" charset="0"/>
              <a:ea typeface="Anaheim"/>
              <a:cs typeface="Anaheim"/>
              <a:sym typeface="Anaheim"/>
            </a:endParaRPr>
          </a:p>
        </p:txBody>
      </p:sp>
      <p:pic>
        <p:nvPicPr>
          <p:cNvPr id="1026" name="Picture 2" descr="Mathematical illustration, Elementary mathematics Number, Math s Borders,  text, graph Of A Function, cartoon png | PNGWing"/>
          <p:cNvPicPr>
            <a:picLocks noChangeAspect="1" noChangeArrowheads="1"/>
          </p:cNvPicPr>
          <p:nvPr/>
        </p:nvPicPr>
        <p:blipFill>
          <a:blip r:embed="rId3" cstate="print">
            <a:extLst>
              <a:ext uri="{BEBA8EAE-BF5A-486C-A8C5-ECC9F3942E4B}">
                <a14:imgProps xmlns:a14="http://schemas.microsoft.com/office/drawing/2010/main">
                  <a14:imgLayer r:embed="rId4">
                    <a14:imgEffect>
                      <a14:backgroundRemoval t="2125" b="95875" l="7174" r="90000">
                        <a14:foregroundMark x1="28043" y1="13250" x2="26304" y2="27750"/>
                        <a14:foregroundMark x1="22826" y1="12875" x2="25326" y2="27250"/>
                        <a14:foregroundMark x1="23043" y1="25250" x2="29565" y2="15750"/>
                        <a14:foregroundMark x1="26522" y1="14125" x2="26739" y2="22375"/>
                        <a14:foregroundMark x1="21087" y1="21250" x2="27283" y2="15500"/>
                        <a14:foregroundMark x1="25761" y1="14375" x2="27500" y2="21750"/>
                        <a14:foregroundMark x1="25761" y1="14375" x2="23261" y2="25500"/>
                        <a14:foregroundMark x1="74348" y1="40625" x2="75435" y2="48625"/>
                        <a14:foregroundMark x1="73913" y1="49500" x2="78913" y2="36625"/>
                        <a14:foregroundMark x1="78913" y1="36625" x2="88261" y2="40250"/>
                        <a14:foregroundMark x1="72935" y1="54250" x2="72935" y2="60875"/>
                        <a14:foregroundMark x1="47609" y1="63375" x2="57500" y2="63125"/>
                        <a14:foregroundMark x1="52609" y1="59125" x2="52609" y2="59125"/>
                      </a14:backgroundRemoval>
                    </a14:imgEffect>
                  </a14:imgLayer>
                </a14:imgProps>
              </a:ext>
              <a:ext uri="{28A0092B-C50C-407E-A947-70E740481C1C}">
                <a14:useLocalDpi xmlns:a14="http://schemas.microsoft.com/office/drawing/2010/main" val="0"/>
              </a:ext>
            </a:extLst>
          </a:blip>
          <a:srcRect/>
          <a:stretch>
            <a:fillRect/>
          </a:stretch>
        </p:blipFill>
        <p:spPr bwMode="auto">
          <a:xfrm>
            <a:off x="-192505" y="4436894"/>
            <a:ext cx="2784274" cy="2421106"/>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2" name="Table 1"/>
          <p:cNvGraphicFramePr>
            <a:graphicFrameLocks noGrp="1"/>
          </p:cNvGraphicFramePr>
          <p:nvPr>
            <p:extLst>
              <p:ext uri="{D42A27DB-BD31-4B8C-83A1-F6EECF244321}">
                <p14:modId xmlns:p14="http://schemas.microsoft.com/office/powerpoint/2010/main" val="2969872589"/>
              </p:ext>
            </p:extLst>
          </p:nvPr>
        </p:nvGraphicFramePr>
        <p:xfrm>
          <a:off x="2591769" y="2053683"/>
          <a:ext cx="7497011" cy="3241294"/>
        </p:xfrm>
        <a:graphic>
          <a:graphicData uri="http://schemas.openxmlformats.org/drawingml/2006/table">
            <a:tbl>
              <a:tblPr firstRow="1" bandRow="1">
                <a:tableStyleId>{5C22544A-7EE6-4342-B048-85BDC9FD1C3A}</a:tableStyleId>
              </a:tblPr>
              <a:tblGrid>
                <a:gridCol w="2398953">
                  <a:extLst>
                    <a:ext uri="{9D8B030D-6E8A-4147-A177-3AD203B41FA5}">
                      <a16:colId xmlns:a16="http://schemas.microsoft.com/office/drawing/2014/main" val="203732438"/>
                    </a:ext>
                  </a:extLst>
                </a:gridCol>
                <a:gridCol w="2823410">
                  <a:extLst>
                    <a:ext uri="{9D8B030D-6E8A-4147-A177-3AD203B41FA5}">
                      <a16:colId xmlns:a16="http://schemas.microsoft.com/office/drawing/2014/main" val="29808439"/>
                    </a:ext>
                  </a:extLst>
                </a:gridCol>
                <a:gridCol w="2274648">
                  <a:extLst>
                    <a:ext uri="{9D8B030D-6E8A-4147-A177-3AD203B41FA5}">
                      <a16:colId xmlns:a16="http://schemas.microsoft.com/office/drawing/2014/main" val="1651319471"/>
                    </a:ext>
                  </a:extLst>
                </a:gridCol>
              </a:tblGrid>
              <a:tr h="269596">
                <a:tc>
                  <a:txBody>
                    <a:bodyPr/>
                    <a:lstStyle/>
                    <a:p>
                      <a:pPr algn="ctr">
                        <a:lnSpc>
                          <a:spcPct val="120000"/>
                        </a:lnSpc>
                      </a:pPr>
                      <a:r>
                        <a:rPr lang="en-US" sz="2200" dirty="0" err="1">
                          <a:solidFill>
                            <a:schemeClr val="bg1">
                              <a:lumMod val="10000"/>
                            </a:schemeClr>
                          </a:solidFill>
                          <a:latin typeface="#9Slide03 Roboto Medium" panose="02000000000000000000" pitchFamily="2" charset="0"/>
                          <a:ea typeface="#9Slide03 Roboto Medium" panose="02000000000000000000" pitchFamily="2" charset="0"/>
                        </a:rPr>
                        <a:t>Châu</a:t>
                      </a:r>
                      <a:r>
                        <a:rPr lang="en-US" sz="2200" baseline="0" dirty="0">
                          <a:solidFill>
                            <a:schemeClr val="bg1">
                              <a:lumMod val="10000"/>
                            </a:schemeClr>
                          </a:solidFill>
                          <a:latin typeface="#9Slide03 Roboto Medium" panose="02000000000000000000" pitchFamily="2" charset="0"/>
                          <a:ea typeface="#9Slide03 Roboto Medium" panose="02000000000000000000" pitchFamily="2" charset="0"/>
                        </a:rPr>
                        <a:t> </a:t>
                      </a:r>
                      <a:r>
                        <a:rPr lang="en-US" sz="2200" baseline="0" dirty="0" err="1">
                          <a:solidFill>
                            <a:schemeClr val="bg1">
                              <a:lumMod val="10000"/>
                            </a:schemeClr>
                          </a:solidFill>
                          <a:latin typeface="#9Slide03 Roboto Medium" panose="02000000000000000000" pitchFamily="2" charset="0"/>
                          <a:ea typeface="#9Slide03 Roboto Medium" panose="02000000000000000000" pitchFamily="2" charset="0"/>
                        </a:rPr>
                        <a:t>lục</a:t>
                      </a:r>
                      <a:endParaRPr lang="en-US" sz="2200" dirty="0">
                        <a:solidFill>
                          <a:schemeClr val="bg1">
                            <a:lumMod val="10000"/>
                          </a:schemeClr>
                        </a:solidFill>
                        <a:latin typeface="#9Slide03 Roboto Medium" panose="02000000000000000000" pitchFamily="2" charset="0"/>
                        <a:ea typeface="#9Slide03 Roboto Medium" panose="02000000000000000000" pitchFamily="2"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rgbClr val="D9F1FD"/>
                    </a:solidFill>
                  </a:tcPr>
                </a:tc>
                <a:tc>
                  <a:txBody>
                    <a:bodyPr/>
                    <a:lstStyle/>
                    <a:p>
                      <a:pPr algn="ctr">
                        <a:lnSpc>
                          <a:spcPct val="120000"/>
                        </a:lnSpc>
                      </a:pPr>
                      <a:r>
                        <a:rPr lang="en-US" sz="2200" dirty="0">
                          <a:solidFill>
                            <a:schemeClr val="bg1">
                              <a:lumMod val="10000"/>
                            </a:schemeClr>
                          </a:solidFill>
                          <a:latin typeface="#9Slide03 Roboto Medium" panose="02000000000000000000" pitchFamily="2" charset="0"/>
                          <a:ea typeface="#9Slide03 Roboto Medium" panose="02000000000000000000" pitchFamily="2" charset="0"/>
                        </a:rPr>
                        <a:t>Dân số</a:t>
                      </a:r>
                      <a:r>
                        <a:rPr lang="en-US" sz="2200" baseline="0" dirty="0">
                          <a:solidFill>
                            <a:schemeClr val="bg1">
                              <a:lumMod val="10000"/>
                            </a:schemeClr>
                          </a:solidFill>
                          <a:latin typeface="#9Slide03 Roboto Medium" panose="02000000000000000000" pitchFamily="2" charset="0"/>
                          <a:ea typeface="#9Slide03 Roboto Medium" panose="02000000000000000000" pitchFamily="2" charset="0"/>
                        </a:rPr>
                        <a:t> (</a:t>
                      </a:r>
                      <a:r>
                        <a:rPr lang="en-US" sz="2200" baseline="0" dirty="0" err="1">
                          <a:solidFill>
                            <a:schemeClr val="bg1">
                              <a:lumMod val="10000"/>
                            </a:schemeClr>
                          </a:solidFill>
                          <a:latin typeface="#9Slide03 Roboto Medium" panose="02000000000000000000" pitchFamily="2" charset="0"/>
                          <a:ea typeface="#9Slide03 Roboto Medium" panose="02000000000000000000" pitchFamily="2" charset="0"/>
                        </a:rPr>
                        <a:t>triệu</a:t>
                      </a:r>
                      <a:r>
                        <a:rPr lang="en-US" sz="2200" baseline="0" dirty="0">
                          <a:solidFill>
                            <a:schemeClr val="bg1">
                              <a:lumMod val="10000"/>
                            </a:schemeClr>
                          </a:solidFill>
                          <a:latin typeface="#9Slide03 Roboto Medium" panose="02000000000000000000" pitchFamily="2" charset="0"/>
                          <a:ea typeface="#9Slide03 Roboto Medium" panose="02000000000000000000" pitchFamily="2" charset="0"/>
                        </a:rPr>
                        <a:t> người)</a:t>
                      </a:r>
                      <a:endParaRPr lang="en-US" sz="2200" dirty="0">
                        <a:solidFill>
                          <a:schemeClr val="bg1">
                            <a:lumMod val="10000"/>
                          </a:schemeClr>
                        </a:solidFill>
                        <a:latin typeface="#9Slide03 Roboto Medium" panose="02000000000000000000" pitchFamily="2" charset="0"/>
                        <a:ea typeface="#9Slide03 Roboto Medium" panose="02000000000000000000" pitchFamily="2"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rgbClr val="D9F1FD"/>
                    </a:solidFill>
                  </a:tcPr>
                </a:tc>
                <a:tc>
                  <a:txBody>
                    <a:bodyPr/>
                    <a:lstStyle/>
                    <a:p>
                      <a:pPr algn="ctr">
                        <a:lnSpc>
                          <a:spcPct val="120000"/>
                        </a:lnSpc>
                      </a:pPr>
                      <a:r>
                        <a:rPr lang="en-US" sz="2200" dirty="0" err="1">
                          <a:solidFill>
                            <a:schemeClr val="bg1">
                              <a:lumMod val="10000"/>
                            </a:schemeClr>
                          </a:solidFill>
                          <a:latin typeface="#9Slide03 Roboto Medium" panose="02000000000000000000" pitchFamily="2" charset="0"/>
                          <a:ea typeface="#9Slide03 Roboto Medium" panose="02000000000000000000" pitchFamily="2" charset="0"/>
                        </a:rPr>
                        <a:t>Tỉ</a:t>
                      </a:r>
                      <a:r>
                        <a:rPr lang="en-US" sz="2200" baseline="0" dirty="0">
                          <a:solidFill>
                            <a:schemeClr val="bg1">
                              <a:lumMod val="10000"/>
                            </a:schemeClr>
                          </a:solidFill>
                          <a:latin typeface="#9Slide03 Roboto Medium" panose="02000000000000000000" pitchFamily="2" charset="0"/>
                          <a:ea typeface="#9Slide03 Roboto Medium" panose="02000000000000000000" pitchFamily="2" charset="0"/>
                        </a:rPr>
                        <a:t> </a:t>
                      </a:r>
                      <a:r>
                        <a:rPr lang="en-US" sz="2200" baseline="0" dirty="0" err="1">
                          <a:solidFill>
                            <a:schemeClr val="bg1">
                              <a:lumMod val="10000"/>
                            </a:schemeClr>
                          </a:solidFill>
                          <a:latin typeface="#9Slide03 Roboto Medium" panose="02000000000000000000" pitchFamily="2" charset="0"/>
                          <a:ea typeface="#9Slide03 Roboto Medium" panose="02000000000000000000" pitchFamily="2" charset="0"/>
                        </a:rPr>
                        <a:t>lệ</a:t>
                      </a:r>
                      <a:r>
                        <a:rPr lang="en-US" sz="2200" baseline="0" dirty="0">
                          <a:solidFill>
                            <a:schemeClr val="bg1">
                              <a:lumMod val="10000"/>
                            </a:schemeClr>
                          </a:solidFill>
                          <a:latin typeface="#9Slide03 Roboto Medium" panose="02000000000000000000" pitchFamily="2" charset="0"/>
                          <a:ea typeface="#9Slide03 Roboto Medium" panose="02000000000000000000" pitchFamily="2" charset="0"/>
                        </a:rPr>
                        <a:t> (%)</a:t>
                      </a:r>
                      <a:endParaRPr lang="en-US" sz="2200" dirty="0">
                        <a:solidFill>
                          <a:schemeClr val="bg1">
                            <a:lumMod val="10000"/>
                          </a:schemeClr>
                        </a:solidFill>
                        <a:latin typeface="#9Slide03 Roboto Medium" panose="02000000000000000000" pitchFamily="2" charset="0"/>
                        <a:ea typeface="#9Slide03 Roboto Medium" panose="02000000000000000000" pitchFamily="2"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rgbClr val="D9F1FD"/>
                    </a:solidFill>
                  </a:tcPr>
                </a:tc>
                <a:extLst>
                  <a:ext uri="{0D108BD9-81ED-4DB2-BD59-A6C34878D82A}">
                    <a16:rowId xmlns:a16="http://schemas.microsoft.com/office/drawing/2014/main" val="249354477"/>
                  </a:ext>
                </a:extLst>
              </a:tr>
              <a:tr h="370840">
                <a:tc>
                  <a:txBody>
                    <a:bodyPr/>
                    <a:lstStyle/>
                    <a:p>
                      <a:pPr>
                        <a:lnSpc>
                          <a:spcPct val="120000"/>
                        </a:lnSpc>
                      </a:pPr>
                      <a:r>
                        <a:rPr lang="en-US" sz="2200" dirty="0" err="1">
                          <a:solidFill>
                            <a:schemeClr val="bg1">
                              <a:lumMod val="10000"/>
                            </a:schemeClr>
                          </a:solidFill>
                          <a:latin typeface="#9Slide03 Roboto Medium" panose="02000000000000000000" pitchFamily="2" charset="0"/>
                          <a:ea typeface="#9Slide03 Roboto Medium" panose="02000000000000000000" pitchFamily="2" charset="0"/>
                        </a:rPr>
                        <a:t>Châu</a:t>
                      </a:r>
                      <a:r>
                        <a:rPr lang="en-US" sz="2200" baseline="0" dirty="0">
                          <a:solidFill>
                            <a:schemeClr val="bg1">
                              <a:lumMod val="10000"/>
                            </a:schemeClr>
                          </a:solidFill>
                          <a:latin typeface="#9Slide03 Roboto Medium" panose="02000000000000000000" pitchFamily="2" charset="0"/>
                          <a:ea typeface="#9Slide03 Roboto Medium" panose="02000000000000000000" pitchFamily="2" charset="0"/>
                        </a:rPr>
                        <a:t> Á</a:t>
                      </a:r>
                      <a:endParaRPr lang="en-US" sz="2200" dirty="0">
                        <a:solidFill>
                          <a:schemeClr val="bg1">
                            <a:lumMod val="10000"/>
                          </a:schemeClr>
                        </a:solidFill>
                        <a:latin typeface="#9Slide03 Roboto Medium" panose="02000000000000000000" pitchFamily="2" charset="0"/>
                        <a:ea typeface="#9Slide03 Roboto Medium" panose="02000000000000000000" pitchFamily="2"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lnSpc>
                          <a:spcPct val="120000"/>
                        </a:lnSpc>
                      </a:pPr>
                      <a:r>
                        <a:rPr lang="en-US" sz="2200" dirty="0">
                          <a:solidFill>
                            <a:schemeClr val="bg1">
                              <a:lumMod val="10000"/>
                            </a:schemeClr>
                          </a:solidFill>
                          <a:latin typeface="#9Slide03 Roboto Medium" panose="02000000000000000000" pitchFamily="2" charset="0"/>
                          <a:ea typeface="#9Slide03 Roboto Medium" panose="02000000000000000000" pitchFamily="2" charset="0"/>
                        </a:rPr>
                        <a:t>4 641,1</a:t>
                      </a: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nSpc>
                          <a:spcPct val="120000"/>
                        </a:lnSpc>
                      </a:pPr>
                      <a:endParaRPr lang="en-US" sz="2200" dirty="0">
                        <a:solidFill>
                          <a:schemeClr val="bg1">
                            <a:lumMod val="10000"/>
                          </a:schemeClr>
                        </a:solidFill>
                        <a:latin typeface="#9Slide03 Roboto Medium" panose="02000000000000000000" pitchFamily="2" charset="0"/>
                        <a:ea typeface="#9Slide03 Roboto Medium" panose="02000000000000000000" pitchFamily="2"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a16="http://schemas.microsoft.com/office/drawing/2014/main" val="1964943686"/>
                  </a:ext>
                </a:extLst>
              </a:tr>
              <a:tr h="370840">
                <a:tc>
                  <a:txBody>
                    <a:bodyPr/>
                    <a:lstStyle/>
                    <a:p>
                      <a:pPr>
                        <a:lnSpc>
                          <a:spcPct val="120000"/>
                        </a:lnSpc>
                      </a:pPr>
                      <a:r>
                        <a:rPr lang="en-US" sz="2200" dirty="0" err="1">
                          <a:solidFill>
                            <a:schemeClr val="bg1">
                              <a:lumMod val="10000"/>
                            </a:schemeClr>
                          </a:solidFill>
                          <a:latin typeface="#9Slide03 Roboto Medium" panose="02000000000000000000" pitchFamily="2" charset="0"/>
                          <a:ea typeface="#9Slide03 Roboto Medium" panose="02000000000000000000" pitchFamily="2" charset="0"/>
                        </a:rPr>
                        <a:t>Châu</a:t>
                      </a:r>
                      <a:r>
                        <a:rPr lang="en-US" sz="2200" baseline="0" dirty="0">
                          <a:solidFill>
                            <a:schemeClr val="bg1">
                              <a:lumMod val="10000"/>
                            </a:schemeClr>
                          </a:solidFill>
                          <a:latin typeface="#9Slide03 Roboto Medium" panose="02000000000000000000" pitchFamily="2" charset="0"/>
                          <a:ea typeface="#9Slide03 Roboto Medium" panose="02000000000000000000" pitchFamily="2" charset="0"/>
                        </a:rPr>
                        <a:t> </a:t>
                      </a:r>
                      <a:r>
                        <a:rPr lang="en-US" sz="2200" baseline="0" dirty="0" err="1">
                          <a:solidFill>
                            <a:schemeClr val="bg1">
                              <a:lumMod val="10000"/>
                            </a:schemeClr>
                          </a:solidFill>
                          <a:latin typeface="#9Slide03 Roboto Medium" panose="02000000000000000000" pitchFamily="2" charset="0"/>
                          <a:ea typeface="#9Slide03 Roboto Medium" panose="02000000000000000000" pitchFamily="2" charset="0"/>
                        </a:rPr>
                        <a:t>Âu</a:t>
                      </a:r>
                      <a:endParaRPr lang="en-US" sz="2200" dirty="0">
                        <a:solidFill>
                          <a:schemeClr val="bg1">
                            <a:lumMod val="10000"/>
                          </a:schemeClr>
                        </a:solidFill>
                        <a:latin typeface="#9Slide03 Roboto Medium" panose="02000000000000000000" pitchFamily="2" charset="0"/>
                        <a:ea typeface="#9Slide03 Roboto Medium" panose="02000000000000000000" pitchFamily="2"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lnSpc>
                          <a:spcPct val="120000"/>
                        </a:lnSpc>
                      </a:pPr>
                      <a:r>
                        <a:rPr lang="en-US" sz="2200" dirty="0">
                          <a:solidFill>
                            <a:schemeClr val="bg1">
                              <a:lumMod val="10000"/>
                            </a:schemeClr>
                          </a:solidFill>
                          <a:latin typeface="#9Slide03 Roboto Medium" panose="02000000000000000000" pitchFamily="2" charset="0"/>
                          <a:ea typeface="#9Slide03 Roboto Medium" panose="02000000000000000000" pitchFamily="2" charset="0"/>
                        </a:rPr>
                        <a:t>747,6</a:t>
                      </a: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nSpc>
                          <a:spcPct val="120000"/>
                        </a:lnSpc>
                      </a:pPr>
                      <a:endParaRPr lang="en-US" sz="2200" dirty="0">
                        <a:solidFill>
                          <a:schemeClr val="bg1">
                            <a:lumMod val="10000"/>
                          </a:schemeClr>
                        </a:solidFill>
                        <a:latin typeface="#9Slide03 Roboto Medium" panose="02000000000000000000" pitchFamily="2" charset="0"/>
                        <a:ea typeface="#9Slide03 Roboto Medium" panose="02000000000000000000" pitchFamily="2"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a16="http://schemas.microsoft.com/office/drawing/2014/main" val="2154151371"/>
                  </a:ext>
                </a:extLst>
              </a:tr>
              <a:tr h="370840">
                <a:tc>
                  <a:txBody>
                    <a:bodyPr/>
                    <a:lstStyle/>
                    <a:p>
                      <a:pPr>
                        <a:lnSpc>
                          <a:spcPct val="120000"/>
                        </a:lnSpc>
                      </a:pPr>
                      <a:r>
                        <a:rPr lang="en-US" sz="2200" dirty="0" err="1">
                          <a:solidFill>
                            <a:schemeClr val="bg1">
                              <a:lumMod val="10000"/>
                            </a:schemeClr>
                          </a:solidFill>
                          <a:latin typeface="#9Slide03 Roboto Medium" panose="02000000000000000000" pitchFamily="2" charset="0"/>
                          <a:ea typeface="#9Slide03 Roboto Medium" panose="02000000000000000000" pitchFamily="2" charset="0"/>
                        </a:rPr>
                        <a:t>Châu</a:t>
                      </a:r>
                      <a:r>
                        <a:rPr lang="en-US" sz="2200" baseline="0" dirty="0">
                          <a:solidFill>
                            <a:schemeClr val="bg1">
                              <a:lumMod val="10000"/>
                            </a:schemeClr>
                          </a:solidFill>
                          <a:latin typeface="#9Slide03 Roboto Medium" panose="02000000000000000000" pitchFamily="2" charset="0"/>
                          <a:ea typeface="#9Slide03 Roboto Medium" panose="02000000000000000000" pitchFamily="2" charset="0"/>
                        </a:rPr>
                        <a:t> Phi</a:t>
                      </a:r>
                      <a:endParaRPr lang="en-US" sz="2200" dirty="0">
                        <a:solidFill>
                          <a:schemeClr val="bg1">
                            <a:lumMod val="10000"/>
                          </a:schemeClr>
                        </a:solidFill>
                        <a:latin typeface="#9Slide03 Roboto Medium" panose="02000000000000000000" pitchFamily="2" charset="0"/>
                        <a:ea typeface="#9Slide03 Roboto Medium" panose="02000000000000000000" pitchFamily="2"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lnSpc>
                          <a:spcPct val="120000"/>
                        </a:lnSpc>
                      </a:pPr>
                      <a:r>
                        <a:rPr lang="en-US" sz="2200" dirty="0">
                          <a:solidFill>
                            <a:schemeClr val="bg1">
                              <a:lumMod val="10000"/>
                            </a:schemeClr>
                          </a:solidFill>
                          <a:latin typeface="#9Slide03 Roboto Medium" panose="02000000000000000000" pitchFamily="2" charset="0"/>
                          <a:ea typeface="#9Slide03 Roboto Medium" panose="02000000000000000000" pitchFamily="2" charset="0"/>
                        </a:rPr>
                        <a:t>1340,6</a:t>
                      </a: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nSpc>
                          <a:spcPct val="120000"/>
                        </a:lnSpc>
                      </a:pPr>
                      <a:endParaRPr lang="en-US" sz="2200">
                        <a:solidFill>
                          <a:schemeClr val="bg1">
                            <a:lumMod val="10000"/>
                          </a:schemeClr>
                        </a:solidFill>
                        <a:latin typeface="#9Slide03 Roboto Medium" panose="02000000000000000000" pitchFamily="2" charset="0"/>
                        <a:ea typeface="#9Slide03 Roboto Medium" panose="02000000000000000000" pitchFamily="2"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a16="http://schemas.microsoft.com/office/drawing/2014/main" val="3293574177"/>
                  </a:ext>
                </a:extLst>
              </a:tr>
              <a:tr h="370840">
                <a:tc>
                  <a:txBody>
                    <a:bodyPr/>
                    <a:lstStyle/>
                    <a:p>
                      <a:pPr>
                        <a:lnSpc>
                          <a:spcPct val="120000"/>
                        </a:lnSpc>
                      </a:pPr>
                      <a:r>
                        <a:rPr lang="en-US" sz="2200" dirty="0" err="1">
                          <a:solidFill>
                            <a:schemeClr val="bg1">
                              <a:lumMod val="10000"/>
                            </a:schemeClr>
                          </a:solidFill>
                          <a:latin typeface="#9Slide03 Roboto Medium" panose="02000000000000000000" pitchFamily="2" charset="0"/>
                          <a:ea typeface="#9Slide03 Roboto Medium" panose="02000000000000000000" pitchFamily="2" charset="0"/>
                        </a:rPr>
                        <a:t>Châu</a:t>
                      </a:r>
                      <a:r>
                        <a:rPr lang="en-US" sz="2200" baseline="0" dirty="0">
                          <a:solidFill>
                            <a:schemeClr val="bg1">
                              <a:lumMod val="10000"/>
                            </a:schemeClr>
                          </a:solidFill>
                          <a:latin typeface="#9Slide03 Roboto Medium" panose="02000000000000000000" pitchFamily="2" charset="0"/>
                          <a:ea typeface="#9Slide03 Roboto Medium" panose="02000000000000000000" pitchFamily="2" charset="0"/>
                        </a:rPr>
                        <a:t> </a:t>
                      </a:r>
                      <a:r>
                        <a:rPr lang="en-US" sz="2200" baseline="0" dirty="0" err="1">
                          <a:solidFill>
                            <a:schemeClr val="bg1">
                              <a:lumMod val="10000"/>
                            </a:schemeClr>
                          </a:solidFill>
                          <a:latin typeface="#9Slide03 Roboto Medium" panose="02000000000000000000" pitchFamily="2" charset="0"/>
                          <a:ea typeface="#9Slide03 Roboto Medium" panose="02000000000000000000" pitchFamily="2" charset="0"/>
                        </a:rPr>
                        <a:t>Mỹ</a:t>
                      </a:r>
                      <a:endParaRPr lang="en-US" sz="2200" dirty="0">
                        <a:solidFill>
                          <a:schemeClr val="bg1">
                            <a:lumMod val="10000"/>
                          </a:schemeClr>
                        </a:solidFill>
                        <a:latin typeface="#9Slide03 Roboto Medium" panose="02000000000000000000" pitchFamily="2" charset="0"/>
                        <a:ea typeface="#9Slide03 Roboto Medium" panose="02000000000000000000" pitchFamily="2"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lnSpc>
                          <a:spcPct val="120000"/>
                        </a:lnSpc>
                      </a:pPr>
                      <a:r>
                        <a:rPr lang="en-US" sz="2200" dirty="0">
                          <a:solidFill>
                            <a:schemeClr val="bg1">
                              <a:lumMod val="10000"/>
                            </a:schemeClr>
                          </a:solidFill>
                          <a:latin typeface="#9Slide03 Roboto Medium" panose="02000000000000000000" pitchFamily="2" charset="0"/>
                          <a:ea typeface="#9Slide03 Roboto Medium" panose="02000000000000000000" pitchFamily="2" charset="0"/>
                        </a:rPr>
                        <a:t>1 040</a:t>
                      </a: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nSpc>
                          <a:spcPct val="120000"/>
                        </a:lnSpc>
                      </a:pPr>
                      <a:endParaRPr lang="en-US" sz="2200" dirty="0">
                        <a:solidFill>
                          <a:schemeClr val="bg1">
                            <a:lumMod val="10000"/>
                          </a:schemeClr>
                        </a:solidFill>
                        <a:latin typeface="#9Slide03 Roboto Medium" panose="02000000000000000000" pitchFamily="2" charset="0"/>
                        <a:ea typeface="#9Slide03 Roboto Medium" panose="02000000000000000000" pitchFamily="2"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a16="http://schemas.microsoft.com/office/drawing/2014/main" val="969908195"/>
                  </a:ext>
                </a:extLst>
              </a:tr>
              <a:tr h="370840">
                <a:tc>
                  <a:txBody>
                    <a:bodyPr/>
                    <a:lstStyle/>
                    <a:p>
                      <a:pPr>
                        <a:lnSpc>
                          <a:spcPct val="120000"/>
                        </a:lnSpc>
                      </a:pPr>
                      <a:r>
                        <a:rPr lang="en-US" sz="2200" dirty="0" err="1">
                          <a:solidFill>
                            <a:schemeClr val="bg1">
                              <a:lumMod val="10000"/>
                            </a:schemeClr>
                          </a:solidFill>
                          <a:latin typeface="#9Slide03 Roboto Medium" panose="02000000000000000000" pitchFamily="2" charset="0"/>
                          <a:ea typeface="#9Slide03 Roboto Medium" panose="02000000000000000000" pitchFamily="2" charset="0"/>
                        </a:rPr>
                        <a:t>Châu</a:t>
                      </a:r>
                      <a:r>
                        <a:rPr lang="en-US" sz="2200" baseline="0" dirty="0">
                          <a:solidFill>
                            <a:schemeClr val="bg1">
                              <a:lumMod val="10000"/>
                            </a:schemeClr>
                          </a:solidFill>
                          <a:latin typeface="#9Slide03 Roboto Medium" panose="02000000000000000000" pitchFamily="2" charset="0"/>
                          <a:ea typeface="#9Slide03 Roboto Medium" panose="02000000000000000000" pitchFamily="2" charset="0"/>
                        </a:rPr>
                        <a:t> </a:t>
                      </a:r>
                      <a:r>
                        <a:rPr lang="en-US" sz="2200" baseline="0" dirty="0" err="1">
                          <a:solidFill>
                            <a:schemeClr val="bg1">
                              <a:lumMod val="10000"/>
                            </a:schemeClr>
                          </a:solidFill>
                          <a:latin typeface="#9Slide03 Roboto Medium" panose="02000000000000000000" pitchFamily="2" charset="0"/>
                          <a:ea typeface="#9Slide03 Roboto Medium" panose="02000000000000000000" pitchFamily="2" charset="0"/>
                        </a:rPr>
                        <a:t>Đại</a:t>
                      </a:r>
                      <a:r>
                        <a:rPr lang="en-US" sz="2200" baseline="0" dirty="0">
                          <a:solidFill>
                            <a:schemeClr val="bg1">
                              <a:lumMod val="10000"/>
                            </a:schemeClr>
                          </a:solidFill>
                          <a:latin typeface="#9Slide03 Roboto Medium" panose="02000000000000000000" pitchFamily="2" charset="0"/>
                          <a:ea typeface="#9Slide03 Roboto Medium" panose="02000000000000000000" pitchFamily="2" charset="0"/>
                        </a:rPr>
                        <a:t> Dương</a:t>
                      </a:r>
                      <a:endParaRPr lang="en-US" sz="2200" dirty="0">
                        <a:solidFill>
                          <a:schemeClr val="bg1">
                            <a:lumMod val="10000"/>
                          </a:schemeClr>
                        </a:solidFill>
                        <a:latin typeface="#9Slide03 Roboto Medium" panose="02000000000000000000" pitchFamily="2" charset="0"/>
                        <a:ea typeface="#9Slide03 Roboto Medium" panose="02000000000000000000" pitchFamily="2"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lnSpc>
                          <a:spcPct val="120000"/>
                        </a:lnSpc>
                      </a:pPr>
                      <a:r>
                        <a:rPr lang="en-US" sz="2200" dirty="0">
                          <a:solidFill>
                            <a:schemeClr val="bg1">
                              <a:lumMod val="10000"/>
                            </a:schemeClr>
                          </a:solidFill>
                          <a:latin typeface="#9Slide03 Roboto Medium" panose="02000000000000000000" pitchFamily="2" charset="0"/>
                          <a:ea typeface="#9Slide03 Roboto Medium" panose="02000000000000000000" pitchFamily="2" charset="0"/>
                        </a:rPr>
                        <a:t>25,5</a:t>
                      </a: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nSpc>
                          <a:spcPct val="120000"/>
                        </a:lnSpc>
                      </a:pPr>
                      <a:endParaRPr lang="en-US" sz="2200" dirty="0">
                        <a:solidFill>
                          <a:schemeClr val="bg1">
                            <a:lumMod val="10000"/>
                          </a:schemeClr>
                        </a:solidFill>
                        <a:latin typeface="#9Slide03 Roboto Medium" panose="02000000000000000000" pitchFamily="2" charset="0"/>
                        <a:ea typeface="#9Slide03 Roboto Medium" panose="02000000000000000000" pitchFamily="2"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a16="http://schemas.microsoft.com/office/drawing/2014/main" val="4091964840"/>
                  </a:ext>
                </a:extLst>
              </a:tr>
              <a:tr h="370840">
                <a:tc>
                  <a:txBody>
                    <a:bodyPr/>
                    <a:lstStyle/>
                    <a:p>
                      <a:pPr marL="0" marR="0" lvl="0" indent="0" algn="l" defTabSz="914400" rtl="0" eaLnBrk="1" fontAlgn="auto" latinLnBrk="0" hangingPunct="1">
                        <a:lnSpc>
                          <a:spcPct val="120000"/>
                        </a:lnSpc>
                        <a:spcBef>
                          <a:spcPts val="0"/>
                        </a:spcBef>
                        <a:spcAft>
                          <a:spcPts val="0"/>
                        </a:spcAft>
                        <a:buClr>
                          <a:srgbClr val="000000"/>
                        </a:buClr>
                        <a:buSzTx/>
                        <a:buFont typeface="Arial"/>
                        <a:buNone/>
                        <a:tabLst/>
                        <a:defRPr/>
                      </a:pPr>
                      <a:r>
                        <a:rPr lang="en-US" sz="2200" dirty="0">
                          <a:solidFill>
                            <a:schemeClr val="bg1">
                              <a:lumMod val="10000"/>
                            </a:schemeClr>
                          </a:solidFill>
                          <a:latin typeface="#9Slide03 Roboto Medium" panose="02000000000000000000" pitchFamily="2" charset="0"/>
                          <a:ea typeface="#9Slide03 Roboto Medium" panose="02000000000000000000" pitchFamily="2" charset="0"/>
                        </a:rPr>
                        <a:t>Thế</a:t>
                      </a:r>
                      <a:r>
                        <a:rPr lang="en-US" sz="2200" baseline="0" dirty="0">
                          <a:solidFill>
                            <a:schemeClr val="bg1">
                              <a:lumMod val="10000"/>
                            </a:schemeClr>
                          </a:solidFill>
                          <a:latin typeface="#9Slide03 Roboto Medium" panose="02000000000000000000" pitchFamily="2" charset="0"/>
                          <a:ea typeface="#9Slide03 Roboto Medium" panose="02000000000000000000" pitchFamily="2" charset="0"/>
                        </a:rPr>
                        <a:t> </a:t>
                      </a:r>
                      <a:r>
                        <a:rPr lang="en-US" sz="2200" baseline="0" dirty="0" err="1">
                          <a:solidFill>
                            <a:schemeClr val="bg1">
                              <a:lumMod val="10000"/>
                            </a:schemeClr>
                          </a:solidFill>
                          <a:latin typeface="#9Slide03 Roboto Medium" panose="02000000000000000000" pitchFamily="2" charset="0"/>
                          <a:ea typeface="#9Slide03 Roboto Medium" panose="02000000000000000000" pitchFamily="2" charset="0"/>
                        </a:rPr>
                        <a:t>giới</a:t>
                      </a:r>
                      <a:endParaRPr lang="en-US" sz="2200" dirty="0">
                        <a:solidFill>
                          <a:schemeClr val="bg1">
                            <a:lumMod val="10000"/>
                          </a:schemeClr>
                        </a:solidFill>
                        <a:latin typeface="#9Slide03 Roboto Medium" panose="02000000000000000000" pitchFamily="2" charset="0"/>
                        <a:ea typeface="#9Slide03 Roboto Medium" panose="02000000000000000000" pitchFamily="2"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lnSpc>
                          <a:spcPct val="120000"/>
                        </a:lnSpc>
                      </a:pPr>
                      <a:r>
                        <a:rPr lang="en-US" sz="2200" dirty="0">
                          <a:solidFill>
                            <a:schemeClr val="bg1">
                              <a:lumMod val="10000"/>
                            </a:schemeClr>
                          </a:solidFill>
                          <a:latin typeface="#9Slide03 Roboto Medium" panose="02000000000000000000" pitchFamily="2" charset="0"/>
                          <a:ea typeface="#9Slide03 Roboto Medium" panose="02000000000000000000" pitchFamily="2" charset="0"/>
                        </a:rPr>
                        <a:t>7</a:t>
                      </a:r>
                      <a:r>
                        <a:rPr lang="en-US" sz="2200" baseline="0" dirty="0">
                          <a:solidFill>
                            <a:schemeClr val="bg1">
                              <a:lumMod val="10000"/>
                            </a:schemeClr>
                          </a:solidFill>
                          <a:latin typeface="#9Slide03 Roboto Medium" panose="02000000000000000000" pitchFamily="2" charset="0"/>
                          <a:ea typeface="#9Slide03 Roboto Medium" panose="02000000000000000000" pitchFamily="2" charset="0"/>
                        </a:rPr>
                        <a:t> 794,8</a:t>
                      </a:r>
                      <a:endParaRPr lang="en-US" sz="2200" dirty="0">
                        <a:solidFill>
                          <a:schemeClr val="bg1">
                            <a:lumMod val="10000"/>
                          </a:schemeClr>
                        </a:solidFill>
                        <a:latin typeface="#9Slide03 Roboto Medium" panose="02000000000000000000" pitchFamily="2" charset="0"/>
                        <a:ea typeface="#9Slide03 Roboto Medium" panose="02000000000000000000" pitchFamily="2"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lnSpc>
                          <a:spcPct val="120000"/>
                        </a:lnSpc>
                      </a:pPr>
                      <a:r>
                        <a:rPr lang="en-US" sz="2200" dirty="0">
                          <a:solidFill>
                            <a:schemeClr val="bg1">
                              <a:lumMod val="10000"/>
                            </a:schemeClr>
                          </a:solidFill>
                          <a:latin typeface="#9Slide03 Roboto Medium" panose="02000000000000000000" pitchFamily="2" charset="0"/>
                          <a:ea typeface="#9Slide03 Roboto Medium" panose="02000000000000000000" pitchFamily="2" charset="0"/>
                        </a:rPr>
                        <a:t>100,0</a:t>
                      </a: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a16="http://schemas.microsoft.com/office/drawing/2014/main" val="3953226092"/>
                  </a:ext>
                </a:extLst>
              </a:tr>
            </a:tbl>
          </a:graphicData>
        </a:graphic>
      </p:graphicFrame>
      <p:sp>
        <p:nvSpPr>
          <p:cNvPr id="7" name="Rectangle 6"/>
          <p:cNvSpPr/>
          <p:nvPr/>
        </p:nvSpPr>
        <p:spPr>
          <a:xfrm>
            <a:off x="769554" y="1006641"/>
            <a:ext cx="11422446" cy="972574"/>
          </a:xfrm>
          <a:prstGeom prst="rect">
            <a:avLst/>
          </a:prstGeom>
        </p:spPr>
        <p:txBody>
          <a:bodyPr wrap="square">
            <a:spAutoFit/>
          </a:bodyPr>
          <a:lstStyle/>
          <a:p>
            <a:pPr>
              <a:lnSpc>
                <a:spcPct val="130000"/>
              </a:lnSpc>
            </a:pPr>
            <a:r>
              <a:rPr lang="en-US" sz="2200" dirty="0">
                <a:solidFill>
                  <a:schemeClr val="bg1">
                    <a:lumMod val="10000"/>
                  </a:schemeClr>
                </a:solidFill>
                <a:latin typeface="#9Slide03 Roboto Medium" panose="02000000000000000000" pitchFamily="2" charset="0"/>
                <a:ea typeface="#9Slide03 Roboto Medium" panose="02000000000000000000" pitchFamily="2" charset="0"/>
              </a:rPr>
              <a:t>Cho </a:t>
            </a:r>
            <a:r>
              <a:rPr lang="en-US" sz="2200" dirty="0" err="1">
                <a:solidFill>
                  <a:schemeClr val="bg1">
                    <a:lumMod val="10000"/>
                  </a:schemeClr>
                </a:solidFill>
                <a:latin typeface="#9Slide03 Roboto Medium" panose="02000000000000000000" pitchFamily="2" charset="0"/>
                <a:ea typeface="#9Slide03 Roboto Medium" panose="02000000000000000000" pitchFamily="2" charset="0"/>
              </a:rPr>
              <a:t>bảng</a:t>
            </a:r>
            <a:r>
              <a:rPr lang="en-US" sz="2200" dirty="0">
                <a:solidFill>
                  <a:schemeClr val="bg1">
                    <a:lumMod val="10000"/>
                  </a:schemeClr>
                </a:solidFill>
                <a:latin typeface="#9Slide03 Roboto Medium" panose="02000000000000000000" pitchFamily="2" charset="0"/>
                <a:ea typeface="#9Slide03 Roboto Medium" panose="02000000000000000000" pitchFamily="2" charset="0"/>
              </a:rPr>
              <a:t> số </a:t>
            </a:r>
            <a:r>
              <a:rPr lang="en-US" sz="2200" dirty="0" err="1">
                <a:solidFill>
                  <a:schemeClr val="bg1">
                    <a:lumMod val="10000"/>
                  </a:schemeClr>
                </a:solidFill>
                <a:latin typeface="#9Slide03 Roboto Medium" panose="02000000000000000000" pitchFamily="2" charset="0"/>
                <a:ea typeface="#9Slide03 Roboto Medium" panose="02000000000000000000" pitchFamily="2" charset="0"/>
              </a:rPr>
              <a:t>liệu</a:t>
            </a:r>
            <a:r>
              <a:rPr lang="en-US" sz="2200" dirty="0">
                <a:solidFill>
                  <a:schemeClr val="bg1">
                    <a:lumMod val="10000"/>
                  </a:schemeClr>
                </a:solidFill>
                <a:latin typeface="#9Slide03 Roboto Medium" panose="02000000000000000000" pitchFamily="2" charset="0"/>
                <a:ea typeface="#9Slide03 Roboto Medium" panose="02000000000000000000" pitchFamily="2" charset="0"/>
              </a:rPr>
              <a:t>:</a:t>
            </a:r>
          </a:p>
          <a:p>
            <a:pPr>
              <a:lnSpc>
                <a:spcPct val="130000"/>
              </a:lnSpc>
            </a:pPr>
            <a:r>
              <a:rPr lang="en-US" sz="2200" dirty="0">
                <a:solidFill>
                  <a:schemeClr val="bg1">
                    <a:lumMod val="10000"/>
                  </a:schemeClr>
                </a:solidFill>
                <a:latin typeface="#9Slide03 Roboto Medium" panose="02000000000000000000" pitchFamily="2" charset="0"/>
                <a:ea typeface="#9Slide03 Roboto Medium" panose="02000000000000000000" pitchFamily="2" charset="0"/>
              </a:rPr>
              <a:t>             DÂN SỐ VÀ TỈ LỆ DÂN SỐ SO VỚI THẾ GIỚI CỦA CÁC CHÂU LỤC NĂM 2020</a:t>
            </a:r>
          </a:p>
        </p:txBody>
      </p:sp>
      <p:sp>
        <p:nvSpPr>
          <p:cNvPr id="9" name="Rectangle 8"/>
          <p:cNvSpPr/>
          <p:nvPr/>
        </p:nvSpPr>
        <p:spPr>
          <a:xfrm>
            <a:off x="2389806" y="5625677"/>
            <a:ext cx="7141699" cy="972574"/>
          </a:xfrm>
          <a:prstGeom prst="rect">
            <a:avLst/>
          </a:prstGeom>
        </p:spPr>
        <p:txBody>
          <a:bodyPr wrap="none">
            <a:spAutoFit/>
          </a:bodyPr>
          <a:lstStyle/>
          <a:p>
            <a:pPr marL="342900" indent="-342900">
              <a:lnSpc>
                <a:spcPct val="130000"/>
              </a:lnSpc>
              <a:buFont typeface="Wingdings" panose="05000000000000000000" pitchFamily="2" charset="2"/>
              <a:buChar char="§"/>
            </a:pPr>
            <a:r>
              <a:rPr lang="en-US" sz="2200" dirty="0" err="1">
                <a:solidFill>
                  <a:schemeClr val="bg1">
                    <a:lumMod val="10000"/>
                  </a:schemeClr>
                </a:solidFill>
                <a:latin typeface="#9Slide03 Roboto Medium" panose="02000000000000000000" pitchFamily="2" charset="0"/>
                <a:ea typeface="#9Slide03 Roboto Medium" panose="02000000000000000000" pitchFamily="2" charset="0"/>
              </a:rPr>
              <a:t>Tính</a:t>
            </a:r>
            <a:r>
              <a:rPr lang="en-US" sz="2200" dirty="0">
                <a:solidFill>
                  <a:schemeClr val="bg1">
                    <a:lumMod val="10000"/>
                  </a:schemeClr>
                </a:solidFill>
                <a:latin typeface="#9Slide03 Roboto Medium" panose="02000000000000000000" pitchFamily="2" charset="0"/>
                <a:ea typeface="#9Slide03 Roboto Medium" panose="02000000000000000000" pitchFamily="2" charset="0"/>
              </a:rPr>
              <a:t> </a:t>
            </a:r>
            <a:r>
              <a:rPr lang="en-US" sz="2200" dirty="0" err="1">
                <a:solidFill>
                  <a:schemeClr val="bg1">
                    <a:lumMod val="10000"/>
                  </a:schemeClr>
                </a:solidFill>
                <a:latin typeface="#9Slide03 Roboto Medium" panose="02000000000000000000" pitchFamily="2" charset="0"/>
                <a:ea typeface="#9Slide03 Roboto Medium" panose="02000000000000000000" pitchFamily="2" charset="0"/>
              </a:rPr>
              <a:t>tỉ</a:t>
            </a:r>
            <a:r>
              <a:rPr lang="en-US" sz="2200" dirty="0">
                <a:solidFill>
                  <a:schemeClr val="bg1">
                    <a:lumMod val="10000"/>
                  </a:schemeClr>
                </a:solidFill>
                <a:latin typeface="#9Slide03 Roboto Medium" panose="02000000000000000000" pitchFamily="2" charset="0"/>
                <a:ea typeface="#9Slide03 Roboto Medium" panose="02000000000000000000" pitchFamily="2" charset="0"/>
              </a:rPr>
              <a:t> </a:t>
            </a:r>
            <a:r>
              <a:rPr lang="en-US" sz="2200" dirty="0" err="1">
                <a:solidFill>
                  <a:schemeClr val="bg1">
                    <a:lumMod val="10000"/>
                  </a:schemeClr>
                </a:solidFill>
                <a:latin typeface="#9Slide03 Roboto Medium" panose="02000000000000000000" pitchFamily="2" charset="0"/>
                <a:ea typeface="#9Slide03 Roboto Medium" panose="02000000000000000000" pitchFamily="2" charset="0"/>
              </a:rPr>
              <a:t>lệ</a:t>
            </a:r>
            <a:r>
              <a:rPr lang="en-US" sz="2200" dirty="0">
                <a:solidFill>
                  <a:schemeClr val="bg1">
                    <a:lumMod val="10000"/>
                  </a:schemeClr>
                </a:solidFill>
                <a:latin typeface="#9Slide03 Roboto Medium" panose="02000000000000000000" pitchFamily="2" charset="0"/>
                <a:ea typeface="#9Slide03 Roboto Medium" panose="02000000000000000000" pitchFamily="2" charset="0"/>
              </a:rPr>
              <a:t> dân số thế </a:t>
            </a:r>
            <a:r>
              <a:rPr lang="en-US" sz="2200" dirty="0" err="1">
                <a:solidFill>
                  <a:schemeClr val="bg1">
                    <a:lumMod val="10000"/>
                  </a:schemeClr>
                </a:solidFill>
                <a:latin typeface="#9Slide03 Roboto Medium" panose="02000000000000000000" pitchFamily="2" charset="0"/>
                <a:ea typeface="#9Slide03 Roboto Medium" panose="02000000000000000000" pitchFamily="2" charset="0"/>
              </a:rPr>
              <a:t>giới</a:t>
            </a:r>
            <a:r>
              <a:rPr lang="en-US" sz="2200" dirty="0">
                <a:solidFill>
                  <a:schemeClr val="bg1">
                    <a:lumMod val="10000"/>
                  </a:schemeClr>
                </a:solidFill>
                <a:latin typeface="#9Slide03 Roboto Medium" panose="02000000000000000000" pitchFamily="2" charset="0"/>
                <a:ea typeface="#9Slide03 Roboto Medium" panose="02000000000000000000" pitchFamily="2" charset="0"/>
              </a:rPr>
              <a:t> của các </a:t>
            </a:r>
            <a:r>
              <a:rPr lang="en-US" sz="2200" dirty="0" err="1">
                <a:solidFill>
                  <a:schemeClr val="bg1">
                    <a:lumMod val="10000"/>
                  </a:schemeClr>
                </a:solidFill>
                <a:latin typeface="#9Slide03 Roboto Medium" panose="02000000000000000000" pitchFamily="2" charset="0"/>
                <a:ea typeface="#9Slide03 Roboto Medium" panose="02000000000000000000" pitchFamily="2" charset="0"/>
              </a:rPr>
              <a:t>châu</a:t>
            </a:r>
            <a:r>
              <a:rPr lang="en-US" sz="2200" dirty="0">
                <a:solidFill>
                  <a:schemeClr val="bg1">
                    <a:lumMod val="10000"/>
                  </a:schemeClr>
                </a:solidFill>
                <a:latin typeface="#9Slide03 Roboto Medium" panose="02000000000000000000" pitchFamily="2" charset="0"/>
                <a:ea typeface="#9Slide03 Roboto Medium" panose="02000000000000000000" pitchFamily="2" charset="0"/>
              </a:rPr>
              <a:t> </a:t>
            </a:r>
            <a:r>
              <a:rPr lang="en-US" sz="2200" dirty="0" err="1">
                <a:solidFill>
                  <a:schemeClr val="bg1">
                    <a:lumMod val="10000"/>
                  </a:schemeClr>
                </a:solidFill>
                <a:latin typeface="#9Slide03 Roboto Medium" panose="02000000000000000000" pitchFamily="2" charset="0"/>
                <a:ea typeface="#9Slide03 Roboto Medium" panose="02000000000000000000" pitchFamily="2" charset="0"/>
              </a:rPr>
              <a:t>lục</a:t>
            </a:r>
            <a:r>
              <a:rPr lang="en-US" sz="2200" dirty="0">
                <a:solidFill>
                  <a:schemeClr val="bg1">
                    <a:lumMod val="10000"/>
                  </a:schemeClr>
                </a:solidFill>
                <a:latin typeface="#9Slide03 Roboto Medium" panose="02000000000000000000" pitchFamily="2" charset="0"/>
                <a:ea typeface="#9Slide03 Roboto Medium" panose="02000000000000000000" pitchFamily="2" charset="0"/>
              </a:rPr>
              <a:t> năm 2020.</a:t>
            </a:r>
          </a:p>
          <a:p>
            <a:pPr marL="342900" indent="-342900">
              <a:lnSpc>
                <a:spcPct val="130000"/>
              </a:lnSpc>
              <a:buFont typeface="Wingdings" panose="05000000000000000000" pitchFamily="2" charset="2"/>
              <a:buChar char="§"/>
            </a:pPr>
            <a:r>
              <a:rPr lang="en-US" sz="2200" dirty="0" err="1">
                <a:solidFill>
                  <a:schemeClr val="bg1">
                    <a:lumMod val="10000"/>
                  </a:schemeClr>
                </a:solidFill>
                <a:latin typeface="#9Slide03 Roboto Medium" panose="02000000000000000000" pitchFamily="2" charset="0"/>
                <a:ea typeface="#9Slide03 Roboto Medium" panose="02000000000000000000" pitchFamily="2" charset="0"/>
              </a:rPr>
              <a:t>Cách</a:t>
            </a:r>
            <a:r>
              <a:rPr lang="en-US" sz="2200" dirty="0">
                <a:solidFill>
                  <a:schemeClr val="bg1">
                    <a:lumMod val="10000"/>
                  </a:schemeClr>
                </a:solidFill>
                <a:latin typeface="#9Slide03 Roboto Medium" panose="02000000000000000000" pitchFamily="2" charset="0"/>
                <a:ea typeface="#9Slide03 Roboto Medium" panose="02000000000000000000" pitchFamily="2" charset="0"/>
              </a:rPr>
              <a:t> </a:t>
            </a:r>
            <a:r>
              <a:rPr lang="en-US" sz="2200" dirty="0" err="1">
                <a:solidFill>
                  <a:schemeClr val="bg1">
                    <a:lumMod val="10000"/>
                  </a:schemeClr>
                </a:solidFill>
                <a:latin typeface="#9Slide03 Roboto Medium" panose="02000000000000000000" pitchFamily="2" charset="0"/>
                <a:ea typeface="#9Slide03 Roboto Medium" panose="02000000000000000000" pitchFamily="2" charset="0"/>
              </a:rPr>
              <a:t>tính</a:t>
            </a:r>
            <a:r>
              <a:rPr lang="en-US" sz="2200" dirty="0">
                <a:solidFill>
                  <a:schemeClr val="bg1">
                    <a:lumMod val="10000"/>
                  </a:schemeClr>
                </a:solidFill>
                <a:latin typeface="#9Slide03 Roboto Medium" panose="02000000000000000000" pitchFamily="2" charset="0"/>
                <a:ea typeface="#9Slide03 Roboto Medium" panose="02000000000000000000" pitchFamily="2" charset="0"/>
              </a:rPr>
              <a:t> điểm: 10đ/1 ý </a:t>
            </a:r>
            <a:r>
              <a:rPr lang="en-US" sz="2200" dirty="0" err="1">
                <a:solidFill>
                  <a:schemeClr val="bg1">
                    <a:lumMod val="10000"/>
                  </a:schemeClr>
                </a:solidFill>
                <a:latin typeface="#9Slide03 Roboto Medium" panose="02000000000000000000" pitchFamily="2" charset="0"/>
                <a:ea typeface="#9Slide03 Roboto Medium" panose="02000000000000000000" pitchFamily="2" charset="0"/>
              </a:rPr>
              <a:t>đúng</a:t>
            </a:r>
            <a:r>
              <a:rPr lang="en-US" sz="2200" dirty="0">
                <a:solidFill>
                  <a:schemeClr val="bg1">
                    <a:lumMod val="10000"/>
                  </a:schemeClr>
                </a:solidFill>
                <a:latin typeface="#9Slide03 Roboto Medium" panose="02000000000000000000" pitchFamily="2" charset="0"/>
                <a:ea typeface="#9Slide03 Roboto Medium" panose="02000000000000000000" pitchFamily="2" charset="0"/>
              </a:rPr>
              <a:t>.</a:t>
            </a:r>
          </a:p>
        </p:txBody>
      </p:sp>
      <p:sp>
        <p:nvSpPr>
          <p:cNvPr id="11" name="Rectangle 10"/>
          <p:cNvSpPr/>
          <p:nvPr/>
        </p:nvSpPr>
        <p:spPr>
          <a:xfrm>
            <a:off x="8475241" y="2606548"/>
            <a:ext cx="728084" cy="532453"/>
          </a:xfrm>
          <a:prstGeom prst="rect">
            <a:avLst/>
          </a:prstGeom>
        </p:spPr>
        <p:txBody>
          <a:bodyPr wrap="none">
            <a:spAutoFit/>
          </a:bodyPr>
          <a:lstStyle/>
          <a:p>
            <a:pPr>
              <a:lnSpc>
                <a:spcPct val="130000"/>
              </a:lnSpc>
            </a:pPr>
            <a:r>
              <a:rPr lang="en-US" sz="2200" b="1" dirty="0">
                <a:solidFill>
                  <a:srgbClr val="EE3311"/>
                </a:solidFill>
                <a:latin typeface="#9Slide03 Roboto Medium" panose="02000000000000000000" pitchFamily="2" charset="0"/>
                <a:ea typeface="#9Slide03 Roboto Medium" panose="02000000000000000000" pitchFamily="2" charset="0"/>
              </a:rPr>
              <a:t>59,5</a:t>
            </a:r>
          </a:p>
        </p:txBody>
      </p:sp>
      <p:sp>
        <p:nvSpPr>
          <p:cNvPr id="12" name="Rectangle 11"/>
          <p:cNvSpPr/>
          <p:nvPr/>
        </p:nvSpPr>
        <p:spPr>
          <a:xfrm>
            <a:off x="8475241" y="3006963"/>
            <a:ext cx="567784" cy="532453"/>
          </a:xfrm>
          <a:prstGeom prst="rect">
            <a:avLst/>
          </a:prstGeom>
        </p:spPr>
        <p:txBody>
          <a:bodyPr wrap="none">
            <a:spAutoFit/>
          </a:bodyPr>
          <a:lstStyle/>
          <a:p>
            <a:pPr>
              <a:lnSpc>
                <a:spcPct val="130000"/>
              </a:lnSpc>
            </a:pPr>
            <a:r>
              <a:rPr lang="en-US" sz="2200" b="1" dirty="0">
                <a:solidFill>
                  <a:srgbClr val="EE3311"/>
                </a:solidFill>
                <a:latin typeface="#9Slide03 Roboto Medium" panose="02000000000000000000" pitchFamily="2" charset="0"/>
                <a:ea typeface="#9Slide03 Roboto Medium" panose="02000000000000000000" pitchFamily="2" charset="0"/>
              </a:rPr>
              <a:t>9,6</a:t>
            </a:r>
          </a:p>
        </p:txBody>
      </p:sp>
      <p:sp>
        <p:nvSpPr>
          <p:cNvPr id="13" name="Rectangle 12"/>
          <p:cNvSpPr/>
          <p:nvPr/>
        </p:nvSpPr>
        <p:spPr>
          <a:xfrm>
            <a:off x="8475241" y="3528737"/>
            <a:ext cx="728084" cy="532453"/>
          </a:xfrm>
          <a:prstGeom prst="rect">
            <a:avLst/>
          </a:prstGeom>
        </p:spPr>
        <p:txBody>
          <a:bodyPr wrap="none">
            <a:spAutoFit/>
          </a:bodyPr>
          <a:lstStyle/>
          <a:p>
            <a:pPr>
              <a:lnSpc>
                <a:spcPct val="130000"/>
              </a:lnSpc>
            </a:pPr>
            <a:r>
              <a:rPr lang="en-US" sz="2200" b="1" dirty="0">
                <a:solidFill>
                  <a:srgbClr val="EE3311"/>
                </a:solidFill>
                <a:latin typeface="#9Slide03 Roboto Medium" panose="02000000000000000000" pitchFamily="2" charset="0"/>
                <a:ea typeface="#9Slide03 Roboto Medium" panose="02000000000000000000" pitchFamily="2" charset="0"/>
              </a:rPr>
              <a:t>17,2</a:t>
            </a:r>
          </a:p>
        </p:txBody>
      </p:sp>
      <p:sp>
        <p:nvSpPr>
          <p:cNvPr id="14" name="Rectangle 13"/>
          <p:cNvSpPr/>
          <p:nvPr/>
        </p:nvSpPr>
        <p:spPr>
          <a:xfrm>
            <a:off x="8475241" y="4050511"/>
            <a:ext cx="728084" cy="532453"/>
          </a:xfrm>
          <a:prstGeom prst="rect">
            <a:avLst/>
          </a:prstGeom>
        </p:spPr>
        <p:txBody>
          <a:bodyPr wrap="none">
            <a:spAutoFit/>
          </a:bodyPr>
          <a:lstStyle/>
          <a:p>
            <a:pPr>
              <a:lnSpc>
                <a:spcPct val="130000"/>
              </a:lnSpc>
            </a:pPr>
            <a:r>
              <a:rPr lang="en-US" sz="2200" b="1" dirty="0">
                <a:solidFill>
                  <a:srgbClr val="EE3311"/>
                </a:solidFill>
                <a:latin typeface="#9Slide03 Roboto Medium" panose="02000000000000000000" pitchFamily="2" charset="0"/>
                <a:ea typeface="#9Slide03 Roboto Medium" panose="02000000000000000000" pitchFamily="2" charset="0"/>
              </a:rPr>
              <a:t>13,3</a:t>
            </a:r>
          </a:p>
        </p:txBody>
      </p:sp>
      <p:sp>
        <p:nvSpPr>
          <p:cNvPr id="15" name="Rectangle 14"/>
          <p:cNvSpPr/>
          <p:nvPr/>
        </p:nvSpPr>
        <p:spPr>
          <a:xfrm>
            <a:off x="8475241" y="4572285"/>
            <a:ext cx="567784" cy="532453"/>
          </a:xfrm>
          <a:prstGeom prst="rect">
            <a:avLst/>
          </a:prstGeom>
        </p:spPr>
        <p:txBody>
          <a:bodyPr wrap="none">
            <a:spAutoFit/>
          </a:bodyPr>
          <a:lstStyle/>
          <a:p>
            <a:pPr>
              <a:lnSpc>
                <a:spcPct val="130000"/>
              </a:lnSpc>
            </a:pPr>
            <a:r>
              <a:rPr lang="en-US" sz="2200" b="1" dirty="0">
                <a:solidFill>
                  <a:srgbClr val="EE3311"/>
                </a:solidFill>
                <a:latin typeface="#9Slide03 Roboto Medium" panose="02000000000000000000" pitchFamily="2" charset="0"/>
                <a:ea typeface="#9Slide03 Roboto Medium" panose="02000000000000000000" pitchFamily="2" charset="0"/>
              </a:rPr>
              <a:t>0,3</a:t>
            </a:r>
          </a:p>
        </p:txBody>
      </p:sp>
    </p:spTree>
    <p:extLst>
      <p:ext uri="{BB962C8B-B14F-4D97-AF65-F5344CB8AC3E}">
        <p14:creationId xmlns:p14="http://schemas.microsoft.com/office/powerpoint/2010/main" val="312636277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026"/>
                                        </p:tgtEl>
                                        <p:attrNameLst>
                                          <p:attrName>style.visibility</p:attrName>
                                        </p:attrNameLst>
                                      </p:cBhvr>
                                      <p:to>
                                        <p:strVal val="visible"/>
                                      </p:to>
                                    </p:set>
                                    <p:anim calcmode="lin" valueType="num">
                                      <p:cBhvr additive="base">
                                        <p:cTn id="15" dur="500" fill="hold"/>
                                        <p:tgtEl>
                                          <p:spTgt spid="1026"/>
                                        </p:tgtEl>
                                        <p:attrNameLst>
                                          <p:attrName>ppt_x</p:attrName>
                                        </p:attrNameLst>
                                      </p:cBhvr>
                                      <p:tavLst>
                                        <p:tav tm="0">
                                          <p:val>
                                            <p:strVal val="#ppt_x"/>
                                          </p:val>
                                        </p:tav>
                                        <p:tav tm="100000">
                                          <p:val>
                                            <p:strVal val="#ppt_x"/>
                                          </p:val>
                                        </p:tav>
                                      </p:tavLst>
                                    </p:anim>
                                    <p:anim calcmode="lin" valueType="num">
                                      <p:cBhvr additive="base">
                                        <p:cTn id="16" dur="500" fill="hold"/>
                                        <p:tgtEl>
                                          <p:spTgt spid="1026"/>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500" fill="hold"/>
                                        <p:tgtEl>
                                          <p:spTgt spid="9"/>
                                        </p:tgtEl>
                                        <p:attrNameLst>
                                          <p:attrName>ppt_x</p:attrName>
                                        </p:attrNameLst>
                                      </p:cBhvr>
                                      <p:tavLst>
                                        <p:tav tm="0">
                                          <p:val>
                                            <p:strVal val="#ppt_x"/>
                                          </p:val>
                                        </p:tav>
                                        <p:tav tm="100000">
                                          <p:val>
                                            <p:strVal val="#ppt_x"/>
                                          </p:val>
                                        </p:tav>
                                      </p:tavLst>
                                    </p:anim>
                                    <p:anim calcmode="lin" valueType="num">
                                      <p:cBhvr additive="base">
                                        <p:cTn id="20"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1"/>
                                        </p:tgtEl>
                                        <p:attrNameLst>
                                          <p:attrName>style.visibility</p:attrName>
                                        </p:attrNameLst>
                                      </p:cBhvr>
                                      <p:to>
                                        <p:strVal val="visible"/>
                                      </p:to>
                                    </p:set>
                                    <p:anim calcmode="lin" valueType="num">
                                      <p:cBhvr additive="base">
                                        <p:cTn id="25" dur="500" fill="hold"/>
                                        <p:tgtEl>
                                          <p:spTgt spid="11"/>
                                        </p:tgtEl>
                                        <p:attrNameLst>
                                          <p:attrName>ppt_x</p:attrName>
                                        </p:attrNameLst>
                                      </p:cBhvr>
                                      <p:tavLst>
                                        <p:tav tm="0">
                                          <p:val>
                                            <p:strVal val="#ppt_x"/>
                                          </p:val>
                                        </p:tav>
                                        <p:tav tm="100000">
                                          <p:val>
                                            <p:strVal val="#ppt_x"/>
                                          </p:val>
                                        </p:tav>
                                      </p:tavLst>
                                    </p:anim>
                                    <p:anim calcmode="lin" valueType="num">
                                      <p:cBhvr additive="base">
                                        <p:cTn id="26"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500" fill="hold"/>
                                        <p:tgtEl>
                                          <p:spTgt spid="12"/>
                                        </p:tgtEl>
                                        <p:attrNameLst>
                                          <p:attrName>ppt_x</p:attrName>
                                        </p:attrNameLst>
                                      </p:cBhvr>
                                      <p:tavLst>
                                        <p:tav tm="0">
                                          <p:val>
                                            <p:strVal val="#ppt_x"/>
                                          </p:val>
                                        </p:tav>
                                        <p:tav tm="100000">
                                          <p:val>
                                            <p:strVal val="#ppt_x"/>
                                          </p:val>
                                        </p:tav>
                                      </p:tavLst>
                                    </p:anim>
                                    <p:anim calcmode="lin" valueType="num">
                                      <p:cBhvr additive="base">
                                        <p:cTn id="32"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3"/>
                                        </p:tgtEl>
                                        <p:attrNameLst>
                                          <p:attrName>style.visibility</p:attrName>
                                        </p:attrNameLst>
                                      </p:cBhvr>
                                      <p:to>
                                        <p:strVal val="visible"/>
                                      </p:to>
                                    </p:set>
                                    <p:anim calcmode="lin" valueType="num">
                                      <p:cBhvr additive="base">
                                        <p:cTn id="37" dur="500" fill="hold"/>
                                        <p:tgtEl>
                                          <p:spTgt spid="13"/>
                                        </p:tgtEl>
                                        <p:attrNameLst>
                                          <p:attrName>ppt_x</p:attrName>
                                        </p:attrNameLst>
                                      </p:cBhvr>
                                      <p:tavLst>
                                        <p:tav tm="0">
                                          <p:val>
                                            <p:strVal val="#ppt_x"/>
                                          </p:val>
                                        </p:tav>
                                        <p:tav tm="100000">
                                          <p:val>
                                            <p:strVal val="#ppt_x"/>
                                          </p:val>
                                        </p:tav>
                                      </p:tavLst>
                                    </p:anim>
                                    <p:anim calcmode="lin" valueType="num">
                                      <p:cBhvr additive="base">
                                        <p:cTn id="3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14"/>
                                        </p:tgtEl>
                                        <p:attrNameLst>
                                          <p:attrName>style.visibility</p:attrName>
                                        </p:attrNameLst>
                                      </p:cBhvr>
                                      <p:to>
                                        <p:strVal val="visible"/>
                                      </p:to>
                                    </p:set>
                                    <p:anim calcmode="lin" valueType="num">
                                      <p:cBhvr additive="base">
                                        <p:cTn id="43" dur="500" fill="hold"/>
                                        <p:tgtEl>
                                          <p:spTgt spid="14"/>
                                        </p:tgtEl>
                                        <p:attrNameLst>
                                          <p:attrName>ppt_x</p:attrName>
                                        </p:attrNameLst>
                                      </p:cBhvr>
                                      <p:tavLst>
                                        <p:tav tm="0">
                                          <p:val>
                                            <p:strVal val="#ppt_x"/>
                                          </p:val>
                                        </p:tav>
                                        <p:tav tm="100000">
                                          <p:val>
                                            <p:strVal val="#ppt_x"/>
                                          </p:val>
                                        </p:tav>
                                      </p:tavLst>
                                    </p:anim>
                                    <p:anim calcmode="lin" valueType="num">
                                      <p:cBhvr additive="base">
                                        <p:cTn id="4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15"/>
                                        </p:tgtEl>
                                        <p:attrNameLst>
                                          <p:attrName>style.visibility</p:attrName>
                                        </p:attrNameLst>
                                      </p:cBhvr>
                                      <p:to>
                                        <p:strVal val="visible"/>
                                      </p:to>
                                    </p:set>
                                    <p:anim calcmode="lin" valueType="num">
                                      <p:cBhvr additive="base">
                                        <p:cTn id="49" dur="500" fill="hold"/>
                                        <p:tgtEl>
                                          <p:spTgt spid="15"/>
                                        </p:tgtEl>
                                        <p:attrNameLst>
                                          <p:attrName>ppt_x</p:attrName>
                                        </p:attrNameLst>
                                      </p:cBhvr>
                                      <p:tavLst>
                                        <p:tav tm="0">
                                          <p:val>
                                            <p:strVal val="#ppt_x"/>
                                          </p:val>
                                        </p:tav>
                                        <p:tav tm="100000">
                                          <p:val>
                                            <p:strVal val="#ppt_x"/>
                                          </p:val>
                                        </p:tav>
                                      </p:tavLst>
                                    </p:anim>
                                    <p:anim calcmode="lin" valueType="num">
                                      <p:cBhvr additive="base">
                                        <p:cTn id="50"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P spid="11" grpId="0"/>
      <p:bldP spid="12" grpId="0"/>
      <p:bldP spid="13" grpId="0"/>
      <p:bldP spid="14" grpId="0"/>
      <p:bldP spid="15"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5" cstate="print">
            <a:biLevel thresh="25000"/>
            <a:extLst>
              <a:ext uri="{BEBA8EAE-BF5A-486C-A8C5-ECC9F3942E4B}">
                <a14:imgProps xmlns:a14="http://schemas.microsoft.com/office/drawing/2010/main">
                  <a14:imgLayer r:embed="rId6">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7"/>
          </a:xfrm>
          <a:prstGeom prst="rect">
            <a:avLst/>
          </a:prstGeom>
        </p:spPr>
      </p:pic>
      <p:pic>
        <p:nvPicPr>
          <p:cNvPr id="9" name="Picture 8"/>
          <p:cNvPicPr>
            <a:picLocks noChangeAspect="1"/>
          </p:cNvPicPr>
          <p:nvPr/>
        </p:nvPicPr>
        <p:blipFill>
          <a:blip r:embed="rId7" cstate="print">
            <a:biLevel thresh="25000"/>
            <a:extLst>
              <a:ext uri="{BEBA8EAE-BF5A-486C-A8C5-ECC9F3942E4B}">
                <a14:imgProps xmlns:a14="http://schemas.microsoft.com/office/drawing/2010/main">
                  <a14:imgLayer r:embed="rId8">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8" y="4515855"/>
            <a:ext cx="812889" cy="885032"/>
          </a:xfrm>
          <a:prstGeom prst="rect">
            <a:avLst/>
          </a:prstGeom>
        </p:spPr>
      </p:pic>
      <p:pic>
        <p:nvPicPr>
          <p:cNvPr id="11" name="Picture 10"/>
          <p:cNvPicPr>
            <a:picLocks noChangeAspect="1"/>
          </p:cNvPicPr>
          <p:nvPr/>
        </p:nvPicPr>
        <p:blipFill>
          <a:blip r:embed="rId9" cstate="print">
            <a:biLevel thresh="25000"/>
            <a:extLst>
              <a:ext uri="{BEBA8EAE-BF5A-486C-A8C5-ECC9F3942E4B}">
                <a14:imgProps xmlns:a14="http://schemas.microsoft.com/office/drawing/2010/main">
                  <a14:imgLayer r:embed="rId10">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9" y="5130390"/>
            <a:ext cx="520391" cy="566575"/>
          </a:xfrm>
          <a:prstGeom prst="rect">
            <a:avLst/>
          </a:prstGeom>
        </p:spPr>
      </p:pic>
      <p:sp>
        <p:nvSpPr>
          <p:cNvPr id="4" name="Snip Diagonal Corner Rectangle 3"/>
          <p:cNvSpPr/>
          <p:nvPr/>
        </p:nvSpPr>
        <p:spPr>
          <a:xfrm>
            <a:off x="832636" y="199870"/>
            <a:ext cx="10526728" cy="1604597"/>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400" b="1" dirty="0">
                <a:solidFill>
                  <a:srgbClr val="000000"/>
                </a:solidFill>
                <a:latin typeface="#9Slide03 Roboto Medium" panose="02000000000000000000" pitchFamily="2" charset="0"/>
                <a:ea typeface="#9Slide03 Roboto Medium" panose="02000000000000000000" pitchFamily="2" charset="0"/>
              </a:rPr>
              <a:t>Hiện nay, tỉ lệ gia tăng dân số của châu Á đã giảm đáng kể, có được thành tựu trên chủ yếu là nhờ</a:t>
            </a:r>
          </a:p>
        </p:txBody>
      </p:sp>
      <p:sp>
        <p:nvSpPr>
          <p:cNvPr id="26" name="Rectangle 25"/>
          <p:cNvSpPr/>
          <p:nvPr/>
        </p:nvSpPr>
        <p:spPr>
          <a:xfrm>
            <a:off x="529389" y="1949347"/>
            <a:ext cx="5487632"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400" dirty="0">
                <a:solidFill>
                  <a:prstClr val="black"/>
                </a:solidFill>
                <a:latin typeface="#9Slide03 Roboto Medium" panose="02000000000000000000" pitchFamily="2" charset="0"/>
                <a:ea typeface="#9Slide03 Roboto Medium" panose="02000000000000000000" pitchFamily="2" charset="0"/>
              </a:rPr>
              <a:t>A. </a:t>
            </a:r>
            <a:r>
              <a:rPr lang="vi-VN" sz="2400" dirty="0">
                <a:solidFill>
                  <a:srgbClr val="000000"/>
                </a:solidFill>
                <a:latin typeface="#9Slide03 Roboto Medium" panose="02000000000000000000" pitchFamily="2" charset="0"/>
                <a:ea typeface="#9Slide03 Roboto Medium" panose="02000000000000000000" pitchFamily="2" charset="0"/>
              </a:rPr>
              <a:t>thực hiện chính dân số.</a:t>
            </a:r>
            <a:endParaRPr lang="en-US" sz="2400" dirty="0">
              <a:solidFill>
                <a:srgbClr val="000000"/>
              </a:solidFill>
              <a:latin typeface="#9Slide03 Roboto Medium" panose="02000000000000000000" pitchFamily="2" charset="0"/>
              <a:ea typeface="#9Slide03 Roboto Medium" panose="02000000000000000000" pitchFamily="2" charset="0"/>
            </a:endParaRPr>
          </a:p>
        </p:txBody>
      </p:sp>
      <p:sp>
        <p:nvSpPr>
          <p:cNvPr id="40" name="Cloud 39"/>
          <p:cNvSpPr/>
          <p:nvPr/>
        </p:nvSpPr>
        <p:spPr>
          <a:xfrm>
            <a:off x="-683346" y="4902196"/>
            <a:ext cx="567115" cy="349211"/>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41" name="Cloud 40"/>
          <p:cNvSpPr/>
          <p:nvPr/>
        </p:nvSpPr>
        <p:spPr>
          <a:xfrm>
            <a:off x="13632601" y="4702500"/>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42" name="Rectangle 41"/>
          <p:cNvSpPr/>
          <p:nvPr/>
        </p:nvSpPr>
        <p:spPr>
          <a:xfrm>
            <a:off x="6130615" y="1953535"/>
            <a:ext cx="5450048"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400" dirty="0">
                <a:solidFill>
                  <a:prstClr val="black"/>
                </a:solidFill>
                <a:latin typeface="#9Slide03 Roboto Medium" panose="02000000000000000000" pitchFamily="2" charset="0"/>
                <a:ea typeface="#9Slide03 Roboto Medium" panose="02000000000000000000" pitchFamily="2" charset="0"/>
              </a:rPr>
              <a:t>B. </a:t>
            </a:r>
            <a:r>
              <a:rPr lang="vi-VN" sz="2400" dirty="0">
                <a:solidFill>
                  <a:srgbClr val="000000"/>
                </a:solidFill>
                <a:latin typeface="#9Slide03 Roboto Medium" panose="02000000000000000000" pitchFamily="2" charset="0"/>
                <a:ea typeface="#9Slide03 Roboto Medium" panose="02000000000000000000" pitchFamily="2" charset="0"/>
              </a:rPr>
              <a:t>tỉ lệ người nữ ít hơn nam.</a:t>
            </a:r>
            <a:endParaRPr lang="en-US" sz="2400" dirty="0">
              <a:solidFill>
                <a:srgbClr val="000000"/>
              </a:solidFill>
              <a:latin typeface="#9Slide03 Roboto Medium" panose="02000000000000000000" pitchFamily="2" charset="0"/>
              <a:ea typeface="#9Slide03 Roboto Medium" panose="02000000000000000000" pitchFamily="2" charset="0"/>
            </a:endParaRPr>
          </a:p>
        </p:txBody>
      </p:sp>
      <p:sp>
        <p:nvSpPr>
          <p:cNvPr id="43" name="Rectangle 42"/>
          <p:cNvSpPr/>
          <p:nvPr/>
        </p:nvSpPr>
        <p:spPr>
          <a:xfrm>
            <a:off x="529389" y="2838519"/>
            <a:ext cx="5487632"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400" dirty="0">
                <a:solidFill>
                  <a:prstClr val="black"/>
                </a:solidFill>
                <a:latin typeface="#9Slide03 Roboto Medium" panose="02000000000000000000" pitchFamily="2" charset="0"/>
                <a:ea typeface="#9Slide03 Roboto Medium" panose="02000000000000000000" pitchFamily="2" charset="0"/>
              </a:rPr>
              <a:t>C. </a:t>
            </a:r>
            <a:r>
              <a:rPr lang="vi-VN" sz="2400" dirty="0">
                <a:solidFill>
                  <a:srgbClr val="000000"/>
                </a:solidFill>
                <a:latin typeface="#9Slide03 Roboto Medium" panose="02000000000000000000" pitchFamily="2" charset="0"/>
                <a:ea typeface="#9Slide03 Roboto Medium" panose="02000000000000000000" pitchFamily="2" charset="0"/>
              </a:rPr>
              <a:t>sự phát triển của nền kinh tế.</a:t>
            </a:r>
          </a:p>
        </p:txBody>
      </p:sp>
      <p:sp>
        <p:nvSpPr>
          <p:cNvPr id="44" name="Rectangle 43"/>
          <p:cNvSpPr/>
          <p:nvPr/>
        </p:nvSpPr>
        <p:spPr>
          <a:xfrm>
            <a:off x="6130615" y="2842707"/>
            <a:ext cx="5450048"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400" dirty="0">
                <a:solidFill>
                  <a:prstClr val="black"/>
                </a:solidFill>
                <a:latin typeface="#9Slide03 Roboto Medium" panose="02000000000000000000" pitchFamily="2" charset="0"/>
                <a:ea typeface="#9Slide03 Roboto Medium" panose="02000000000000000000" pitchFamily="2" charset="0"/>
              </a:rPr>
              <a:t>D. </a:t>
            </a:r>
            <a:r>
              <a:rPr lang="vi-VN" sz="2400" dirty="0">
                <a:solidFill>
                  <a:srgbClr val="000000"/>
                </a:solidFill>
                <a:latin typeface="#9Slide03 Roboto Medium" panose="02000000000000000000" pitchFamily="2" charset="0"/>
                <a:ea typeface="#9Slide03 Roboto Medium" panose="02000000000000000000" pitchFamily="2" charset="0"/>
              </a:rPr>
              <a:t>đời sống người dân được nâng cao.</a:t>
            </a:r>
          </a:p>
        </p:txBody>
      </p:sp>
      <p:pic>
        <p:nvPicPr>
          <p:cNvPr id="47" name="Picture 46"/>
          <p:cNvPicPr>
            <a:picLocks noChangeAspect="1"/>
          </p:cNvPicPr>
          <p:nvPr/>
        </p:nvPicPr>
        <p:blipFill rotWithShape="1">
          <a:blip r:embed="rId11" cstate="print">
            <a:duotone>
              <a:prstClr val="black"/>
              <a:schemeClr val="accent6">
                <a:tint val="45000"/>
                <a:satMod val="400000"/>
              </a:schemeClr>
            </a:duotone>
            <a:extLst>
              <a:ext uri="{28A0092B-C50C-407E-A947-70E740481C1C}">
                <a14:useLocalDpi xmlns:a14="http://schemas.microsoft.com/office/drawing/2010/main" val="0"/>
              </a:ext>
            </a:extLst>
          </a:blip>
          <a:srcRect r="-5485"/>
          <a:stretch/>
        </p:blipFill>
        <p:spPr>
          <a:xfrm>
            <a:off x="5131882" y="1974821"/>
            <a:ext cx="885137" cy="708059"/>
          </a:xfrm>
          <a:prstGeom prst="rect">
            <a:avLst/>
          </a:prstGeom>
        </p:spPr>
      </p:pic>
      <p:pic>
        <p:nvPicPr>
          <p:cNvPr id="51" name="Picture 50"/>
          <p:cNvPicPr>
            <a:picLocks noChangeAspect="1"/>
          </p:cNvPicPr>
          <p:nvPr/>
        </p:nvPicPr>
        <p:blipFill rotWithShape="1">
          <a:blip r:embed="rId12"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5212483" y="2871883"/>
            <a:ext cx="804536" cy="704088"/>
          </a:xfrm>
          <a:prstGeom prst="rect">
            <a:avLst/>
          </a:prstGeom>
        </p:spPr>
      </p:pic>
      <p:pic>
        <p:nvPicPr>
          <p:cNvPr id="49" name="Picture 48"/>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0875509" y="2765608"/>
            <a:ext cx="804743" cy="707197"/>
          </a:xfrm>
          <a:prstGeom prst="rect">
            <a:avLst/>
          </a:prstGeom>
        </p:spPr>
      </p:pic>
      <p:pic>
        <p:nvPicPr>
          <p:cNvPr id="53" name="Picture 52"/>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0823071" y="1960075"/>
            <a:ext cx="804743" cy="707197"/>
          </a:xfrm>
          <a:prstGeom prst="rect">
            <a:avLst/>
          </a:prstGeom>
        </p:spPr>
      </p:pic>
      <p:sp>
        <p:nvSpPr>
          <p:cNvPr id="57" name="Cloud 56">
            <a:hlinkClick r:id="rId14" action="ppaction://hlinksldjump"/>
          </p:cNvPr>
          <p:cNvSpPr/>
          <p:nvPr/>
        </p:nvSpPr>
        <p:spPr>
          <a:xfrm>
            <a:off x="4667495" y="4702499"/>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r>
              <a:rPr lang="en-US" sz="2400" dirty="0">
                <a:solidFill>
                  <a:prstClr val="white">
                    <a:lumMod val="50000"/>
                  </a:prstClr>
                </a:solidFill>
                <a:latin typeface="Arial" panose="020B0604020202020204" pitchFamily="34" charset="0"/>
              </a:rPr>
              <a:t>QUAY VỀ</a:t>
            </a:r>
            <a:endParaRPr lang="vi-VN" sz="2400" dirty="0">
              <a:solidFill>
                <a:prstClr val="white">
                  <a:lumMod val="50000"/>
                </a:prstClr>
              </a:solidFill>
              <a:latin typeface="Arial" panose="020B0604020202020204" pitchFamily="34" charset="0"/>
            </a:endParaRPr>
          </a:p>
        </p:txBody>
      </p:sp>
    </p:spTree>
    <p:extLst>
      <p:ext uri="{BB962C8B-B14F-4D97-AF65-F5344CB8AC3E}">
        <p14:creationId xmlns:p14="http://schemas.microsoft.com/office/powerpoint/2010/main" val="170039377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Check mark.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00B05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4" name="Wrong Buzzer.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FFFF0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4" name="Wrong Buzzer.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FFFF0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4" name="Wrong Buzzer.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FFFF0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5" cstate="print">
            <a:biLevel thresh="25000"/>
            <a:extLst>
              <a:ext uri="{BEBA8EAE-BF5A-486C-A8C5-ECC9F3942E4B}">
                <a14:imgProps xmlns:a14="http://schemas.microsoft.com/office/drawing/2010/main">
                  <a14:imgLayer r:embed="rId6">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7"/>
          </a:xfrm>
          <a:prstGeom prst="rect">
            <a:avLst/>
          </a:prstGeom>
        </p:spPr>
      </p:pic>
      <p:pic>
        <p:nvPicPr>
          <p:cNvPr id="9" name="Picture 8"/>
          <p:cNvPicPr>
            <a:picLocks noChangeAspect="1"/>
          </p:cNvPicPr>
          <p:nvPr/>
        </p:nvPicPr>
        <p:blipFill>
          <a:blip r:embed="rId7" cstate="print">
            <a:biLevel thresh="25000"/>
            <a:extLst>
              <a:ext uri="{BEBA8EAE-BF5A-486C-A8C5-ECC9F3942E4B}">
                <a14:imgProps xmlns:a14="http://schemas.microsoft.com/office/drawing/2010/main">
                  <a14:imgLayer r:embed="rId8">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8" y="4515855"/>
            <a:ext cx="812889" cy="885032"/>
          </a:xfrm>
          <a:prstGeom prst="rect">
            <a:avLst/>
          </a:prstGeom>
        </p:spPr>
      </p:pic>
      <p:pic>
        <p:nvPicPr>
          <p:cNvPr id="11" name="Picture 10"/>
          <p:cNvPicPr>
            <a:picLocks noChangeAspect="1"/>
          </p:cNvPicPr>
          <p:nvPr/>
        </p:nvPicPr>
        <p:blipFill>
          <a:blip r:embed="rId9" cstate="print">
            <a:biLevel thresh="25000"/>
            <a:extLst>
              <a:ext uri="{BEBA8EAE-BF5A-486C-A8C5-ECC9F3942E4B}">
                <a14:imgProps xmlns:a14="http://schemas.microsoft.com/office/drawing/2010/main">
                  <a14:imgLayer r:embed="rId10">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9" y="5130390"/>
            <a:ext cx="520391" cy="566575"/>
          </a:xfrm>
          <a:prstGeom prst="rect">
            <a:avLst/>
          </a:prstGeom>
        </p:spPr>
      </p:pic>
      <p:sp>
        <p:nvSpPr>
          <p:cNvPr id="4" name="Snip Diagonal Corner Rectangle 3"/>
          <p:cNvSpPr/>
          <p:nvPr/>
        </p:nvSpPr>
        <p:spPr>
          <a:xfrm>
            <a:off x="832636" y="199870"/>
            <a:ext cx="10526728" cy="1604597"/>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vi-VN" sz="2800" b="1" dirty="0">
                <a:solidFill>
                  <a:srgbClr val="000000"/>
                </a:solidFill>
                <a:latin typeface="#9Slide03 Roboto Medium" panose="02000000000000000000" pitchFamily="2" charset="0"/>
                <a:ea typeface="#9Slide03 Roboto Medium" panose="02000000000000000000" pitchFamily="2" charset="0"/>
              </a:rPr>
              <a:t>Chiếm tỉ lệ lớn nhất trong dân cư châu Á là chủng tộc</a:t>
            </a:r>
          </a:p>
        </p:txBody>
      </p:sp>
      <p:sp>
        <p:nvSpPr>
          <p:cNvPr id="26" name="Rectangle 25"/>
          <p:cNvSpPr/>
          <p:nvPr/>
        </p:nvSpPr>
        <p:spPr>
          <a:xfrm>
            <a:off x="1110221" y="194934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400" dirty="0">
                <a:solidFill>
                  <a:prstClr val="black"/>
                </a:solidFill>
                <a:latin typeface="#9Slide03 Roboto Medium" panose="02000000000000000000" pitchFamily="2" charset="0"/>
                <a:ea typeface="#9Slide03 Roboto Medium" panose="02000000000000000000" pitchFamily="2" charset="0"/>
              </a:rPr>
              <a:t>A. </a:t>
            </a:r>
            <a:r>
              <a:rPr lang="vi-VN" sz="2400" dirty="0">
                <a:solidFill>
                  <a:srgbClr val="000000"/>
                </a:solidFill>
                <a:latin typeface="#9Slide03 Roboto Medium" panose="02000000000000000000" pitchFamily="2" charset="0"/>
                <a:ea typeface="#9Slide03 Roboto Medium" panose="02000000000000000000" pitchFamily="2" charset="0"/>
              </a:rPr>
              <a:t>Ơ-rô-pê-ô-it và Ô-xtra-lô-it.</a:t>
            </a:r>
          </a:p>
        </p:txBody>
      </p:sp>
      <p:sp>
        <p:nvSpPr>
          <p:cNvPr id="40" name="Cloud 39"/>
          <p:cNvSpPr/>
          <p:nvPr/>
        </p:nvSpPr>
        <p:spPr>
          <a:xfrm>
            <a:off x="-683346" y="4902196"/>
            <a:ext cx="567115" cy="349211"/>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41" name="Cloud 40"/>
          <p:cNvSpPr/>
          <p:nvPr/>
        </p:nvSpPr>
        <p:spPr>
          <a:xfrm>
            <a:off x="13632601" y="4702500"/>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42" name="Rectangle 41"/>
          <p:cNvSpPr/>
          <p:nvPr/>
        </p:nvSpPr>
        <p:spPr>
          <a:xfrm>
            <a:off x="6130615" y="1953535"/>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400" dirty="0">
                <a:solidFill>
                  <a:prstClr val="black"/>
                </a:solidFill>
                <a:latin typeface="#9Slide03 Roboto Medium" panose="02000000000000000000" pitchFamily="2" charset="0"/>
                <a:ea typeface="#9Slide03 Roboto Medium" panose="02000000000000000000" pitchFamily="2" charset="0"/>
              </a:rPr>
              <a:t>B. </a:t>
            </a:r>
            <a:r>
              <a:rPr lang="vi-VN" sz="2400" dirty="0">
                <a:solidFill>
                  <a:srgbClr val="000000"/>
                </a:solidFill>
                <a:latin typeface="#9Slide03 Roboto Medium" panose="02000000000000000000" pitchFamily="2" charset="0"/>
                <a:ea typeface="#9Slide03 Roboto Medium" panose="02000000000000000000" pitchFamily="2" charset="0"/>
              </a:rPr>
              <a:t>Môn-gô-lô-it và Ơ-rô-pê-ô-it.</a:t>
            </a:r>
          </a:p>
        </p:txBody>
      </p:sp>
      <p:sp>
        <p:nvSpPr>
          <p:cNvPr id="43" name="Rectangle 42"/>
          <p:cNvSpPr/>
          <p:nvPr/>
        </p:nvSpPr>
        <p:spPr>
          <a:xfrm>
            <a:off x="1110221" y="2838519"/>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defTabSz="914377">
              <a:defRPr/>
            </a:pPr>
            <a:r>
              <a:rPr lang="vi-VN" sz="2400" dirty="0">
                <a:solidFill>
                  <a:prstClr val="black"/>
                </a:solidFill>
                <a:latin typeface="#9Slide03 Roboto Medium" panose="02000000000000000000" pitchFamily="2" charset="0"/>
                <a:ea typeface="#9Slide03 Roboto Medium" panose="02000000000000000000" pitchFamily="2" charset="0"/>
              </a:rPr>
              <a:t>C. </a:t>
            </a:r>
            <a:r>
              <a:rPr lang="vi-VN" sz="2400" dirty="0">
                <a:solidFill>
                  <a:srgbClr val="000000"/>
                </a:solidFill>
                <a:latin typeface="#9Slide03 Roboto Medium" panose="02000000000000000000" pitchFamily="2" charset="0"/>
                <a:ea typeface="#9Slide03 Roboto Medium" panose="02000000000000000000" pitchFamily="2" charset="0"/>
              </a:rPr>
              <a:t>Môn-gô-lô-it và Ô-xtra-lô-it.</a:t>
            </a:r>
            <a:endParaRPr lang="vi-VN" sz="2400" dirty="0">
              <a:solidFill>
                <a:prstClr val="black"/>
              </a:solidFill>
              <a:latin typeface="#9Slide03 Roboto Medium" panose="02000000000000000000" pitchFamily="2" charset="0"/>
              <a:ea typeface="#9Slide03 Roboto Medium" panose="02000000000000000000" pitchFamily="2" charset="0"/>
            </a:endParaRPr>
          </a:p>
        </p:txBody>
      </p:sp>
      <p:sp>
        <p:nvSpPr>
          <p:cNvPr id="44" name="Rectangle 43"/>
          <p:cNvSpPr/>
          <p:nvPr/>
        </p:nvSpPr>
        <p:spPr>
          <a:xfrm>
            <a:off x="6130615" y="284270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400" dirty="0">
                <a:solidFill>
                  <a:prstClr val="black"/>
                </a:solidFill>
                <a:latin typeface="#9Slide03 Roboto Medium" panose="02000000000000000000" pitchFamily="2" charset="0"/>
                <a:ea typeface="#9Slide03 Roboto Medium" panose="02000000000000000000" pitchFamily="2" charset="0"/>
              </a:rPr>
              <a:t>D. </a:t>
            </a:r>
            <a:r>
              <a:rPr lang="vi-VN" sz="2400" dirty="0">
                <a:solidFill>
                  <a:srgbClr val="000000"/>
                </a:solidFill>
                <a:latin typeface="#9Slide03 Roboto Medium" panose="02000000000000000000" pitchFamily="2" charset="0"/>
                <a:ea typeface="#9Slide03 Roboto Medium" panose="02000000000000000000" pitchFamily="2" charset="0"/>
              </a:rPr>
              <a:t>Môn-gô-lô-it</a:t>
            </a:r>
            <a:r>
              <a:rPr lang="en-US" sz="2400" dirty="0">
                <a:solidFill>
                  <a:srgbClr val="000000"/>
                </a:solidFill>
                <a:latin typeface="#9Slide03 Roboto Medium" panose="02000000000000000000" pitchFamily="2" charset="0"/>
                <a:ea typeface="#9Slide03 Roboto Medium" panose="02000000000000000000" pitchFamily="2" charset="0"/>
              </a:rPr>
              <a:t> và </a:t>
            </a:r>
            <a:r>
              <a:rPr lang="en-US" sz="2400" dirty="0" err="1">
                <a:solidFill>
                  <a:srgbClr val="000000"/>
                </a:solidFill>
                <a:latin typeface="#9Slide03 Roboto Medium" panose="02000000000000000000" pitchFamily="2" charset="0"/>
                <a:ea typeface="#9Slide03 Roboto Medium" panose="02000000000000000000" pitchFamily="2" charset="0"/>
              </a:rPr>
              <a:t>Nê</a:t>
            </a:r>
            <a:r>
              <a:rPr lang="en-US" sz="2400" dirty="0">
                <a:solidFill>
                  <a:srgbClr val="000000"/>
                </a:solidFill>
                <a:latin typeface="#9Slide03 Roboto Medium" panose="02000000000000000000" pitchFamily="2" charset="0"/>
                <a:ea typeface="#9Slide03 Roboto Medium" panose="02000000000000000000" pitchFamily="2" charset="0"/>
              </a:rPr>
              <a:t>-</a:t>
            </a:r>
            <a:r>
              <a:rPr lang="en-US" sz="2400" dirty="0" err="1">
                <a:solidFill>
                  <a:srgbClr val="000000"/>
                </a:solidFill>
                <a:latin typeface="#9Slide03 Roboto Medium" panose="02000000000000000000" pitchFamily="2" charset="0"/>
                <a:ea typeface="#9Slide03 Roboto Medium" panose="02000000000000000000" pitchFamily="2" charset="0"/>
              </a:rPr>
              <a:t>grô</a:t>
            </a:r>
            <a:r>
              <a:rPr lang="en-US" sz="2400" dirty="0">
                <a:solidFill>
                  <a:srgbClr val="000000"/>
                </a:solidFill>
                <a:latin typeface="#9Slide03 Roboto Medium" panose="02000000000000000000" pitchFamily="2" charset="0"/>
                <a:ea typeface="#9Slide03 Roboto Medium" panose="02000000000000000000" pitchFamily="2" charset="0"/>
              </a:rPr>
              <a:t>-it</a:t>
            </a:r>
            <a:endParaRPr lang="vi-VN" sz="2400" dirty="0">
              <a:solidFill>
                <a:srgbClr val="000000"/>
              </a:solidFill>
              <a:latin typeface="#9Slide03 Roboto Medium" panose="02000000000000000000" pitchFamily="2" charset="0"/>
              <a:ea typeface="#9Slide03 Roboto Medium" panose="02000000000000000000" pitchFamily="2" charset="0"/>
            </a:endParaRPr>
          </a:p>
        </p:txBody>
      </p:sp>
      <p:pic>
        <p:nvPicPr>
          <p:cNvPr id="47" name="Picture 46"/>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5211296" y="1974821"/>
            <a:ext cx="805723" cy="708059"/>
          </a:xfrm>
          <a:prstGeom prst="rect">
            <a:avLst/>
          </a:prstGeom>
        </p:spPr>
      </p:pic>
      <p:pic>
        <p:nvPicPr>
          <p:cNvPr id="51" name="Picture 50"/>
          <p:cNvPicPr>
            <a:picLocks noChangeAspect="1"/>
          </p:cNvPicPr>
          <p:nvPr/>
        </p:nvPicPr>
        <p:blipFill rotWithShape="1">
          <a:blip r:embed="rId12"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5212483" y="2871883"/>
            <a:ext cx="804536" cy="704088"/>
          </a:xfrm>
          <a:prstGeom prst="rect">
            <a:avLst/>
          </a:prstGeom>
        </p:spPr>
      </p:pic>
      <p:pic>
        <p:nvPicPr>
          <p:cNvPr id="49" name="Picture 48"/>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232671" y="2883480"/>
            <a:ext cx="804743" cy="707197"/>
          </a:xfrm>
          <a:prstGeom prst="rect">
            <a:avLst/>
          </a:prstGeom>
        </p:spPr>
      </p:pic>
      <p:pic>
        <p:nvPicPr>
          <p:cNvPr id="53" name="Picture 52"/>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0232671" y="2026494"/>
            <a:ext cx="804743" cy="643793"/>
          </a:xfrm>
          <a:prstGeom prst="rect">
            <a:avLst/>
          </a:prstGeom>
        </p:spPr>
      </p:pic>
      <p:sp>
        <p:nvSpPr>
          <p:cNvPr id="18" name="Cloud 17">
            <a:hlinkClick r:id="rId14" action="ppaction://hlinksldjump"/>
          </p:cNvPr>
          <p:cNvSpPr/>
          <p:nvPr/>
        </p:nvSpPr>
        <p:spPr>
          <a:xfrm>
            <a:off x="4667495" y="4702499"/>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r>
              <a:rPr lang="en-US" sz="2400" dirty="0">
                <a:solidFill>
                  <a:prstClr val="white">
                    <a:lumMod val="50000"/>
                  </a:prstClr>
                </a:solidFill>
                <a:latin typeface="Arial" panose="020B0604020202020204" pitchFamily="34" charset="0"/>
              </a:rPr>
              <a:t>QUAY VỀ</a:t>
            </a:r>
            <a:endParaRPr lang="vi-VN" sz="2400" dirty="0">
              <a:solidFill>
                <a:prstClr val="white">
                  <a:lumMod val="50000"/>
                </a:prstClr>
              </a:solidFill>
              <a:latin typeface="Arial" panose="020B0604020202020204" pitchFamily="34" charset="0"/>
            </a:endParaRPr>
          </a:p>
        </p:txBody>
      </p:sp>
      <p:sp>
        <p:nvSpPr>
          <p:cNvPr id="17" name="TextBox 16"/>
          <p:cNvSpPr txBox="1"/>
          <p:nvPr/>
        </p:nvSpPr>
        <p:spPr>
          <a:xfrm>
            <a:off x="10375425" y="6481483"/>
            <a:ext cx="1726928" cy="369332"/>
          </a:xfrm>
          <a:prstGeom prst="rect">
            <a:avLst/>
          </a:prstGeom>
          <a:ln>
            <a:noFill/>
          </a:ln>
        </p:spPr>
        <p:style>
          <a:lnRef idx="2">
            <a:schemeClr val="dk1"/>
          </a:lnRef>
          <a:fillRef idx="1">
            <a:schemeClr val="lt1"/>
          </a:fillRef>
          <a:effectRef idx="0">
            <a:schemeClr val="dk1"/>
          </a:effectRef>
          <a:fontRef idx="minor">
            <a:schemeClr val="dk1"/>
          </a:fontRef>
        </p:style>
        <p:txBody>
          <a:bodyPr wrap="square" rtlCol="0">
            <a:spAutoFit/>
          </a:bodyPr>
          <a:lstStyle/>
          <a:p>
            <a:pPr defTabSz="914377">
              <a:defRPr/>
            </a:pPr>
            <a:endParaRPr lang="en-US" dirty="0">
              <a:solidFill>
                <a:prstClr val="black"/>
              </a:solidFill>
              <a:latin typeface="Calibri"/>
            </a:endParaRPr>
          </a:p>
        </p:txBody>
      </p:sp>
    </p:spTree>
    <p:extLst>
      <p:ext uri="{BB962C8B-B14F-4D97-AF65-F5344CB8AC3E}">
        <p14:creationId xmlns:p14="http://schemas.microsoft.com/office/powerpoint/2010/main" val="393924632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Wrong Buzzer.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FFFF0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4" name="Check mark.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00B05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3" name="Wrong Buzzer.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FFFF0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3" name="Wrong Buzzer.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FFFF0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5" cstate="print">
            <a:biLevel thresh="25000"/>
            <a:extLst>
              <a:ext uri="{BEBA8EAE-BF5A-486C-A8C5-ECC9F3942E4B}">
                <a14:imgProps xmlns:a14="http://schemas.microsoft.com/office/drawing/2010/main">
                  <a14:imgLayer r:embed="rId6">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7"/>
          </a:xfrm>
          <a:prstGeom prst="rect">
            <a:avLst/>
          </a:prstGeom>
        </p:spPr>
      </p:pic>
      <p:pic>
        <p:nvPicPr>
          <p:cNvPr id="9" name="Picture 8"/>
          <p:cNvPicPr>
            <a:picLocks noChangeAspect="1"/>
          </p:cNvPicPr>
          <p:nvPr/>
        </p:nvPicPr>
        <p:blipFill>
          <a:blip r:embed="rId7" cstate="print">
            <a:biLevel thresh="25000"/>
            <a:extLst>
              <a:ext uri="{BEBA8EAE-BF5A-486C-A8C5-ECC9F3942E4B}">
                <a14:imgProps xmlns:a14="http://schemas.microsoft.com/office/drawing/2010/main">
                  <a14:imgLayer r:embed="rId8">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8" y="4515855"/>
            <a:ext cx="812889" cy="885032"/>
          </a:xfrm>
          <a:prstGeom prst="rect">
            <a:avLst/>
          </a:prstGeom>
        </p:spPr>
      </p:pic>
      <p:pic>
        <p:nvPicPr>
          <p:cNvPr id="11" name="Picture 10"/>
          <p:cNvPicPr>
            <a:picLocks noChangeAspect="1"/>
          </p:cNvPicPr>
          <p:nvPr/>
        </p:nvPicPr>
        <p:blipFill>
          <a:blip r:embed="rId9" cstate="print">
            <a:biLevel thresh="25000"/>
            <a:extLst>
              <a:ext uri="{BEBA8EAE-BF5A-486C-A8C5-ECC9F3942E4B}">
                <a14:imgProps xmlns:a14="http://schemas.microsoft.com/office/drawing/2010/main">
                  <a14:imgLayer r:embed="rId10">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9" y="5130390"/>
            <a:ext cx="520391" cy="566575"/>
          </a:xfrm>
          <a:prstGeom prst="rect">
            <a:avLst/>
          </a:prstGeom>
        </p:spPr>
      </p:pic>
      <p:sp>
        <p:nvSpPr>
          <p:cNvPr id="4" name="Snip Diagonal Corner Rectangle 3"/>
          <p:cNvSpPr/>
          <p:nvPr/>
        </p:nvSpPr>
        <p:spPr>
          <a:xfrm>
            <a:off x="832635" y="199870"/>
            <a:ext cx="10748027" cy="1604597"/>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2600" b="1" dirty="0" err="1">
                <a:solidFill>
                  <a:srgbClr val="000000"/>
                </a:solidFill>
                <a:latin typeface="#9Slide03 Roboto Medium" panose="02000000000000000000" pitchFamily="2" charset="0"/>
                <a:ea typeface="#9Slide03 Roboto Medium" panose="02000000000000000000" pitchFamily="2" charset="0"/>
              </a:rPr>
              <a:t>Chủng</a:t>
            </a:r>
            <a:r>
              <a:rPr lang="en-US" sz="2600" b="1" dirty="0">
                <a:solidFill>
                  <a:srgbClr val="000000"/>
                </a:solidFill>
                <a:latin typeface="#9Slide03 Roboto Medium" panose="02000000000000000000" pitchFamily="2" charset="0"/>
                <a:ea typeface="#9Slide03 Roboto Medium" panose="02000000000000000000" pitchFamily="2" charset="0"/>
              </a:rPr>
              <a:t> </a:t>
            </a:r>
            <a:r>
              <a:rPr lang="en-US" sz="2600" b="1" dirty="0" err="1">
                <a:solidFill>
                  <a:srgbClr val="000000"/>
                </a:solidFill>
                <a:latin typeface="#9Slide03 Roboto Medium" panose="02000000000000000000" pitchFamily="2" charset="0"/>
                <a:ea typeface="#9Slide03 Roboto Medium" panose="02000000000000000000" pitchFamily="2" charset="0"/>
              </a:rPr>
              <a:t>tộc</a:t>
            </a:r>
            <a:r>
              <a:rPr lang="en-US" sz="2600" b="1" dirty="0">
                <a:solidFill>
                  <a:srgbClr val="000000"/>
                </a:solidFill>
                <a:latin typeface="#9Slide03 Roboto Medium" panose="02000000000000000000" pitchFamily="2" charset="0"/>
                <a:ea typeface="#9Slide03 Roboto Medium" panose="02000000000000000000" pitchFamily="2" charset="0"/>
              </a:rPr>
              <a:t> </a:t>
            </a:r>
            <a:r>
              <a:rPr lang="en-US" sz="2600" b="1" dirty="0" err="1">
                <a:solidFill>
                  <a:srgbClr val="000000"/>
                </a:solidFill>
                <a:latin typeface="#9Slide03 Roboto Medium" panose="02000000000000000000" pitchFamily="2" charset="0"/>
                <a:ea typeface="#9Slide03 Roboto Medium" panose="02000000000000000000" pitchFamily="2" charset="0"/>
              </a:rPr>
              <a:t>Môn</a:t>
            </a:r>
            <a:r>
              <a:rPr lang="en-US" sz="2600" b="1" dirty="0">
                <a:solidFill>
                  <a:srgbClr val="000000"/>
                </a:solidFill>
                <a:latin typeface="#9Slide03 Roboto Medium" panose="02000000000000000000" pitchFamily="2" charset="0"/>
                <a:ea typeface="#9Slide03 Roboto Medium" panose="02000000000000000000" pitchFamily="2" charset="0"/>
              </a:rPr>
              <a:t>-</a:t>
            </a:r>
            <a:r>
              <a:rPr lang="en-US" sz="2600" b="1" dirty="0" err="1">
                <a:solidFill>
                  <a:srgbClr val="000000"/>
                </a:solidFill>
                <a:latin typeface="#9Slide03 Roboto Medium" panose="02000000000000000000" pitchFamily="2" charset="0"/>
                <a:ea typeface="#9Slide03 Roboto Medium" panose="02000000000000000000" pitchFamily="2" charset="0"/>
              </a:rPr>
              <a:t>gô</a:t>
            </a:r>
            <a:r>
              <a:rPr lang="en-US" sz="2600" b="1" dirty="0">
                <a:solidFill>
                  <a:srgbClr val="000000"/>
                </a:solidFill>
                <a:latin typeface="#9Slide03 Roboto Medium" panose="02000000000000000000" pitchFamily="2" charset="0"/>
                <a:ea typeface="#9Slide03 Roboto Medium" panose="02000000000000000000" pitchFamily="2" charset="0"/>
              </a:rPr>
              <a:t>-</a:t>
            </a:r>
            <a:r>
              <a:rPr lang="en-US" sz="2600" b="1" dirty="0" err="1">
                <a:solidFill>
                  <a:srgbClr val="000000"/>
                </a:solidFill>
                <a:latin typeface="#9Slide03 Roboto Medium" panose="02000000000000000000" pitchFamily="2" charset="0"/>
                <a:ea typeface="#9Slide03 Roboto Medium" panose="02000000000000000000" pitchFamily="2" charset="0"/>
              </a:rPr>
              <a:t>lô</a:t>
            </a:r>
            <a:r>
              <a:rPr lang="en-US" sz="2600" b="1" dirty="0">
                <a:solidFill>
                  <a:srgbClr val="000000"/>
                </a:solidFill>
                <a:latin typeface="#9Slide03 Roboto Medium" panose="02000000000000000000" pitchFamily="2" charset="0"/>
                <a:ea typeface="#9Slide03 Roboto Medium" panose="02000000000000000000" pitchFamily="2" charset="0"/>
              </a:rPr>
              <a:t>-it phân bố </a:t>
            </a:r>
            <a:r>
              <a:rPr lang="en-US" sz="2600" b="1" dirty="0" err="1">
                <a:solidFill>
                  <a:srgbClr val="000000"/>
                </a:solidFill>
                <a:latin typeface="#9Slide03 Roboto Medium" panose="02000000000000000000" pitchFamily="2" charset="0"/>
                <a:ea typeface="#9Slide03 Roboto Medium" panose="02000000000000000000" pitchFamily="2" charset="0"/>
              </a:rPr>
              <a:t>chủ</a:t>
            </a:r>
            <a:r>
              <a:rPr lang="en-US" sz="2600" b="1" dirty="0">
                <a:solidFill>
                  <a:srgbClr val="000000"/>
                </a:solidFill>
                <a:latin typeface="#9Slide03 Roboto Medium" panose="02000000000000000000" pitchFamily="2" charset="0"/>
                <a:ea typeface="#9Slide03 Roboto Medium" panose="02000000000000000000" pitchFamily="2" charset="0"/>
              </a:rPr>
              <a:t> </a:t>
            </a:r>
            <a:r>
              <a:rPr lang="en-US" sz="2600" b="1" dirty="0" err="1">
                <a:solidFill>
                  <a:srgbClr val="000000"/>
                </a:solidFill>
                <a:latin typeface="#9Slide03 Roboto Medium" panose="02000000000000000000" pitchFamily="2" charset="0"/>
                <a:ea typeface="#9Slide03 Roboto Medium" panose="02000000000000000000" pitchFamily="2" charset="0"/>
              </a:rPr>
              <a:t>yếu</a:t>
            </a:r>
            <a:r>
              <a:rPr lang="en-US" sz="2600" b="1" dirty="0">
                <a:solidFill>
                  <a:srgbClr val="000000"/>
                </a:solidFill>
                <a:latin typeface="#9Slide03 Roboto Medium" panose="02000000000000000000" pitchFamily="2" charset="0"/>
                <a:ea typeface="#9Slide03 Roboto Medium" panose="02000000000000000000" pitchFamily="2" charset="0"/>
              </a:rPr>
              <a:t> ở các </a:t>
            </a:r>
            <a:r>
              <a:rPr lang="en-US" sz="2600" b="1" dirty="0" err="1">
                <a:solidFill>
                  <a:srgbClr val="000000"/>
                </a:solidFill>
                <a:latin typeface="#9Slide03 Roboto Medium" panose="02000000000000000000" pitchFamily="2" charset="0"/>
                <a:ea typeface="#9Slide03 Roboto Medium" panose="02000000000000000000" pitchFamily="2" charset="0"/>
              </a:rPr>
              <a:t>khu</a:t>
            </a:r>
            <a:r>
              <a:rPr lang="en-US" sz="2600" b="1" dirty="0">
                <a:solidFill>
                  <a:srgbClr val="000000"/>
                </a:solidFill>
                <a:latin typeface="#9Slide03 Roboto Medium" panose="02000000000000000000" pitchFamily="2" charset="0"/>
                <a:ea typeface="#9Slide03 Roboto Medium" panose="02000000000000000000" pitchFamily="2" charset="0"/>
              </a:rPr>
              <a:t> </a:t>
            </a:r>
            <a:r>
              <a:rPr lang="en-US" sz="2600" b="1" dirty="0" err="1">
                <a:solidFill>
                  <a:srgbClr val="000000"/>
                </a:solidFill>
                <a:latin typeface="#9Slide03 Roboto Medium" panose="02000000000000000000" pitchFamily="2" charset="0"/>
                <a:ea typeface="#9Slide03 Roboto Medium" panose="02000000000000000000" pitchFamily="2" charset="0"/>
              </a:rPr>
              <a:t>vực</a:t>
            </a:r>
            <a:r>
              <a:rPr lang="en-US" sz="2600" b="1" dirty="0">
                <a:solidFill>
                  <a:srgbClr val="000000"/>
                </a:solidFill>
                <a:latin typeface="#9Slide03 Roboto Medium" panose="02000000000000000000" pitchFamily="2" charset="0"/>
                <a:ea typeface="#9Slide03 Roboto Medium" panose="02000000000000000000" pitchFamily="2" charset="0"/>
              </a:rPr>
              <a:t> nào </a:t>
            </a:r>
            <a:r>
              <a:rPr lang="en-US" sz="2600" b="1" dirty="0" err="1">
                <a:solidFill>
                  <a:srgbClr val="000000"/>
                </a:solidFill>
                <a:latin typeface="#9Slide03 Roboto Medium" panose="02000000000000000000" pitchFamily="2" charset="0"/>
                <a:ea typeface="#9Slide03 Roboto Medium" panose="02000000000000000000" pitchFamily="2" charset="0"/>
              </a:rPr>
              <a:t>sau</a:t>
            </a:r>
            <a:r>
              <a:rPr lang="en-US" sz="2600" b="1" dirty="0">
                <a:solidFill>
                  <a:srgbClr val="000000"/>
                </a:solidFill>
                <a:latin typeface="#9Slide03 Roboto Medium" panose="02000000000000000000" pitchFamily="2" charset="0"/>
                <a:ea typeface="#9Slide03 Roboto Medium" panose="02000000000000000000" pitchFamily="2" charset="0"/>
              </a:rPr>
              <a:t> </a:t>
            </a:r>
            <a:r>
              <a:rPr lang="en-US" sz="2600" b="1" dirty="0" err="1">
                <a:solidFill>
                  <a:srgbClr val="000000"/>
                </a:solidFill>
                <a:latin typeface="#9Slide03 Roboto Medium" panose="02000000000000000000" pitchFamily="2" charset="0"/>
                <a:ea typeface="#9Slide03 Roboto Medium" panose="02000000000000000000" pitchFamily="2" charset="0"/>
              </a:rPr>
              <a:t>đây</a:t>
            </a:r>
            <a:r>
              <a:rPr lang="en-US" sz="2600" b="1" dirty="0">
                <a:solidFill>
                  <a:srgbClr val="000000"/>
                </a:solidFill>
                <a:latin typeface="#9Slide03 Roboto Medium" panose="02000000000000000000" pitchFamily="2" charset="0"/>
                <a:ea typeface="#9Slide03 Roboto Medium" panose="02000000000000000000" pitchFamily="2" charset="0"/>
              </a:rPr>
              <a:t>?</a:t>
            </a:r>
          </a:p>
        </p:txBody>
      </p:sp>
      <p:sp>
        <p:nvSpPr>
          <p:cNvPr id="26" name="Rectangle 25"/>
          <p:cNvSpPr/>
          <p:nvPr/>
        </p:nvSpPr>
        <p:spPr>
          <a:xfrm>
            <a:off x="1110221" y="194934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vi-VN" sz="2400" dirty="0">
                <a:solidFill>
                  <a:prstClr val="black"/>
                </a:solidFill>
                <a:latin typeface="#9Slide03 Roboto Medium" panose="02000000000000000000" pitchFamily="2" charset="0"/>
                <a:ea typeface="#9Slide03 Roboto Medium" panose="02000000000000000000" pitchFamily="2" charset="0"/>
              </a:rPr>
              <a:t>A. </a:t>
            </a:r>
            <a:r>
              <a:rPr lang="en-US" sz="2400" dirty="0" err="1">
                <a:solidFill>
                  <a:srgbClr val="000000"/>
                </a:solidFill>
                <a:latin typeface="#9Slide03 Roboto Medium" panose="02000000000000000000" pitchFamily="2" charset="0"/>
                <a:ea typeface="#9Slide03 Roboto Medium" panose="02000000000000000000" pitchFamily="2" charset="0"/>
              </a:rPr>
              <a:t>Bắc</a:t>
            </a:r>
            <a:r>
              <a:rPr lang="en-US" sz="2400" dirty="0">
                <a:solidFill>
                  <a:srgbClr val="000000"/>
                </a:solidFill>
                <a:latin typeface="#9Slide03 Roboto Medium" panose="02000000000000000000" pitchFamily="2" charset="0"/>
                <a:ea typeface="#9Slide03 Roboto Medium" panose="02000000000000000000" pitchFamily="2" charset="0"/>
              </a:rPr>
              <a:t> Á, </a:t>
            </a:r>
            <a:r>
              <a:rPr lang="en-US" sz="2400" dirty="0" err="1">
                <a:solidFill>
                  <a:srgbClr val="000000"/>
                </a:solidFill>
                <a:latin typeface="#9Slide03 Roboto Medium" panose="02000000000000000000" pitchFamily="2" charset="0"/>
                <a:ea typeface="#9Slide03 Roboto Medium" panose="02000000000000000000" pitchFamily="2" charset="0"/>
              </a:rPr>
              <a:t>Tây</a:t>
            </a:r>
            <a:r>
              <a:rPr lang="en-US" sz="2400" dirty="0">
                <a:solidFill>
                  <a:srgbClr val="000000"/>
                </a:solidFill>
                <a:latin typeface="#9Slide03 Roboto Medium" panose="02000000000000000000" pitchFamily="2" charset="0"/>
                <a:ea typeface="#9Slide03 Roboto Medium" panose="02000000000000000000" pitchFamily="2" charset="0"/>
              </a:rPr>
              <a:t> Nam Á và Nam Á.</a:t>
            </a:r>
          </a:p>
        </p:txBody>
      </p:sp>
      <p:sp>
        <p:nvSpPr>
          <p:cNvPr id="40" name="Cloud 39"/>
          <p:cNvSpPr/>
          <p:nvPr/>
        </p:nvSpPr>
        <p:spPr>
          <a:xfrm>
            <a:off x="-683346" y="4902196"/>
            <a:ext cx="567115" cy="349211"/>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41" name="Cloud 40"/>
          <p:cNvSpPr/>
          <p:nvPr/>
        </p:nvSpPr>
        <p:spPr>
          <a:xfrm>
            <a:off x="13632601" y="4702500"/>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42" name="Rectangle 41"/>
          <p:cNvSpPr/>
          <p:nvPr/>
        </p:nvSpPr>
        <p:spPr>
          <a:xfrm>
            <a:off x="6130615" y="1953535"/>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vi-VN" sz="2400" dirty="0">
                <a:solidFill>
                  <a:prstClr val="black"/>
                </a:solidFill>
                <a:latin typeface="#9Slide03 Roboto Medium" panose="02000000000000000000" pitchFamily="2" charset="0"/>
                <a:ea typeface="#9Slide03 Roboto Medium" panose="02000000000000000000" pitchFamily="2" charset="0"/>
              </a:rPr>
              <a:t>B. </a:t>
            </a:r>
            <a:r>
              <a:rPr lang="en-US" sz="2400" dirty="0">
                <a:solidFill>
                  <a:srgbClr val="000000"/>
                </a:solidFill>
                <a:latin typeface="#9Slide03 Roboto Medium" panose="02000000000000000000" pitchFamily="2" charset="0"/>
                <a:ea typeface="#9Slide03 Roboto Medium" panose="02000000000000000000" pitchFamily="2" charset="0"/>
              </a:rPr>
              <a:t>Trung Á, </a:t>
            </a:r>
            <a:r>
              <a:rPr lang="en-US" sz="2400" dirty="0" err="1">
                <a:solidFill>
                  <a:srgbClr val="000000"/>
                </a:solidFill>
                <a:latin typeface="#9Slide03 Roboto Medium" panose="02000000000000000000" pitchFamily="2" charset="0"/>
                <a:ea typeface="#9Slide03 Roboto Medium" panose="02000000000000000000" pitchFamily="2" charset="0"/>
              </a:rPr>
              <a:t>Tây</a:t>
            </a:r>
            <a:r>
              <a:rPr lang="en-US" sz="2400" dirty="0">
                <a:solidFill>
                  <a:srgbClr val="000000"/>
                </a:solidFill>
                <a:latin typeface="#9Slide03 Roboto Medium" panose="02000000000000000000" pitchFamily="2" charset="0"/>
                <a:ea typeface="#9Slide03 Roboto Medium" panose="02000000000000000000" pitchFamily="2" charset="0"/>
              </a:rPr>
              <a:t> Nam Á và Nam Á.</a:t>
            </a:r>
          </a:p>
        </p:txBody>
      </p:sp>
      <p:sp>
        <p:nvSpPr>
          <p:cNvPr id="43" name="Rectangle 42"/>
          <p:cNvSpPr/>
          <p:nvPr/>
        </p:nvSpPr>
        <p:spPr>
          <a:xfrm>
            <a:off x="1110221" y="2838519"/>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vi-VN" sz="2400" dirty="0">
                <a:solidFill>
                  <a:prstClr val="black"/>
                </a:solidFill>
                <a:latin typeface="#9Slide03 Roboto Medium" panose="02000000000000000000" pitchFamily="2" charset="0"/>
                <a:ea typeface="#9Slide03 Roboto Medium" panose="02000000000000000000" pitchFamily="2" charset="0"/>
              </a:rPr>
              <a:t>C. </a:t>
            </a:r>
            <a:r>
              <a:rPr lang="en-US" sz="2400" dirty="0">
                <a:solidFill>
                  <a:srgbClr val="000000"/>
                </a:solidFill>
                <a:latin typeface="#9Slide03 Roboto Medium" panose="02000000000000000000" pitchFamily="2" charset="0"/>
                <a:ea typeface="#9Slide03 Roboto Medium" panose="02000000000000000000" pitchFamily="2" charset="0"/>
              </a:rPr>
              <a:t>Đông Nam Á, Nam Á và Đông Á.</a:t>
            </a:r>
          </a:p>
        </p:txBody>
      </p:sp>
      <p:sp>
        <p:nvSpPr>
          <p:cNvPr id="44" name="Rectangle 43"/>
          <p:cNvSpPr/>
          <p:nvPr/>
        </p:nvSpPr>
        <p:spPr>
          <a:xfrm>
            <a:off x="6130615" y="284270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vi-VN" sz="2400" dirty="0">
                <a:solidFill>
                  <a:prstClr val="black"/>
                </a:solidFill>
                <a:latin typeface="#9Slide03 Roboto Medium" panose="02000000000000000000" pitchFamily="2" charset="0"/>
                <a:ea typeface="#9Slide03 Roboto Medium" panose="02000000000000000000" pitchFamily="2" charset="0"/>
              </a:rPr>
              <a:t>D. </a:t>
            </a:r>
            <a:r>
              <a:rPr lang="en-US" sz="2400" dirty="0" err="1">
                <a:solidFill>
                  <a:srgbClr val="000000"/>
                </a:solidFill>
                <a:latin typeface="#9Slide03 Roboto Medium" panose="02000000000000000000" pitchFamily="2" charset="0"/>
                <a:ea typeface="#9Slide03 Roboto Medium" panose="02000000000000000000" pitchFamily="2" charset="0"/>
              </a:rPr>
              <a:t>Bắc</a:t>
            </a:r>
            <a:r>
              <a:rPr lang="en-US" sz="2400" dirty="0">
                <a:solidFill>
                  <a:srgbClr val="000000"/>
                </a:solidFill>
                <a:latin typeface="#9Slide03 Roboto Medium" panose="02000000000000000000" pitchFamily="2" charset="0"/>
                <a:ea typeface="#9Slide03 Roboto Medium" panose="02000000000000000000" pitchFamily="2" charset="0"/>
              </a:rPr>
              <a:t> Á, Đông Á và Đông Nam Á.</a:t>
            </a:r>
          </a:p>
        </p:txBody>
      </p:sp>
      <p:pic>
        <p:nvPicPr>
          <p:cNvPr id="47" name="Picture 46"/>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5211296" y="1974821"/>
            <a:ext cx="805723" cy="708059"/>
          </a:xfrm>
          <a:prstGeom prst="rect">
            <a:avLst/>
          </a:prstGeom>
        </p:spPr>
      </p:pic>
      <p:pic>
        <p:nvPicPr>
          <p:cNvPr id="51" name="Picture 50"/>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5284615" y="2902113"/>
            <a:ext cx="732404" cy="643628"/>
          </a:xfrm>
          <a:prstGeom prst="rect">
            <a:avLst/>
          </a:prstGeom>
        </p:spPr>
      </p:pic>
      <p:pic>
        <p:nvPicPr>
          <p:cNvPr id="49" name="Picture 48"/>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232671" y="2915182"/>
            <a:ext cx="804743" cy="643793"/>
          </a:xfrm>
          <a:prstGeom prst="rect">
            <a:avLst/>
          </a:prstGeom>
        </p:spPr>
      </p:pic>
      <p:pic>
        <p:nvPicPr>
          <p:cNvPr id="53" name="Picture 52"/>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304821" y="2026494"/>
            <a:ext cx="732592" cy="643793"/>
          </a:xfrm>
          <a:prstGeom prst="rect">
            <a:avLst/>
          </a:prstGeom>
        </p:spPr>
      </p:pic>
      <p:sp>
        <p:nvSpPr>
          <p:cNvPr id="18" name="Cloud 17">
            <a:hlinkClick r:id="rId13" action="ppaction://hlinksldjump"/>
          </p:cNvPr>
          <p:cNvSpPr/>
          <p:nvPr/>
        </p:nvSpPr>
        <p:spPr>
          <a:xfrm>
            <a:off x="4667495" y="4702499"/>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r>
              <a:rPr lang="en-US" sz="2400" dirty="0">
                <a:solidFill>
                  <a:prstClr val="white">
                    <a:lumMod val="50000"/>
                  </a:prstClr>
                </a:solidFill>
                <a:latin typeface="Arial" panose="020B0604020202020204" pitchFamily="34" charset="0"/>
              </a:rPr>
              <a:t>QUAY VỀ</a:t>
            </a:r>
            <a:endParaRPr lang="vi-VN" sz="2400" dirty="0">
              <a:solidFill>
                <a:prstClr val="white">
                  <a:lumMod val="50000"/>
                </a:prstClr>
              </a:solidFill>
              <a:latin typeface="Arial" panose="020B0604020202020204" pitchFamily="34" charset="0"/>
            </a:endParaRPr>
          </a:p>
        </p:txBody>
      </p:sp>
      <p:sp>
        <p:nvSpPr>
          <p:cNvPr id="2" name="Rectangle 1"/>
          <p:cNvSpPr/>
          <p:nvPr/>
        </p:nvSpPr>
        <p:spPr>
          <a:xfrm>
            <a:off x="9776938" y="5578187"/>
            <a:ext cx="6096000" cy="507831"/>
          </a:xfrm>
          <a:prstGeom prst="rect">
            <a:avLst/>
          </a:prstGeom>
        </p:spPr>
        <p:txBody>
          <a:bodyPr>
            <a:spAutoFit/>
          </a:bodyPr>
          <a:lstStyle/>
          <a:p>
            <a:pPr>
              <a:lnSpc>
                <a:spcPct val="150000"/>
              </a:lnSpc>
            </a:pPr>
            <a:r>
              <a:rPr lang="en-US" dirty="0">
                <a:solidFill>
                  <a:srgbClr val="000000"/>
                </a:solidFill>
                <a:latin typeface="#9Slide03 Roboto Medium" panose="02000000000000000000" pitchFamily="2" charset="0"/>
                <a:ea typeface="#9Slide03 Roboto Medium" panose="02000000000000000000" pitchFamily="2" charset="0"/>
              </a:rPr>
              <a:t>A. B. C. D. </a:t>
            </a:r>
          </a:p>
        </p:txBody>
      </p:sp>
    </p:spTree>
    <p:extLst>
      <p:ext uri="{BB962C8B-B14F-4D97-AF65-F5344CB8AC3E}">
        <p14:creationId xmlns:p14="http://schemas.microsoft.com/office/powerpoint/2010/main" val="66299487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Wrong Buzzer.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FFFF0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3" name="Wrong Buzzer.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FFFF0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3" name="Wrong Buzzer.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FFFF0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4" name="Check mark.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00B05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3815"/>
        <p:cNvGrpSpPr/>
        <p:nvPr/>
      </p:nvGrpSpPr>
      <p:grpSpPr>
        <a:xfrm>
          <a:off x="0" y="0"/>
          <a:ext cx="0" cy="0"/>
          <a:chOff x="0" y="0"/>
          <a:chExt cx="0" cy="0"/>
        </a:xfrm>
      </p:grpSpPr>
      <p:sp>
        <p:nvSpPr>
          <p:cNvPr id="23822" name="Google Shape;23822;p36"/>
          <p:cNvSpPr/>
          <p:nvPr/>
        </p:nvSpPr>
        <p:spPr>
          <a:xfrm>
            <a:off x="10660352" y="63882"/>
            <a:ext cx="1424600" cy="1400020"/>
          </a:xfrm>
          <a:prstGeom prst="ellipse">
            <a:avLst/>
          </a:prstGeom>
          <a:solidFill>
            <a:srgbClr val="E0CFBE"/>
          </a:solidFill>
          <a:ln>
            <a:noFill/>
          </a:ln>
          <a:effectLst>
            <a:outerShdw dist="57150" dir="3600000" algn="bl" rotWithShape="0">
              <a:schemeClr val="dk1">
                <a:alpha val="19000"/>
              </a:schemeClr>
            </a:outerShdw>
          </a:effectLst>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pic>
        <p:nvPicPr>
          <p:cNvPr id="18" name="Picture 6" descr="Sofa góc tiết kiệm diện tích không gian cho phòng khách nhỏ"/>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13449" y="1280564"/>
            <a:ext cx="922067" cy="922067"/>
          </a:xfrm>
          <a:prstGeom prst="rect">
            <a:avLst/>
          </a:prstGeom>
          <a:noFill/>
          <a:extLst>
            <a:ext uri="{909E8E84-426E-40DD-AFC4-6F175D3DCCD1}">
              <a14:hiddenFill xmlns:a14="http://schemas.microsoft.com/office/drawing/2010/main">
                <a:solidFill>
                  <a:srgbClr val="FFFFFF"/>
                </a:solidFill>
              </a14:hiddenFill>
            </a:ext>
          </a:extLst>
        </p:spPr>
      </p:pic>
      <p:sp>
        <p:nvSpPr>
          <p:cNvPr id="19" name="Rectangle 18"/>
          <p:cNvSpPr/>
          <p:nvPr/>
        </p:nvSpPr>
        <p:spPr>
          <a:xfrm>
            <a:off x="1513894" y="1553110"/>
            <a:ext cx="6063219" cy="517065"/>
          </a:xfrm>
          <a:prstGeom prst="rect">
            <a:avLst/>
          </a:prstGeom>
        </p:spPr>
        <p:txBody>
          <a:bodyPr wrap="square">
            <a:spAutoFit/>
          </a:bodyPr>
          <a:lstStyle/>
          <a:p>
            <a:pPr algn="just">
              <a:lnSpc>
                <a:spcPct val="120000"/>
              </a:lnSpc>
              <a:defRPr/>
            </a:pPr>
            <a:r>
              <a:rPr lang="en-US" sz="2300" dirty="0" err="1">
                <a:solidFill>
                  <a:srgbClr val="00745A">
                    <a:lumMod val="50000"/>
                  </a:srgbClr>
                </a:solidFill>
                <a:latin typeface="#9Slide03 Roboto Medium" panose="02000000000000000000" pitchFamily="2" charset="0"/>
                <a:ea typeface="#9Slide03 Roboto Medium" panose="02000000000000000000" pitchFamily="2" charset="0"/>
              </a:rPr>
              <a:t>Quốc</a:t>
            </a:r>
            <a:r>
              <a:rPr lang="en-US" sz="2300" dirty="0">
                <a:solidFill>
                  <a:srgbClr val="00745A">
                    <a:lumMod val="50000"/>
                  </a:srgbClr>
                </a:solidFill>
                <a:latin typeface="#9Slide03 Roboto Medium" panose="02000000000000000000" pitchFamily="2" charset="0"/>
                <a:ea typeface="#9Slide03 Roboto Medium" panose="02000000000000000000" pitchFamily="2" charset="0"/>
              </a:rPr>
              <a:t> </a:t>
            </a:r>
            <a:r>
              <a:rPr lang="en-US" sz="2300" dirty="0" err="1">
                <a:solidFill>
                  <a:srgbClr val="00745A">
                    <a:lumMod val="50000"/>
                  </a:srgbClr>
                </a:solidFill>
                <a:latin typeface="#9Slide03 Roboto Medium" panose="02000000000000000000" pitchFamily="2" charset="0"/>
                <a:ea typeface="#9Slide03 Roboto Medium" panose="02000000000000000000" pitchFamily="2" charset="0"/>
              </a:rPr>
              <a:t>gia</a:t>
            </a:r>
            <a:r>
              <a:rPr lang="en-US" sz="2300" dirty="0">
                <a:solidFill>
                  <a:srgbClr val="00745A">
                    <a:lumMod val="50000"/>
                  </a:srgbClr>
                </a:solidFill>
                <a:latin typeface="#9Slide03 Roboto Medium" panose="02000000000000000000" pitchFamily="2" charset="0"/>
                <a:ea typeface="#9Slide03 Roboto Medium" panose="02000000000000000000" pitchFamily="2" charset="0"/>
              </a:rPr>
              <a:t> nào có số dân </a:t>
            </a:r>
            <a:r>
              <a:rPr lang="en-US" sz="2300" dirty="0" err="1">
                <a:solidFill>
                  <a:srgbClr val="00745A">
                    <a:lumMod val="50000"/>
                  </a:srgbClr>
                </a:solidFill>
                <a:latin typeface="#9Slide03 Roboto Medium" panose="02000000000000000000" pitchFamily="2" charset="0"/>
                <a:ea typeface="#9Slide03 Roboto Medium" panose="02000000000000000000" pitchFamily="2" charset="0"/>
              </a:rPr>
              <a:t>đông</a:t>
            </a:r>
            <a:r>
              <a:rPr lang="en-US" sz="2300" dirty="0">
                <a:solidFill>
                  <a:srgbClr val="00745A">
                    <a:lumMod val="50000"/>
                  </a:srgbClr>
                </a:solidFill>
                <a:latin typeface="#9Slide03 Roboto Medium" panose="02000000000000000000" pitchFamily="2" charset="0"/>
                <a:ea typeface="#9Slide03 Roboto Medium" panose="02000000000000000000" pitchFamily="2" charset="0"/>
              </a:rPr>
              <a:t> </a:t>
            </a:r>
            <a:r>
              <a:rPr lang="en-US" sz="2300" dirty="0" err="1">
                <a:solidFill>
                  <a:srgbClr val="00745A">
                    <a:lumMod val="50000"/>
                  </a:srgbClr>
                </a:solidFill>
                <a:latin typeface="#9Slide03 Roboto Medium" panose="02000000000000000000" pitchFamily="2" charset="0"/>
                <a:ea typeface="#9Slide03 Roboto Medium" panose="02000000000000000000" pitchFamily="2" charset="0"/>
              </a:rPr>
              <a:t>nhất</a:t>
            </a:r>
            <a:r>
              <a:rPr lang="en-US" sz="2300" dirty="0">
                <a:solidFill>
                  <a:srgbClr val="00745A">
                    <a:lumMod val="50000"/>
                  </a:srgbClr>
                </a:solidFill>
                <a:latin typeface="#9Slide03 Roboto Medium" panose="02000000000000000000" pitchFamily="2" charset="0"/>
                <a:ea typeface="#9Slide03 Roboto Medium" panose="02000000000000000000" pitchFamily="2" charset="0"/>
              </a:rPr>
              <a:t> thế </a:t>
            </a:r>
            <a:r>
              <a:rPr lang="en-US" sz="2300" dirty="0" err="1">
                <a:solidFill>
                  <a:srgbClr val="00745A">
                    <a:lumMod val="50000"/>
                  </a:srgbClr>
                </a:solidFill>
                <a:latin typeface="#9Slide03 Roboto Medium" panose="02000000000000000000" pitchFamily="2" charset="0"/>
                <a:ea typeface="#9Slide03 Roboto Medium" panose="02000000000000000000" pitchFamily="2" charset="0"/>
              </a:rPr>
              <a:t>giới</a:t>
            </a:r>
            <a:r>
              <a:rPr lang="en-US" sz="2300" dirty="0">
                <a:solidFill>
                  <a:srgbClr val="00745A">
                    <a:lumMod val="50000"/>
                  </a:srgbClr>
                </a:solidFill>
                <a:latin typeface="#9Slide03 Roboto Medium" panose="02000000000000000000" pitchFamily="2" charset="0"/>
                <a:ea typeface="#9Slide03 Roboto Medium" panose="02000000000000000000" pitchFamily="2" charset="0"/>
              </a:rPr>
              <a:t>?</a:t>
            </a:r>
          </a:p>
        </p:txBody>
      </p:sp>
      <p:sp>
        <p:nvSpPr>
          <p:cNvPr id="20" name="Rectangle: Rounded Corners 6">
            <a:extLst>
              <a:ext uri="{FF2B5EF4-FFF2-40B4-BE49-F238E27FC236}">
                <a16:creationId xmlns:a16="http://schemas.microsoft.com/office/drawing/2014/main" id="{1F31E1AE-68B3-4FC9-86EF-10F6E2721722}"/>
              </a:ext>
            </a:extLst>
          </p:cNvPr>
          <p:cNvSpPr/>
          <p:nvPr/>
        </p:nvSpPr>
        <p:spPr>
          <a:xfrm>
            <a:off x="8669854" y="1446175"/>
            <a:ext cx="2551140" cy="590843"/>
          </a:xfrm>
          <a:prstGeom prst="roundRect">
            <a:avLst/>
          </a:prstGeom>
          <a:solidFill>
            <a:srgbClr val="FFAABE"/>
          </a:solidFill>
          <a:ln w="25400" cap="flat" cmpd="sng" algn="ctr">
            <a:noFill/>
            <a:prstDash val="solid"/>
          </a:ln>
          <a:effectLst/>
        </p:spPr>
        <p:txBody>
          <a:bodyPr rtlCol="0" anchor="ctr"/>
          <a:lstStyle/>
          <a:p>
            <a:pPr algn="ctr" defTabSz="685800">
              <a:defRPr/>
            </a:pPr>
            <a:r>
              <a:rPr lang="en-US" sz="2400" b="1" kern="0" dirty="0">
                <a:solidFill>
                  <a:prstClr val="white"/>
                </a:solidFill>
                <a:latin typeface="#9Slide03 Roboto Medium" panose="02000000000000000000" pitchFamily="2" charset="0"/>
                <a:ea typeface="#9Slide03 Roboto Medium" panose="02000000000000000000" pitchFamily="2" charset="0"/>
              </a:rPr>
              <a:t>TRUNG QUỐC</a:t>
            </a:r>
          </a:p>
        </p:txBody>
      </p:sp>
      <p:pic>
        <p:nvPicPr>
          <p:cNvPr id="21" name="Picture 2" descr="Sofa góc tiết kiệm diện tích không gian cho phòng khách nhỏ"/>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55304" y="3606195"/>
            <a:ext cx="904330" cy="904330"/>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4" descr="Sofa góc tiết kiệm diện tích không gian cho phòng khách nhỏ"/>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55304" y="2401367"/>
            <a:ext cx="921959" cy="921959"/>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8" descr="Sofa góc tiết kiệm diện tích không gian cho phòng khách nhỏ"/>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23482" y="5696723"/>
            <a:ext cx="898098" cy="89809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10" descr="Sofa góc tiết kiệm diện tích không gian cho phòng khách nhỏ"/>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404455" y="4635548"/>
            <a:ext cx="936152" cy="936152"/>
          </a:xfrm>
          <a:prstGeom prst="rect">
            <a:avLst/>
          </a:prstGeom>
          <a:noFill/>
          <a:extLst>
            <a:ext uri="{909E8E84-426E-40DD-AFC4-6F175D3DCCD1}">
              <a14:hiddenFill xmlns:a14="http://schemas.microsoft.com/office/drawing/2010/main">
                <a:solidFill>
                  <a:srgbClr val="FFFFFF"/>
                </a:solidFill>
              </a14:hiddenFill>
            </a:ext>
          </a:extLst>
        </p:spPr>
      </p:pic>
      <p:sp>
        <p:nvSpPr>
          <p:cNvPr id="25" name="Rectangle 24"/>
          <p:cNvSpPr/>
          <p:nvPr/>
        </p:nvSpPr>
        <p:spPr>
          <a:xfrm>
            <a:off x="1435516" y="2442525"/>
            <a:ext cx="6141597" cy="978729"/>
          </a:xfrm>
          <a:prstGeom prst="rect">
            <a:avLst/>
          </a:prstGeom>
        </p:spPr>
        <p:txBody>
          <a:bodyPr wrap="square">
            <a:spAutoFit/>
          </a:bodyPr>
          <a:lstStyle/>
          <a:p>
            <a:pPr algn="just">
              <a:lnSpc>
                <a:spcPct val="120000"/>
              </a:lnSpc>
              <a:defRPr/>
            </a:pPr>
            <a:r>
              <a:rPr lang="en-US" sz="2300" dirty="0">
                <a:solidFill>
                  <a:srgbClr val="00745A">
                    <a:lumMod val="50000"/>
                  </a:srgbClr>
                </a:solidFill>
                <a:latin typeface="#9Slide03 Roboto Medium" panose="02000000000000000000" pitchFamily="2" charset="0"/>
                <a:ea typeface="#9Slide03 Roboto Medium" panose="02000000000000000000" pitchFamily="2" charset="0"/>
              </a:rPr>
              <a:t>Da </a:t>
            </a:r>
            <a:r>
              <a:rPr lang="en-US" sz="2300" dirty="0" err="1">
                <a:solidFill>
                  <a:srgbClr val="00745A">
                    <a:lumMod val="50000"/>
                  </a:srgbClr>
                </a:solidFill>
                <a:latin typeface="#9Slide03 Roboto Medium" panose="02000000000000000000" pitchFamily="2" charset="0"/>
                <a:ea typeface="#9Slide03 Roboto Medium" panose="02000000000000000000" pitchFamily="2" charset="0"/>
              </a:rPr>
              <a:t>vàng</a:t>
            </a:r>
            <a:r>
              <a:rPr lang="en-US" sz="2300" dirty="0">
                <a:solidFill>
                  <a:srgbClr val="00745A">
                    <a:lumMod val="50000"/>
                  </a:srgbClr>
                </a:solidFill>
                <a:latin typeface="#9Slide03 Roboto Medium" panose="02000000000000000000" pitchFamily="2" charset="0"/>
                <a:ea typeface="#9Slide03 Roboto Medium" panose="02000000000000000000" pitchFamily="2" charset="0"/>
              </a:rPr>
              <a:t>, </a:t>
            </a:r>
            <a:r>
              <a:rPr lang="en-US" sz="2300" dirty="0" err="1">
                <a:solidFill>
                  <a:srgbClr val="00745A">
                    <a:lumMod val="50000"/>
                  </a:srgbClr>
                </a:solidFill>
                <a:latin typeface="#9Slide03 Roboto Medium" panose="02000000000000000000" pitchFamily="2" charset="0"/>
                <a:ea typeface="#9Slide03 Roboto Medium" panose="02000000000000000000" pitchFamily="2" charset="0"/>
              </a:rPr>
              <a:t>tóc</a:t>
            </a:r>
            <a:r>
              <a:rPr lang="en-US" sz="2300" dirty="0">
                <a:solidFill>
                  <a:srgbClr val="00745A">
                    <a:lumMod val="50000"/>
                  </a:srgbClr>
                </a:solidFill>
                <a:latin typeface="#9Slide03 Roboto Medium" panose="02000000000000000000" pitchFamily="2" charset="0"/>
                <a:ea typeface="#9Slide03 Roboto Medium" panose="02000000000000000000" pitchFamily="2" charset="0"/>
              </a:rPr>
              <a:t> </a:t>
            </a:r>
            <a:r>
              <a:rPr lang="en-US" sz="2300" dirty="0" err="1">
                <a:solidFill>
                  <a:srgbClr val="00745A">
                    <a:lumMod val="50000"/>
                  </a:srgbClr>
                </a:solidFill>
                <a:latin typeface="#9Slide03 Roboto Medium" panose="02000000000000000000" pitchFamily="2" charset="0"/>
                <a:ea typeface="#9Slide03 Roboto Medium" panose="02000000000000000000" pitchFamily="2" charset="0"/>
              </a:rPr>
              <a:t>đen</a:t>
            </a:r>
            <a:r>
              <a:rPr lang="en-US" sz="2300" dirty="0">
                <a:solidFill>
                  <a:srgbClr val="00745A">
                    <a:lumMod val="50000"/>
                  </a:srgbClr>
                </a:solidFill>
                <a:latin typeface="#9Slide03 Roboto Medium" panose="02000000000000000000" pitchFamily="2" charset="0"/>
                <a:ea typeface="#9Slide03 Roboto Medium" panose="02000000000000000000" pitchFamily="2" charset="0"/>
              </a:rPr>
              <a:t>, </a:t>
            </a:r>
            <a:r>
              <a:rPr lang="en-US" sz="2300" dirty="0" err="1">
                <a:solidFill>
                  <a:srgbClr val="00745A">
                    <a:lumMod val="50000"/>
                  </a:srgbClr>
                </a:solidFill>
                <a:latin typeface="#9Slide03 Roboto Medium" panose="02000000000000000000" pitchFamily="2" charset="0"/>
                <a:ea typeface="#9Slide03 Roboto Medium" panose="02000000000000000000" pitchFamily="2" charset="0"/>
              </a:rPr>
              <a:t>mũi</a:t>
            </a:r>
            <a:r>
              <a:rPr lang="en-US" sz="2300" dirty="0">
                <a:solidFill>
                  <a:srgbClr val="00745A">
                    <a:lumMod val="50000"/>
                  </a:srgbClr>
                </a:solidFill>
                <a:latin typeface="#9Slide03 Roboto Medium" panose="02000000000000000000" pitchFamily="2" charset="0"/>
                <a:ea typeface="#9Slide03 Roboto Medium" panose="02000000000000000000" pitchFamily="2" charset="0"/>
              </a:rPr>
              <a:t> </a:t>
            </a:r>
            <a:r>
              <a:rPr lang="en-US" sz="2300" dirty="0" err="1">
                <a:solidFill>
                  <a:srgbClr val="00745A">
                    <a:lumMod val="50000"/>
                  </a:srgbClr>
                </a:solidFill>
                <a:latin typeface="#9Slide03 Roboto Medium" panose="02000000000000000000" pitchFamily="2" charset="0"/>
                <a:ea typeface="#9Slide03 Roboto Medium" panose="02000000000000000000" pitchFamily="2" charset="0"/>
              </a:rPr>
              <a:t>thấp</a:t>
            </a:r>
            <a:r>
              <a:rPr lang="en-US" sz="2300" dirty="0">
                <a:solidFill>
                  <a:srgbClr val="00745A">
                    <a:lumMod val="50000"/>
                  </a:srgbClr>
                </a:solidFill>
                <a:latin typeface="#9Slide03 Roboto Medium" panose="02000000000000000000" pitchFamily="2" charset="0"/>
                <a:ea typeface="#9Slide03 Roboto Medium" panose="02000000000000000000" pitchFamily="2" charset="0"/>
              </a:rPr>
              <a:t>, … là </a:t>
            </a:r>
            <a:r>
              <a:rPr lang="en-US" sz="2300" dirty="0" err="1">
                <a:solidFill>
                  <a:srgbClr val="00745A">
                    <a:lumMod val="50000"/>
                  </a:srgbClr>
                </a:solidFill>
                <a:latin typeface="#9Slide03 Roboto Medium" panose="02000000000000000000" pitchFamily="2" charset="0"/>
                <a:ea typeface="#9Slide03 Roboto Medium" panose="02000000000000000000" pitchFamily="2" charset="0"/>
              </a:rPr>
              <a:t>đặc</a:t>
            </a:r>
            <a:r>
              <a:rPr lang="en-US" sz="2300" dirty="0">
                <a:solidFill>
                  <a:srgbClr val="00745A">
                    <a:lumMod val="50000"/>
                  </a:srgbClr>
                </a:solidFill>
                <a:latin typeface="#9Slide03 Roboto Medium" panose="02000000000000000000" pitchFamily="2" charset="0"/>
                <a:ea typeface="#9Slide03 Roboto Medium" panose="02000000000000000000" pitchFamily="2" charset="0"/>
              </a:rPr>
              <a:t> điểm của </a:t>
            </a:r>
            <a:r>
              <a:rPr lang="en-US" sz="2300" dirty="0" err="1">
                <a:solidFill>
                  <a:srgbClr val="00745A">
                    <a:lumMod val="50000"/>
                  </a:srgbClr>
                </a:solidFill>
                <a:latin typeface="#9Slide03 Roboto Medium" panose="02000000000000000000" pitchFamily="2" charset="0"/>
                <a:ea typeface="#9Slide03 Roboto Medium" panose="02000000000000000000" pitchFamily="2" charset="0"/>
              </a:rPr>
              <a:t>chủng</a:t>
            </a:r>
            <a:r>
              <a:rPr lang="en-US" sz="2300" dirty="0">
                <a:solidFill>
                  <a:srgbClr val="00745A">
                    <a:lumMod val="50000"/>
                  </a:srgbClr>
                </a:solidFill>
                <a:latin typeface="#9Slide03 Roboto Medium" panose="02000000000000000000" pitchFamily="2" charset="0"/>
                <a:ea typeface="#9Slide03 Roboto Medium" panose="02000000000000000000" pitchFamily="2" charset="0"/>
              </a:rPr>
              <a:t> </a:t>
            </a:r>
            <a:r>
              <a:rPr lang="en-US" sz="2300" dirty="0" err="1">
                <a:solidFill>
                  <a:srgbClr val="00745A">
                    <a:lumMod val="50000"/>
                  </a:srgbClr>
                </a:solidFill>
                <a:latin typeface="#9Slide03 Roboto Medium" panose="02000000000000000000" pitchFamily="2" charset="0"/>
                <a:ea typeface="#9Slide03 Roboto Medium" panose="02000000000000000000" pitchFamily="2" charset="0"/>
              </a:rPr>
              <a:t>tộc</a:t>
            </a:r>
            <a:r>
              <a:rPr lang="en-US" sz="2300" dirty="0">
                <a:solidFill>
                  <a:srgbClr val="00745A">
                    <a:lumMod val="50000"/>
                  </a:srgbClr>
                </a:solidFill>
                <a:latin typeface="#9Slide03 Roboto Medium" panose="02000000000000000000" pitchFamily="2" charset="0"/>
                <a:ea typeface="#9Slide03 Roboto Medium" panose="02000000000000000000" pitchFamily="2" charset="0"/>
              </a:rPr>
              <a:t> người nào?</a:t>
            </a:r>
          </a:p>
        </p:txBody>
      </p:sp>
      <p:sp>
        <p:nvSpPr>
          <p:cNvPr id="26" name="Rectangle: Rounded Corners 6">
            <a:extLst>
              <a:ext uri="{FF2B5EF4-FFF2-40B4-BE49-F238E27FC236}">
                <a16:creationId xmlns:a16="http://schemas.microsoft.com/office/drawing/2014/main" id="{1F31E1AE-68B3-4FC9-86EF-10F6E2721722}"/>
              </a:ext>
            </a:extLst>
          </p:cNvPr>
          <p:cNvSpPr/>
          <p:nvPr/>
        </p:nvSpPr>
        <p:spPr>
          <a:xfrm>
            <a:off x="8669856" y="2566924"/>
            <a:ext cx="2668704" cy="590843"/>
          </a:xfrm>
          <a:prstGeom prst="roundRect">
            <a:avLst/>
          </a:prstGeom>
          <a:solidFill>
            <a:srgbClr val="FFAABE"/>
          </a:solidFill>
          <a:ln w="25400" cap="flat" cmpd="sng" algn="ctr">
            <a:noFill/>
            <a:prstDash val="solid"/>
          </a:ln>
          <a:effectLst/>
        </p:spPr>
        <p:txBody>
          <a:bodyPr rtlCol="0" anchor="ctr"/>
          <a:lstStyle/>
          <a:p>
            <a:pPr algn="ctr" defTabSz="685800">
              <a:defRPr/>
            </a:pPr>
            <a:r>
              <a:rPr lang="en-US" sz="2400" b="1" kern="0" dirty="0">
                <a:solidFill>
                  <a:prstClr val="white"/>
                </a:solidFill>
                <a:latin typeface="#9Slide03 Roboto Medium" panose="02000000000000000000" pitchFamily="2" charset="0"/>
                <a:ea typeface="#9Slide03 Roboto Medium" panose="02000000000000000000" pitchFamily="2" charset="0"/>
              </a:rPr>
              <a:t>MÔN-GÔ-LÔ-ÍT</a:t>
            </a:r>
          </a:p>
        </p:txBody>
      </p:sp>
      <p:sp>
        <p:nvSpPr>
          <p:cNvPr id="27" name="Rectangle 26"/>
          <p:cNvSpPr/>
          <p:nvPr/>
        </p:nvSpPr>
        <p:spPr>
          <a:xfrm>
            <a:off x="1466481" y="3717901"/>
            <a:ext cx="7218130" cy="535531"/>
          </a:xfrm>
          <a:prstGeom prst="rect">
            <a:avLst/>
          </a:prstGeom>
        </p:spPr>
        <p:txBody>
          <a:bodyPr wrap="square">
            <a:spAutoFit/>
          </a:bodyPr>
          <a:lstStyle/>
          <a:p>
            <a:pPr algn="just">
              <a:lnSpc>
                <a:spcPct val="120000"/>
              </a:lnSpc>
              <a:defRPr/>
            </a:pPr>
            <a:r>
              <a:rPr lang="en-US" sz="2300" dirty="0" err="1">
                <a:solidFill>
                  <a:srgbClr val="00745A">
                    <a:lumMod val="50000"/>
                  </a:srgbClr>
                </a:solidFill>
                <a:latin typeface="#9Slide03 Roboto Medium" panose="02000000000000000000" pitchFamily="2" charset="0"/>
                <a:ea typeface="#9Slide03 Roboto Medium" panose="02000000000000000000" pitchFamily="2" charset="0"/>
              </a:rPr>
              <a:t>Quốc</a:t>
            </a:r>
            <a:r>
              <a:rPr lang="en-US" sz="2300" dirty="0">
                <a:solidFill>
                  <a:srgbClr val="00745A">
                    <a:lumMod val="50000"/>
                  </a:srgbClr>
                </a:solidFill>
                <a:latin typeface="#9Slide03 Roboto Medium" panose="02000000000000000000" pitchFamily="2" charset="0"/>
                <a:ea typeface="#9Slide03 Roboto Medium" panose="02000000000000000000" pitchFamily="2" charset="0"/>
              </a:rPr>
              <a:t> </a:t>
            </a:r>
            <a:r>
              <a:rPr lang="en-US" sz="2300" dirty="0" err="1">
                <a:solidFill>
                  <a:srgbClr val="00745A">
                    <a:lumMod val="50000"/>
                  </a:srgbClr>
                </a:solidFill>
                <a:latin typeface="#9Slide03 Roboto Medium" panose="02000000000000000000" pitchFamily="2" charset="0"/>
                <a:ea typeface="#9Slide03 Roboto Medium" panose="02000000000000000000" pitchFamily="2" charset="0"/>
              </a:rPr>
              <a:t>gia</a:t>
            </a:r>
            <a:r>
              <a:rPr lang="en-US" sz="2300" dirty="0">
                <a:solidFill>
                  <a:srgbClr val="00745A">
                    <a:lumMod val="50000"/>
                  </a:srgbClr>
                </a:solidFill>
                <a:latin typeface="#9Slide03 Roboto Medium" panose="02000000000000000000" pitchFamily="2" charset="0"/>
                <a:ea typeface="#9Slide03 Roboto Medium" panose="02000000000000000000" pitchFamily="2" charset="0"/>
              </a:rPr>
              <a:t> có </a:t>
            </a:r>
            <a:r>
              <a:rPr lang="en-US" sz="2300" dirty="0" err="1">
                <a:solidFill>
                  <a:srgbClr val="00745A">
                    <a:lumMod val="50000"/>
                  </a:srgbClr>
                </a:solidFill>
                <a:latin typeface="#9Slide03 Roboto Medium" panose="02000000000000000000" pitchFamily="2" charset="0"/>
                <a:ea typeface="#9Slide03 Roboto Medium" panose="02000000000000000000" pitchFamily="2" charset="0"/>
              </a:rPr>
              <a:t>tuổi</a:t>
            </a:r>
            <a:r>
              <a:rPr lang="en-US" sz="2300" dirty="0">
                <a:solidFill>
                  <a:srgbClr val="00745A">
                    <a:lumMod val="50000"/>
                  </a:srgbClr>
                </a:solidFill>
                <a:latin typeface="#9Slide03 Roboto Medium" panose="02000000000000000000" pitchFamily="2" charset="0"/>
                <a:ea typeface="#9Slide03 Roboto Medium" panose="02000000000000000000" pitchFamily="2" charset="0"/>
              </a:rPr>
              <a:t> </a:t>
            </a:r>
            <a:r>
              <a:rPr lang="en-US" sz="2300" dirty="0" err="1">
                <a:solidFill>
                  <a:srgbClr val="00745A">
                    <a:lumMod val="50000"/>
                  </a:srgbClr>
                </a:solidFill>
                <a:latin typeface="#9Slide03 Roboto Medium" panose="02000000000000000000" pitchFamily="2" charset="0"/>
                <a:ea typeface="#9Slide03 Roboto Medium" panose="02000000000000000000" pitchFamily="2" charset="0"/>
              </a:rPr>
              <a:t>thọ</a:t>
            </a:r>
            <a:r>
              <a:rPr lang="en-US" sz="2300" dirty="0">
                <a:solidFill>
                  <a:srgbClr val="00745A">
                    <a:lumMod val="50000"/>
                  </a:srgbClr>
                </a:solidFill>
                <a:latin typeface="#9Slide03 Roboto Medium" panose="02000000000000000000" pitchFamily="2" charset="0"/>
                <a:ea typeface="#9Slide03 Roboto Medium" panose="02000000000000000000" pitchFamily="2" charset="0"/>
              </a:rPr>
              <a:t> trung </a:t>
            </a:r>
            <a:r>
              <a:rPr lang="en-US" sz="2300" dirty="0" err="1">
                <a:solidFill>
                  <a:srgbClr val="00745A">
                    <a:lumMod val="50000"/>
                  </a:srgbClr>
                </a:solidFill>
                <a:latin typeface="#9Slide03 Roboto Medium" panose="02000000000000000000" pitchFamily="2" charset="0"/>
                <a:ea typeface="#9Slide03 Roboto Medium" panose="02000000000000000000" pitchFamily="2" charset="0"/>
              </a:rPr>
              <a:t>bình</a:t>
            </a:r>
            <a:r>
              <a:rPr lang="en-US" sz="2300" dirty="0">
                <a:solidFill>
                  <a:srgbClr val="00745A">
                    <a:lumMod val="50000"/>
                  </a:srgbClr>
                </a:solidFill>
                <a:latin typeface="#9Slide03 Roboto Medium" panose="02000000000000000000" pitchFamily="2" charset="0"/>
                <a:ea typeface="#9Slide03 Roboto Medium" panose="02000000000000000000" pitchFamily="2" charset="0"/>
              </a:rPr>
              <a:t> </a:t>
            </a:r>
            <a:r>
              <a:rPr lang="en-US" sz="2300" dirty="0" err="1">
                <a:solidFill>
                  <a:srgbClr val="00745A">
                    <a:lumMod val="50000"/>
                  </a:srgbClr>
                </a:solidFill>
                <a:latin typeface="#9Slide03 Roboto Medium" panose="02000000000000000000" pitchFamily="2" charset="0"/>
                <a:ea typeface="#9Slide03 Roboto Medium" panose="02000000000000000000" pitchFamily="2" charset="0"/>
              </a:rPr>
              <a:t>cao</a:t>
            </a:r>
            <a:r>
              <a:rPr lang="en-US" sz="2300" dirty="0">
                <a:solidFill>
                  <a:srgbClr val="00745A">
                    <a:lumMod val="50000"/>
                  </a:srgbClr>
                </a:solidFill>
                <a:latin typeface="#9Slide03 Roboto Medium" panose="02000000000000000000" pitchFamily="2" charset="0"/>
                <a:ea typeface="#9Slide03 Roboto Medium" panose="02000000000000000000" pitchFamily="2" charset="0"/>
              </a:rPr>
              <a:t> </a:t>
            </a:r>
            <a:r>
              <a:rPr lang="en-US" sz="2300" dirty="0" err="1">
                <a:solidFill>
                  <a:srgbClr val="00745A">
                    <a:lumMod val="50000"/>
                  </a:srgbClr>
                </a:solidFill>
                <a:latin typeface="#9Slide03 Roboto Medium" panose="02000000000000000000" pitchFamily="2" charset="0"/>
                <a:ea typeface="#9Slide03 Roboto Medium" panose="02000000000000000000" pitchFamily="2" charset="0"/>
              </a:rPr>
              <a:t>nhất</a:t>
            </a:r>
            <a:r>
              <a:rPr lang="en-US" sz="2300" dirty="0">
                <a:solidFill>
                  <a:srgbClr val="00745A">
                    <a:lumMod val="50000"/>
                  </a:srgbClr>
                </a:solidFill>
                <a:latin typeface="#9Slide03 Roboto Medium" panose="02000000000000000000" pitchFamily="2" charset="0"/>
                <a:ea typeface="#9Slide03 Roboto Medium" panose="02000000000000000000" pitchFamily="2" charset="0"/>
              </a:rPr>
              <a:t> thế </a:t>
            </a:r>
            <a:r>
              <a:rPr lang="en-US" sz="2300" dirty="0" err="1">
                <a:solidFill>
                  <a:srgbClr val="00745A">
                    <a:lumMod val="50000"/>
                  </a:srgbClr>
                </a:solidFill>
                <a:latin typeface="#9Slide03 Roboto Medium" panose="02000000000000000000" pitchFamily="2" charset="0"/>
                <a:ea typeface="#9Slide03 Roboto Medium" panose="02000000000000000000" pitchFamily="2" charset="0"/>
              </a:rPr>
              <a:t>giới</a:t>
            </a:r>
            <a:r>
              <a:rPr lang="en-US" sz="2300" dirty="0">
                <a:solidFill>
                  <a:srgbClr val="00745A">
                    <a:lumMod val="50000"/>
                  </a:srgbClr>
                </a:solidFill>
                <a:latin typeface="#9Slide03 Roboto Medium" panose="02000000000000000000" pitchFamily="2" charset="0"/>
                <a:ea typeface="#9Slide03 Roboto Medium" panose="02000000000000000000" pitchFamily="2" charset="0"/>
              </a:rPr>
              <a:t> là</a:t>
            </a:r>
          </a:p>
        </p:txBody>
      </p:sp>
      <p:sp>
        <p:nvSpPr>
          <p:cNvPr id="28" name="Rectangle: Rounded Corners 6">
            <a:extLst>
              <a:ext uri="{FF2B5EF4-FFF2-40B4-BE49-F238E27FC236}">
                <a16:creationId xmlns:a16="http://schemas.microsoft.com/office/drawing/2014/main" id="{1F31E1AE-68B3-4FC9-86EF-10F6E2721722}"/>
              </a:ext>
            </a:extLst>
          </p:cNvPr>
          <p:cNvSpPr/>
          <p:nvPr/>
        </p:nvSpPr>
        <p:spPr>
          <a:xfrm>
            <a:off x="8653646" y="3687673"/>
            <a:ext cx="2795026" cy="590843"/>
          </a:xfrm>
          <a:prstGeom prst="roundRect">
            <a:avLst/>
          </a:prstGeom>
          <a:solidFill>
            <a:srgbClr val="FFAABE"/>
          </a:solidFill>
          <a:ln w="25400" cap="flat" cmpd="sng" algn="ctr">
            <a:noFill/>
            <a:prstDash val="solid"/>
          </a:ln>
          <a:effectLst/>
        </p:spPr>
        <p:txBody>
          <a:bodyPr rtlCol="0" anchor="ctr"/>
          <a:lstStyle/>
          <a:p>
            <a:pPr algn="ctr" defTabSz="685800">
              <a:defRPr/>
            </a:pPr>
            <a:r>
              <a:rPr lang="en-US" sz="2400" b="1" kern="0" dirty="0">
                <a:solidFill>
                  <a:prstClr val="white"/>
                </a:solidFill>
                <a:latin typeface="#9Slide03 Roboto Medium" panose="02000000000000000000" pitchFamily="2" charset="0"/>
                <a:ea typeface="#9Slide03 Roboto Medium" panose="02000000000000000000" pitchFamily="2" charset="0"/>
              </a:rPr>
              <a:t>NHẬT BẢN</a:t>
            </a:r>
          </a:p>
        </p:txBody>
      </p:sp>
      <p:sp>
        <p:nvSpPr>
          <p:cNvPr id="29" name="Rectangle 28"/>
          <p:cNvSpPr/>
          <p:nvPr/>
        </p:nvSpPr>
        <p:spPr>
          <a:xfrm>
            <a:off x="1435516" y="4785997"/>
            <a:ext cx="7218130" cy="535531"/>
          </a:xfrm>
          <a:prstGeom prst="rect">
            <a:avLst/>
          </a:prstGeom>
        </p:spPr>
        <p:txBody>
          <a:bodyPr wrap="square">
            <a:spAutoFit/>
          </a:bodyPr>
          <a:lstStyle/>
          <a:p>
            <a:pPr algn="just">
              <a:lnSpc>
                <a:spcPct val="120000"/>
              </a:lnSpc>
              <a:defRPr/>
            </a:pPr>
            <a:r>
              <a:rPr lang="en-US" sz="2300" dirty="0">
                <a:solidFill>
                  <a:srgbClr val="00745A">
                    <a:lumMod val="50000"/>
                  </a:srgbClr>
                </a:solidFill>
                <a:latin typeface="#9Slide03 Roboto Medium" panose="02000000000000000000" pitchFamily="2" charset="0"/>
                <a:ea typeface="#9Slide03 Roboto Medium" panose="02000000000000000000" pitchFamily="2" charset="0"/>
              </a:rPr>
              <a:t>Hồi giáo </a:t>
            </a:r>
            <a:r>
              <a:rPr lang="en-US" sz="2300" dirty="0" err="1">
                <a:solidFill>
                  <a:srgbClr val="00745A">
                    <a:lumMod val="50000"/>
                  </a:srgbClr>
                </a:solidFill>
                <a:latin typeface="#9Slide03 Roboto Medium" panose="02000000000000000000" pitchFamily="2" charset="0"/>
                <a:ea typeface="#9Slide03 Roboto Medium" panose="02000000000000000000" pitchFamily="2" charset="0"/>
              </a:rPr>
              <a:t>ra</a:t>
            </a:r>
            <a:r>
              <a:rPr lang="en-US" sz="2300" dirty="0">
                <a:solidFill>
                  <a:srgbClr val="00745A">
                    <a:lumMod val="50000"/>
                  </a:srgbClr>
                </a:solidFill>
                <a:latin typeface="#9Slide03 Roboto Medium" panose="02000000000000000000" pitchFamily="2" charset="0"/>
                <a:ea typeface="#9Slide03 Roboto Medium" panose="02000000000000000000" pitchFamily="2" charset="0"/>
              </a:rPr>
              <a:t> </a:t>
            </a:r>
            <a:r>
              <a:rPr lang="en-US" sz="2300" dirty="0" err="1">
                <a:solidFill>
                  <a:srgbClr val="00745A">
                    <a:lumMod val="50000"/>
                  </a:srgbClr>
                </a:solidFill>
                <a:latin typeface="#9Slide03 Roboto Medium" panose="02000000000000000000" pitchFamily="2" charset="0"/>
                <a:ea typeface="#9Slide03 Roboto Medium" panose="02000000000000000000" pitchFamily="2" charset="0"/>
              </a:rPr>
              <a:t>đời</a:t>
            </a:r>
            <a:r>
              <a:rPr lang="en-US" sz="2300" dirty="0">
                <a:solidFill>
                  <a:srgbClr val="00745A">
                    <a:lumMod val="50000"/>
                  </a:srgbClr>
                </a:solidFill>
                <a:latin typeface="#9Slide03 Roboto Medium" panose="02000000000000000000" pitchFamily="2" charset="0"/>
                <a:ea typeface="#9Slide03 Roboto Medium" panose="02000000000000000000" pitchFamily="2" charset="0"/>
              </a:rPr>
              <a:t> tại </a:t>
            </a:r>
            <a:r>
              <a:rPr lang="en-US" sz="2300" dirty="0" err="1">
                <a:solidFill>
                  <a:srgbClr val="00745A">
                    <a:lumMod val="50000"/>
                  </a:srgbClr>
                </a:solidFill>
                <a:latin typeface="#9Slide03 Roboto Medium" panose="02000000000000000000" pitchFamily="2" charset="0"/>
                <a:ea typeface="#9Slide03 Roboto Medium" panose="02000000000000000000" pitchFamily="2" charset="0"/>
              </a:rPr>
              <a:t>quốc</a:t>
            </a:r>
            <a:r>
              <a:rPr lang="en-US" sz="2300" dirty="0">
                <a:solidFill>
                  <a:srgbClr val="00745A">
                    <a:lumMod val="50000"/>
                  </a:srgbClr>
                </a:solidFill>
                <a:latin typeface="#9Slide03 Roboto Medium" panose="02000000000000000000" pitchFamily="2" charset="0"/>
                <a:ea typeface="#9Slide03 Roboto Medium" panose="02000000000000000000" pitchFamily="2" charset="0"/>
              </a:rPr>
              <a:t> </a:t>
            </a:r>
            <a:r>
              <a:rPr lang="en-US" sz="2300" dirty="0" err="1">
                <a:solidFill>
                  <a:srgbClr val="00745A">
                    <a:lumMod val="50000"/>
                  </a:srgbClr>
                </a:solidFill>
                <a:latin typeface="#9Slide03 Roboto Medium" panose="02000000000000000000" pitchFamily="2" charset="0"/>
                <a:ea typeface="#9Slide03 Roboto Medium" panose="02000000000000000000" pitchFamily="2" charset="0"/>
              </a:rPr>
              <a:t>gia</a:t>
            </a:r>
            <a:r>
              <a:rPr lang="en-US" sz="2300" dirty="0">
                <a:solidFill>
                  <a:srgbClr val="00745A">
                    <a:lumMod val="50000"/>
                  </a:srgbClr>
                </a:solidFill>
                <a:latin typeface="#9Slide03 Roboto Medium" panose="02000000000000000000" pitchFamily="2" charset="0"/>
                <a:ea typeface="#9Slide03 Roboto Medium" panose="02000000000000000000" pitchFamily="2" charset="0"/>
              </a:rPr>
              <a:t> nào?</a:t>
            </a:r>
          </a:p>
        </p:txBody>
      </p:sp>
      <p:sp>
        <p:nvSpPr>
          <p:cNvPr id="30" name="Rectangle: Rounded Corners 6">
            <a:extLst>
              <a:ext uri="{FF2B5EF4-FFF2-40B4-BE49-F238E27FC236}">
                <a16:creationId xmlns:a16="http://schemas.microsoft.com/office/drawing/2014/main" id="{1F31E1AE-68B3-4FC9-86EF-10F6E2721722}"/>
              </a:ext>
            </a:extLst>
          </p:cNvPr>
          <p:cNvSpPr/>
          <p:nvPr/>
        </p:nvSpPr>
        <p:spPr>
          <a:xfrm>
            <a:off x="8684611" y="4785997"/>
            <a:ext cx="2784578" cy="590843"/>
          </a:xfrm>
          <a:prstGeom prst="roundRect">
            <a:avLst/>
          </a:prstGeom>
          <a:solidFill>
            <a:srgbClr val="FFAABE"/>
          </a:solidFill>
          <a:ln w="25400" cap="flat" cmpd="sng" algn="ctr">
            <a:noFill/>
            <a:prstDash val="solid"/>
          </a:ln>
          <a:effectLst/>
        </p:spPr>
        <p:txBody>
          <a:bodyPr rtlCol="0" anchor="ctr"/>
          <a:lstStyle/>
          <a:p>
            <a:pPr algn="ctr" defTabSz="685800">
              <a:defRPr/>
            </a:pPr>
            <a:r>
              <a:rPr lang="en-US" sz="2400" b="1" kern="0" dirty="0">
                <a:solidFill>
                  <a:prstClr val="white"/>
                </a:solidFill>
                <a:latin typeface="#9Slide03 Roboto Medium" panose="02000000000000000000" pitchFamily="2" charset="0"/>
                <a:ea typeface="#9Slide03 Roboto Medium" panose="02000000000000000000" pitchFamily="2" charset="0"/>
              </a:rPr>
              <a:t>A-RẬP XÊ-ÚT</a:t>
            </a:r>
          </a:p>
        </p:txBody>
      </p:sp>
      <p:sp>
        <p:nvSpPr>
          <p:cNvPr id="31" name="Rectangle 30"/>
          <p:cNvSpPr/>
          <p:nvPr/>
        </p:nvSpPr>
        <p:spPr>
          <a:xfrm>
            <a:off x="1435515" y="5849970"/>
            <a:ext cx="7218130" cy="535531"/>
          </a:xfrm>
          <a:prstGeom prst="rect">
            <a:avLst/>
          </a:prstGeom>
        </p:spPr>
        <p:txBody>
          <a:bodyPr wrap="square">
            <a:spAutoFit/>
          </a:bodyPr>
          <a:lstStyle/>
          <a:p>
            <a:pPr algn="just">
              <a:lnSpc>
                <a:spcPct val="120000"/>
              </a:lnSpc>
              <a:defRPr/>
            </a:pPr>
            <a:r>
              <a:rPr lang="en-US" sz="2300" dirty="0" err="1">
                <a:solidFill>
                  <a:srgbClr val="00745A">
                    <a:lumMod val="50000"/>
                  </a:srgbClr>
                </a:solidFill>
                <a:latin typeface="#9Slide03 Roboto Medium" panose="02000000000000000000" pitchFamily="2" charset="0"/>
                <a:ea typeface="#9Slide03 Roboto Medium" panose="02000000000000000000" pitchFamily="2" charset="0"/>
              </a:rPr>
              <a:t>Tỉnh</a:t>
            </a:r>
            <a:r>
              <a:rPr lang="en-US" sz="2300" dirty="0">
                <a:solidFill>
                  <a:srgbClr val="00745A">
                    <a:lumMod val="50000"/>
                  </a:srgbClr>
                </a:solidFill>
                <a:latin typeface="#9Slide03 Roboto Medium" panose="02000000000000000000" pitchFamily="2" charset="0"/>
                <a:ea typeface="#9Slide03 Roboto Medium" panose="02000000000000000000" pitchFamily="2" charset="0"/>
              </a:rPr>
              <a:t> (thành </a:t>
            </a:r>
            <a:r>
              <a:rPr lang="en-US" sz="2300" dirty="0" err="1">
                <a:solidFill>
                  <a:srgbClr val="00745A">
                    <a:lumMod val="50000"/>
                  </a:srgbClr>
                </a:solidFill>
                <a:latin typeface="#9Slide03 Roboto Medium" panose="02000000000000000000" pitchFamily="2" charset="0"/>
                <a:ea typeface="#9Slide03 Roboto Medium" panose="02000000000000000000" pitchFamily="2" charset="0"/>
              </a:rPr>
              <a:t>phố</a:t>
            </a:r>
            <a:r>
              <a:rPr lang="en-US" sz="2300" dirty="0">
                <a:solidFill>
                  <a:srgbClr val="00745A">
                    <a:lumMod val="50000"/>
                  </a:srgbClr>
                </a:solidFill>
                <a:latin typeface="#9Slide03 Roboto Medium" panose="02000000000000000000" pitchFamily="2" charset="0"/>
                <a:ea typeface="#9Slide03 Roboto Medium" panose="02000000000000000000" pitchFamily="2" charset="0"/>
              </a:rPr>
              <a:t>) có số dân </a:t>
            </a:r>
            <a:r>
              <a:rPr lang="en-US" sz="2300" dirty="0" err="1">
                <a:solidFill>
                  <a:srgbClr val="00745A">
                    <a:lumMod val="50000"/>
                  </a:srgbClr>
                </a:solidFill>
                <a:latin typeface="#9Slide03 Roboto Medium" panose="02000000000000000000" pitchFamily="2" charset="0"/>
                <a:ea typeface="#9Slide03 Roboto Medium" panose="02000000000000000000" pitchFamily="2" charset="0"/>
              </a:rPr>
              <a:t>đông</a:t>
            </a:r>
            <a:r>
              <a:rPr lang="en-US" sz="2300" dirty="0">
                <a:solidFill>
                  <a:srgbClr val="00745A">
                    <a:lumMod val="50000"/>
                  </a:srgbClr>
                </a:solidFill>
                <a:latin typeface="#9Slide03 Roboto Medium" panose="02000000000000000000" pitchFamily="2" charset="0"/>
                <a:ea typeface="#9Slide03 Roboto Medium" panose="02000000000000000000" pitchFamily="2" charset="0"/>
              </a:rPr>
              <a:t> </a:t>
            </a:r>
            <a:r>
              <a:rPr lang="en-US" sz="2300" dirty="0" err="1">
                <a:solidFill>
                  <a:srgbClr val="00745A">
                    <a:lumMod val="50000"/>
                  </a:srgbClr>
                </a:solidFill>
                <a:latin typeface="#9Slide03 Roboto Medium" panose="02000000000000000000" pitchFamily="2" charset="0"/>
                <a:ea typeface="#9Slide03 Roboto Medium" panose="02000000000000000000" pitchFamily="2" charset="0"/>
              </a:rPr>
              <a:t>nhất</a:t>
            </a:r>
            <a:r>
              <a:rPr lang="en-US" sz="2300" dirty="0">
                <a:solidFill>
                  <a:srgbClr val="00745A">
                    <a:lumMod val="50000"/>
                  </a:srgbClr>
                </a:solidFill>
                <a:latin typeface="#9Slide03 Roboto Medium" panose="02000000000000000000" pitchFamily="2" charset="0"/>
                <a:ea typeface="#9Slide03 Roboto Medium" panose="02000000000000000000" pitchFamily="2" charset="0"/>
              </a:rPr>
              <a:t> ở nước ta là</a:t>
            </a:r>
          </a:p>
        </p:txBody>
      </p:sp>
      <p:sp>
        <p:nvSpPr>
          <p:cNvPr id="32" name="Rectangle: Rounded Corners 6">
            <a:extLst>
              <a:ext uri="{FF2B5EF4-FFF2-40B4-BE49-F238E27FC236}">
                <a16:creationId xmlns:a16="http://schemas.microsoft.com/office/drawing/2014/main" id="{1F31E1AE-68B3-4FC9-86EF-10F6E2721722}"/>
              </a:ext>
            </a:extLst>
          </p:cNvPr>
          <p:cNvSpPr/>
          <p:nvPr/>
        </p:nvSpPr>
        <p:spPr>
          <a:xfrm>
            <a:off x="8684611" y="5794658"/>
            <a:ext cx="2764061" cy="590843"/>
          </a:xfrm>
          <a:prstGeom prst="roundRect">
            <a:avLst/>
          </a:prstGeom>
          <a:solidFill>
            <a:srgbClr val="FFAABE"/>
          </a:solidFill>
          <a:ln w="25400" cap="flat" cmpd="sng" algn="ctr">
            <a:noFill/>
            <a:prstDash val="solid"/>
          </a:ln>
          <a:effectLst/>
        </p:spPr>
        <p:txBody>
          <a:bodyPr rtlCol="0" anchor="ctr"/>
          <a:lstStyle/>
          <a:p>
            <a:pPr algn="ctr" defTabSz="685800">
              <a:defRPr/>
            </a:pPr>
            <a:r>
              <a:rPr lang="en-US" sz="2400" b="1" kern="0" dirty="0">
                <a:solidFill>
                  <a:prstClr val="white"/>
                </a:solidFill>
                <a:latin typeface="#9Slide03 Roboto Medium" panose="02000000000000000000" pitchFamily="2" charset="0"/>
                <a:ea typeface="#9Slide03 Roboto Medium" panose="02000000000000000000" pitchFamily="2" charset="0"/>
              </a:rPr>
              <a:t>TP. HỒ CHÍ MINH</a:t>
            </a:r>
          </a:p>
        </p:txBody>
      </p:sp>
      <p:sp>
        <p:nvSpPr>
          <p:cNvPr id="33" name="Rectangle 32"/>
          <p:cNvSpPr/>
          <p:nvPr/>
        </p:nvSpPr>
        <p:spPr>
          <a:xfrm>
            <a:off x="2452645" y="598398"/>
            <a:ext cx="4153701" cy="784830"/>
          </a:xfrm>
          <a:prstGeom prst="rect">
            <a:avLst/>
          </a:prstGeom>
        </p:spPr>
        <p:txBody>
          <a:bodyPr wrap="none">
            <a:spAutoFit/>
          </a:bodyPr>
          <a:lstStyle/>
          <a:p>
            <a:pPr algn="ctr">
              <a:defRPr/>
            </a:pPr>
            <a:r>
              <a:rPr lang="en-US" altLang="zh-CN" sz="4500" b="1" dirty="0">
                <a:solidFill>
                  <a:srgbClr val="DDD0C0">
                    <a:lumMod val="10000"/>
                  </a:srgbClr>
                </a:solidFill>
                <a:latin typeface="#9Slide05 FS Blonde Script" panose="03000503000000000000" pitchFamily="65" charset="0"/>
                <a:ea typeface="微软雅黑" pitchFamily="34" charset="-122"/>
              </a:rPr>
              <a:t>Ai là </a:t>
            </a:r>
            <a:r>
              <a:rPr lang="en-US" altLang="zh-CN" sz="4500" b="1" dirty="0" err="1">
                <a:solidFill>
                  <a:srgbClr val="DDD0C0">
                    <a:lumMod val="10000"/>
                  </a:srgbClr>
                </a:solidFill>
                <a:latin typeface="#9Slide05 FS Blonde Script" panose="03000503000000000000" pitchFamily="65" charset="0"/>
                <a:ea typeface="微软雅黑" pitchFamily="34" charset="-122"/>
              </a:rPr>
              <a:t>nhà</a:t>
            </a:r>
            <a:r>
              <a:rPr lang="en-US" altLang="zh-CN" sz="4500" b="1" dirty="0">
                <a:solidFill>
                  <a:srgbClr val="DDD0C0">
                    <a:lumMod val="10000"/>
                  </a:srgbClr>
                </a:solidFill>
                <a:latin typeface="#9Slide05 FS Blonde Script" panose="03000503000000000000" pitchFamily="65" charset="0"/>
                <a:ea typeface="微软雅黑" pitchFamily="34" charset="-122"/>
              </a:rPr>
              <a:t> thông </a:t>
            </a:r>
            <a:r>
              <a:rPr lang="en-US" altLang="zh-CN" sz="4500" b="1" dirty="0" err="1">
                <a:solidFill>
                  <a:srgbClr val="DDD0C0">
                    <a:lumMod val="10000"/>
                  </a:srgbClr>
                </a:solidFill>
                <a:latin typeface="#9Slide05 FS Blonde Script" panose="03000503000000000000" pitchFamily="65" charset="0"/>
                <a:ea typeface="微软雅黑" pitchFamily="34" charset="-122"/>
              </a:rPr>
              <a:t>thái</a:t>
            </a:r>
            <a:r>
              <a:rPr lang="en-US" altLang="zh-CN" sz="4500" b="1" dirty="0">
                <a:solidFill>
                  <a:srgbClr val="DDD0C0">
                    <a:lumMod val="10000"/>
                  </a:srgbClr>
                </a:solidFill>
                <a:latin typeface="#9Slide05 FS Blonde Script" panose="03000503000000000000" pitchFamily="65" charset="0"/>
                <a:ea typeface="微软雅黑" pitchFamily="34" charset="-122"/>
              </a:rPr>
              <a:t>?</a:t>
            </a:r>
          </a:p>
        </p:txBody>
      </p:sp>
      <p:pic>
        <p:nvPicPr>
          <p:cNvPr id="34" name="Picture 2" descr="Dàn Karaoke Gia Đình Năm 2019 Có Điểm Gì Đặc Biệt? – VIDIA">
            <a:extLst>
              <a:ext uri="{FF2B5EF4-FFF2-40B4-BE49-F238E27FC236}">
                <a16:creationId xmlns:a16="http://schemas.microsoft.com/office/drawing/2014/main" id="{453B0282-1531-4906-8342-883D6375BB20}"/>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0856123" y="259978"/>
            <a:ext cx="1185098" cy="118619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3583539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8"/>
                                        </p:tgtEl>
                                        <p:attrNameLst>
                                          <p:attrName>style.visibility</p:attrName>
                                        </p:attrNameLst>
                                      </p:cBhvr>
                                      <p:to>
                                        <p:strVal val="visible"/>
                                      </p:to>
                                    </p:set>
                                    <p:anim calcmode="lin" valueType="num">
                                      <p:cBhvr additive="base">
                                        <p:cTn id="11" dur="500" fill="hold"/>
                                        <p:tgtEl>
                                          <p:spTgt spid="18"/>
                                        </p:tgtEl>
                                        <p:attrNameLst>
                                          <p:attrName>ppt_x</p:attrName>
                                        </p:attrNameLst>
                                      </p:cBhvr>
                                      <p:tavLst>
                                        <p:tav tm="0">
                                          <p:val>
                                            <p:strVal val="#ppt_x"/>
                                          </p:val>
                                        </p:tav>
                                        <p:tav tm="100000">
                                          <p:val>
                                            <p:strVal val="#ppt_x"/>
                                          </p:val>
                                        </p:tav>
                                      </p:tavLst>
                                    </p:anim>
                                    <p:anim calcmode="lin" valueType="num">
                                      <p:cBhvr additive="base">
                                        <p:cTn id="12"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additive="base">
                                        <p:cTn id="17" dur="500" fill="hold"/>
                                        <p:tgtEl>
                                          <p:spTgt spid="20"/>
                                        </p:tgtEl>
                                        <p:attrNameLst>
                                          <p:attrName>ppt_x</p:attrName>
                                        </p:attrNameLst>
                                      </p:cBhvr>
                                      <p:tavLst>
                                        <p:tav tm="0">
                                          <p:val>
                                            <p:strVal val="#ppt_x"/>
                                          </p:val>
                                        </p:tav>
                                        <p:tav tm="100000">
                                          <p:val>
                                            <p:strVal val="#ppt_x"/>
                                          </p:val>
                                        </p:tav>
                                      </p:tavLst>
                                    </p:anim>
                                    <p:anim calcmode="lin" valueType="num">
                                      <p:cBhvr additive="base">
                                        <p:cTn id="1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22"/>
                                        </p:tgtEl>
                                        <p:attrNameLst>
                                          <p:attrName>style.visibility</p:attrName>
                                        </p:attrNameLst>
                                      </p:cBhvr>
                                      <p:to>
                                        <p:strVal val="visible"/>
                                      </p:to>
                                    </p:set>
                                    <p:anim calcmode="lin" valueType="num">
                                      <p:cBhvr additive="base">
                                        <p:cTn id="23" dur="500" fill="hold"/>
                                        <p:tgtEl>
                                          <p:spTgt spid="22"/>
                                        </p:tgtEl>
                                        <p:attrNameLst>
                                          <p:attrName>ppt_x</p:attrName>
                                        </p:attrNameLst>
                                      </p:cBhvr>
                                      <p:tavLst>
                                        <p:tav tm="0">
                                          <p:val>
                                            <p:strVal val="#ppt_x"/>
                                          </p:val>
                                        </p:tav>
                                        <p:tav tm="100000">
                                          <p:val>
                                            <p:strVal val="#ppt_x"/>
                                          </p:val>
                                        </p:tav>
                                      </p:tavLst>
                                    </p:anim>
                                    <p:anim calcmode="lin" valueType="num">
                                      <p:cBhvr additive="base">
                                        <p:cTn id="24" dur="500" fill="hold"/>
                                        <p:tgtEl>
                                          <p:spTgt spid="22"/>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25"/>
                                        </p:tgtEl>
                                        <p:attrNameLst>
                                          <p:attrName>style.visibility</p:attrName>
                                        </p:attrNameLst>
                                      </p:cBhvr>
                                      <p:to>
                                        <p:strVal val="visible"/>
                                      </p:to>
                                    </p:set>
                                    <p:anim calcmode="lin" valueType="num">
                                      <p:cBhvr additive="base">
                                        <p:cTn id="27" dur="500" fill="hold"/>
                                        <p:tgtEl>
                                          <p:spTgt spid="25"/>
                                        </p:tgtEl>
                                        <p:attrNameLst>
                                          <p:attrName>ppt_x</p:attrName>
                                        </p:attrNameLst>
                                      </p:cBhvr>
                                      <p:tavLst>
                                        <p:tav tm="0">
                                          <p:val>
                                            <p:strVal val="#ppt_x"/>
                                          </p:val>
                                        </p:tav>
                                        <p:tav tm="100000">
                                          <p:val>
                                            <p:strVal val="#ppt_x"/>
                                          </p:val>
                                        </p:tav>
                                      </p:tavLst>
                                    </p:anim>
                                    <p:anim calcmode="lin" valueType="num">
                                      <p:cBhvr additive="base">
                                        <p:cTn id="28"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26"/>
                                        </p:tgtEl>
                                        <p:attrNameLst>
                                          <p:attrName>style.visibility</p:attrName>
                                        </p:attrNameLst>
                                      </p:cBhvr>
                                      <p:to>
                                        <p:strVal val="visible"/>
                                      </p:to>
                                    </p:set>
                                    <p:anim calcmode="lin" valueType="num">
                                      <p:cBhvr additive="base">
                                        <p:cTn id="33" dur="500" fill="hold"/>
                                        <p:tgtEl>
                                          <p:spTgt spid="26"/>
                                        </p:tgtEl>
                                        <p:attrNameLst>
                                          <p:attrName>ppt_x</p:attrName>
                                        </p:attrNameLst>
                                      </p:cBhvr>
                                      <p:tavLst>
                                        <p:tav tm="0">
                                          <p:val>
                                            <p:strVal val="#ppt_x"/>
                                          </p:val>
                                        </p:tav>
                                        <p:tav tm="100000">
                                          <p:val>
                                            <p:strVal val="#ppt_x"/>
                                          </p:val>
                                        </p:tav>
                                      </p:tavLst>
                                    </p:anim>
                                    <p:anim calcmode="lin" valueType="num">
                                      <p:cBhvr additive="base">
                                        <p:cTn id="34"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nodeType="clickEffect">
                                  <p:stCondLst>
                                    <p:cond delay="0"/>
                                  </p:stCondLst>
                                  <p:childTnLst>
                                    <p:set>
                                      <p:cBhvr>
                                        <p:cTn id="38" dur="1" fill="hold">
                                          <p:stCondLst>
                                            <p:cond delay="0"/>
                                          </p:stCondLst>
                                        </p:cTn>
                                        <p:tgtEl>
                                          <p:spTgt spid="21"/>
                                        </p:tgtEl>
                                        <p:attrNameLst>
                                          <p:attrName>style.visibility</p:attrName>
                                        </p:attrNameLst>
                                      </p:cBhvr>
                                      <p:to>
                                        <p:strVal val="visible"/>
                                      </p:to>
                                    </p:set>
                                    <p:anim calcmode="lin" valueType="num">
                                      <p:cBhvr additive="base">
                                        <p:cTn id="39" dur="500" fill="hold"/>
                                        <p:tgtEl>
                                          <p:spTgt spid="21"/>
                                        </p:tgtEl>
                                        <p:attrNameLst>
                                          <p:attrName>ppt_x</p:attrName>
                                        </p:attrNameLst>
                                      </p:cBhvr>
                                      <p:tavLst>
                                        <p:tav tm="0">
                                          <p:val>
                                            <p:strVal val="#ppt_x"/>
                                          </p:val>
                                        </p:tav>
                                        <p:tav tm="100000">
                                          <p:val>
                                            <p:strVal val="#ppt_x"/>
                                          </p:val>
                                        </p:tav>
                                      </p:tavLst>
                                    </p:anim>
                                    <p:anim calcmode="lin" valueType="num">
                                      <p:cBhvr additive="base">
                                        <p:cTn id="40" dur="500" fill="hold"/>
                                        <p:tgtEl>
                                          <p:spTgt spid="21"/>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7"/>
                                        </p:tgtEl>
                                        <p:attrNameLst>
                                          <p:attrName>style.visibility</p:attrName>
                                        </p:attrNameLst>
                                      </p:cBhvr>
                                      <p:to>
                                        <p:strVal val="visible"/>
                                      </p:to>
                                    </p:set>
                                    <p:anim calcmode="lin" valueType="num">
                                      <p:cBhvr additive="base">
                                        <p:cTn id="43" dur="500" fill="hold"/>
                                        <p:tgtEl>
                                          <p:spTgt spid="27"/>
                                        </p:tgtEl>
                                        <p:attrNameLst>
                                          <p:attrName>ppt_x</p:attrName>
                                        </p:attrNameLst>
                                      </p:cBhvr>
                                      <p:tavLst>
                                        <p:tav tm="0">
                                          <p:val>
                                            <p:strVal val="#ppt_x"/>
                                          </p:val>
                                        </p:tav>
                                        <p:tav tm="100000">
                                          <p:val>
                                            <p:strVal val="#ppt_x"/>
                                          </p:val>
                                        </p:tav>
                                      </p:tavLst>
                                    </p:anim>
                                    <p:anim calcmode="lin" valueType="num">
                                      <p:cBhvr additive="base">
                                        <p:cTn id="44"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28"/>
                                        </p:tgtEl>
                                        <p:attrNameLst>
                                          <p:attrName>style.visibility</p:attrName>
                                        </p:attrNameLst>
                                      </p:cBhvr>
                                      <p:to>
                                        <p:strVal val="visible"/>
                                      </p:to>
                                    </p:set>
                                    <p:anim calcmode="lin" valueType="num">
                                      <p:cBhvr additive="base">
                                        <p:cTn id="49" dur="500" fill="hold"/>
                                        <p:tgtEl>
                                          <p:spTgt spid="28"/>
                                        </p:tgtEl>
                                        <p:attrNameLst>
                                          <p:attrName>ppt_x</p:attrName>
                                        </p:attrNameLst>
                                      </p:cBhvr>
                                      <p:tavLst>
                                        <p:tav tm="0">
                                          <p:val>
                                            <p:strVal val="#ppt_x"/>
                                          </p:val>
                                        </p:tav>
                                        <p:tav tm="100000">
                                          <p:val>
                                            <p:strVal val="#ppt_x"/>
                                          </p:val>
                                        </p:tav>
                                      </p:tavLst>
                                    </p:anim>
                                    <p:anim calcmode="lin" valueType="num">
                                      <p:cBhvr additive="base">
                                        <p:cTn id="50"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nodeType="clickEffect">
                                  <p:stCondLst>
                                    <p:cond delay="0"/>
                                  </p:stCondLst>
                                  <p:childTnLst>
                                    <p:set>
                                      <p:cBhvr>
                                        <p:cTn id="54" dur="1" fill="hold">
                                          <p:stCondLst>
                                            <p:cond delay="0"/>
                                          </p:stCondLst>
                                        </p:cTn>
                                        <p:tgtEl>
                                          <p:spTgt spid="24"/>
                                        </p:tgtEl>
                                        <p:attrNameLst>
                                          <p:attrName>style.visibility</p:attrName>
                                        </p:attrNameLst>
                                      </p:cBhvr>
                                      <p:to>
                                        <p:strVal val="visible"/>
                                      </p:to>
                                    </p:set>
                                    <p:anim calcmode="lin" valueType="num">
                                      <p:cBhvr additive="base">
                                        <p:cTn id="55" dur="500" fill="hold"/>
                                        <p:tgtEl>
                                          <p:spTgt spid="24"/>
                                        </p:tgtEl>
                                        <p:attrNameLst>
                                          <p:attrName>ppt_x</p:attrName>
                                        </p:attrNameLst>
                                      </p:cBhvr>
                                      <p:tavLst>
                                        <p:tav tm="0">
                                          <p:val>
                                            <p:strVal val="#ppt_x"/>
                                          </p:val>
                                        </p:tav>
                                        <p:tav tm="100000">
                                          <p:val>
                                            <p:strVal val="#ppt_x"/>
                                          </p:val>
                                        </p:tav>
                                      </p:tavLst>
                                    </p:anim>
                                    <p:anim calcmode="lin" valueType="num">
                                      <p:cBhvr additive="base">
                                        <p:cTn id="56" dur="500" fill="hold"/>
                                        <p:tgtEl>
                                          <p:spTgt spid="24"/>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9"/>
                                        </p:tgtEl>
                                        <p:attrNameLst>
                                          <p:attrName>style.visibility</p:attrName>
                                        </p:attrNameLst>
                                      </p:cBhvr>
                                      <p:to>
                                        <p:strVal val="visible"/>
                                      </p:to>
                                    </p:set>
                                    <p:anim calcmode="lin" valueType="num">
                                      <p:cBhvr additive="base">
                                        <p:cTn id="59" dur="500" fill="hold"/>
                                        <p:tgtEl>
                                          <p:spTgt spid="29"/>
                                        </p:tgtEl>
                                        <p:attrNameLst>
                                          <p:attrName>ppt_x</p:attrName>
                                        </p:attrNameLst>
                                      </p:cBhvr>
                                      <p:tavLst>
                                        <p:tav tm="0">
                                          <p:val>
                                            <p:strVal val="#ppt_x"/>
                                          </p:val>
                                        </p:tav>
                                        <p:tav tm="100000">
                                          <p:val>
                                            <p:strVal val="#ppt_x"/>
                                          </p:val>
                                        </p:tav>
                                      </p:tavLst>
                                    </p:anim>
                                    <p:anim calcmode="lin" valueType="num">
                                      <p:cBhvr additive="base">
                                        <p:cTn id="60"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grpId="0" nodeType="clickEffect">
                                  <p:stCondLst>
                                    <p:cond delay="0"/>
                                  </p:stCondLst>
                                  <p:childTnLst>
                                    <p:set>
                                      <p:cBhvr>
                                        <p:cTn id="64" dur="1" fill="hold">
                                          <p:stCondLst>
                                            <p:cond delay="0"/>
                                          </p:stCondLst>
                                        </p:cTn>
                                        <p:tgtEl>
                                          <p:spTgt spid="30"/>
                                        </p:tgtEl>
                                        <p:attrNameLst>
                                          <p:attrName>style.visibility</p:attrName>
                                        </p:attrNameLst>
                                      </p:cBhvr>
                                      <p:to>
                                        <p:strVal val="visible"/>
                                      </p:to>
                                    </p:set>
                                    <p:anim calcmode="lin" valueType="num">
                                      <p:cBhvr additive="base">
                                        <p:cTn id="65" dur="500" fill="hold"/>
                                        <p:tgtEl>
                                          <p:spTgt spid="30"/>
                                        </p:tgtEl>
                                        <p:attrNameLst>
                                          <p:attrName>ppt_x</p:attrName>
                                        </p:attrNameLst>
                                      </p:cBhvr>
                                      <p:tavLst>
                                        <p:tav tm="0">
                                          <p:val>
                                            <p:strVal val="#ppt_x"/>
                                          </p:val>
                                        </p:tav>
                                        <p:tav tm="100000">
                                          <p:val>
                                            <p:strVal val="#ppt_x"/>
                                          </p:val>
                                        </p:tav>
                                      </p:tavLst>
                                    </p:anim>
                                    <p:anim calcmode="lin" valueType="num">
                                      <p:cBhvr additive="base">
                                        <p:cTn id="66"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nodeType="clickEffect">
                                  <p:stCondLst>
                                    <p:cond delay="0"/>
                                  </p:stCondLst>
                                  <p:childTnLst>
                                    <p:set>
                                      <p:cBhvr>
                                        <p:cTn id="70" dur="1" fill="hold">
                                          <p:stCondLst>
                                            <p:cond delay="0"/>
                                          </p:stCondLst>
                                        </p:cTn>
                                        <p:tgtEl>
                                          <p:spTgt spid="23"/>
                                        </p:tgtEl>
                                        <p:attrNameLst>
                                          <p:attrName>style.visibility</p:attrName>
                                        </p:attrNameLst>
                                      </p:cBhvr>
                                      <p:to>
                                        <p:strVal val="visible"/>
                                      </p:to>
                                    </p:set>
                                    <p:anim calcmode="lin" valueType="num">
                                      <p:cBhvr additive="base">
                                        <p:cTn id="71" dur="500" fill="hold"/>
                                        <p:tgtEl>
                                          <p:spTgt spid="23"/>
                                        </p:tgtEl>
                                        <p:attrNameLst>
                                          <p:attrName>ppt_x</p:attrName>
                                        </p:attrNameLst>
                                      </p:cBhvr>
                                      <p:tavLst>
                                        <p:tav tm="0">
                                          <p:val>
                                            <p:strVal val="#ppt_x"/>
                                          </p:val>
                                        </p:tav>
                                        <p:tav tm="100000">
                                          <p:val>
                                            <p:strVal val="#ppt_x"/>
                                          </p:val>
                                        </p:tav>
                                      </p:tavLst>
                                    </p:anim>
                                    <p:anim calcmode="lin" valueType="num">
                                      <p:cBhvr additive="base">
                                        <p:cTn id="72" dur="500" fill="hold"/>
                                        <p:tgtEl>
                                          <p:spTgt spid="23"/>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1"/>
                                        </p:tgtEl>
                                        <p:attrNameLst>
                                          <p:attrName>style.visibility</p:attrName>
                                        </p:attrNameLst>
                                      </p:cBhvr>
                                      <p:to>
                                        <p:strVal val="visible"/>
                                      </p:to>
                                    </p:set>
                                    <p:anim calcmode="lin" valueType="num">
                                      <p:cBhvr additive="base">
                                        <p:cTn id="75" dur="500" fill="hold"/>
                                        <p:tgtEl>
                                          <p:spTgt spid="31"/>
                                        </p:tgtEl>
                                        <p:attrNameLst>
                                          <p:attrName>ppt_x</p:attrName>
                                        </p:attrNameLst>
                                      </p:cBhvr>
                                      <p:tavLst>
                                        <p:tav tm="0">
                                          <p:val>
                                            <p:strVal val="#ppt_x"/>
                                          </p:val>
                                        </p:tav>
                                        <p:tav tm="100000">
                                          <p:val>
                                            <p:strVal val="#ppt_x"/>
                                          </p:val>
                                        </p:tav>
                                      </p:tavLst>
                                    </p:anim>
                                    <p:anim calcmode="lin" valueType="num">
                                      <p:cBhvr additive="base">
                                        <p:cTn id="76"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grpId="0" nodeType="clickEffect">
                                  <p:stCondLst>
                                    <p:cond delay="0"/>
                                  </p:stCondLst>
                                  <p:childTnLst>
                                    <p:set>
                                      <p:cBhvr>
                                        <p:cTn id="80" dur="1" fill="hold">
                                          <p:stCondLst>
                                            <p:cond delay="0"/>
                                          </p:stCondLst>
                                        </p:cTn>
                                        <p:tgtEl>
                                          <p:spTgt spid="32"/>
                                        </p:tgtEl>
                                        <p:attrNameLst>
                                          <p:attrName>style.visibility</p:attrName>
                                        </p:attrNameLst>
                                      </p:cBhvr>
                                      <p:to>
                                        <p:strVal val="visible"/>
                                      </p:to>
                                    </p:set>
                                    <p:anim calcmode="lin" valueType="num">
                                      <p:cBhvr additive="base">
                                        <p:cTn id="81" dur="500" fill="hold"/>
                                        <p:tgtEl>
                                          <p:spTgt spid="32"/>
                                        </p:tgtEl>
                                        <p:attrNameLst>
                                          <p:attrName>ppt_x</p:attrName>
                                        </p:attrNameLst>
                                      </p:cBhvr>
                                      <p:tavLst>
                                        <p:tav tm="0">
                                          <p:val>
                                            <p:strVal val="#ppt_x"/>
                                          </p:val>
                                        </p:tav>
                                        <p:tav tm="100000">
                                          <p:val>
                                            <p:strVal val="#ppt_x"/>
                                          </p:val>
                                        </p:tav>
                                      </p:tavLst>
                                    </p:anim>
                                    <p:anim calcmode="lin" valueType="num">
                                      <p:cBhvr additive="base">
                                        <p:cTn id="82" dur="500" fill="hold"/>
                                        <p:tgtEl>
                                          <p:spTgt spid="32"/>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31" presetClass="entr" presetSubtype="0" fill="hold" nodeType="clickEffect">
                                  <p:stCondLst>
                                    <p:cond delay="0"/>
                                  </p:stCondLst>
                                  <p:childTnLst>
                                    <p:set>
                                      <p:cBhvr>
                                        <p:cTn id="86" dur="1" fill="hold">
                                          <p:stCondLst>
                                            <p:cond delay="0"/>
                                          </p:stCondLst>
                                        </p:cTn>
                                        <p:tgtEl>
                                          <p:spTgt spid="34"/>
                                        </p:tgtEl>
                                        <p:attrNameLst>
                                          <p:attrName>style.visibility</p:attrName>
                                        </p:attrNameLst>
                                      </p:cBhvr>
                                      <p:to>
                                        <p:strVal val="visible"/>
                                      </p:to>
                                    </p:set>
                                    <p:anim calcmode="lin" valueType="num">
                                      <p:cBhvr>
                                        <p:cTn id="87" dur="1000" fill="hold"/>
                                        <p:tgtEl>
                                          <p:spTgt spid="34"/>
                                        </p:tgtEl>
                                        <p:attrNameLst>
                                          <p:attrName>ppt_w</p:attrName>
                                        </p:attrNameLst>
                                      </p:cBhvr>
                                      <p:tavLst>
                                        <p:tav tm="0">
                                          <p:val>
                                            <p:fltVal val="0"/>
                                          </p:val>
                                        </p:tav>
                                        <p:tav tm="100000">
                                          <p:val>
                                            <p:strVal val="#ppt_w"/>
                                          </p:val>
                                        </p:tav>
                                      </p:tavLst>
                                    </p:anim>
                                    <p:anim calcmode="lin" valueType="num">
                                      <p:cBhvr>
                                        <p:cTn id="88" dur="1000" fill="hold"/>
                                        <p:tgtEl>
                                          <p:spTgt spid="34"/>
                                        </p:tgtEl>
                                        <p:attrNameLst>
                                          <p:attrName>ppt_h</p:attrName>
                                        </p:attrNameLst>
                                      </p:cBhvr>
                                      <p:tavLst>
                                        <p:tav tm="0">
                                          <p:val>
                                            <p:fltVal val="0"/>
                                          </p:val>
                                        </p:tav>
                                        <p:tav tm="100000">
                                          <p:val>
                                            <p:strVal val="#ppt_h"/>
                                          </p:val>
                                        </p:tav>
                                      </p:tavLst>
                                    </p:anim>
                                    <p:anim calcmode="lin" valueType="num">
                                      <p:cBhvr>
                                        <p:cTn id="89" dur="1000" fill="hold"/>
                                        <p:tgtEl>
                                          <p:spTgt spid="34"/>
                                        </p:tgtEl>
                                        <p:attrNameLst>
                                          <p:attrName>style.rotation</p:attrName>
                                        </p:attrNameLst>
                                      </p:cBhvr>
                                      <p:tavLst>
                                        <p:tav tm="0">
                                          <p:val>
                                            <p:fltVal val="90"/>
                                          </p:val>
                                        </p:tav>
                                        <p:tav tm="100000">
                                          <p:val>
                                            <p:fltVal val="0"/>
                                          </p:val>
                                        </p:tav>
                                      </p:tavLst>
                                    </p:anim>
                                    <p:animEffect transition="in" filter="fade">
                                      <p:cBhvr>
                                        <p:cTn id="90" dur="10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animBg="1"/>
      <p:bldP spid="25" grpId="0"/>
      <p:bldP spid="26" grpId="0" animBg="1"/>
      <p:bldP spid="27" grpId="0"/>
      <p:bldP spid="28" grpId="0" animBg="1"/>
      <p:bldP spid="29" grpId="0"/>
      <p:bldP spid="30" grpId="0" animBg="1"/>
      <p:bldP spid="31" grpId="0"/>
      <p:bldP spid="32"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5" cstate="print">
            <a:biLevel thresh="25000"/>
            <a:extLst>
              <a:ext uri="{BEBA8EAE-BF5A-486C-A8C5-ECC9F3942E4B}">
                <a14:imgProps xmlns:a14="http://schemas.microsoft.com/office/drawing/2010/main">
                  <a14:imgLayer r:embed="rId6">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7"/>
          </a:xfrm>
          <a:prstGeom prst="rect">
            <a:avLst/>
          </a:prstGeom>
        </p:spPr>
      </p:pic>
      <p:pic>
        <p:nvPicPr>
          <p:cNvPr id="9" name="Picture 8"/>
          <p:cNvPicPr>
            <a:picLocks noChangeAspect="1"/>
          </p:cNvPicPr>
          <p:nvPr/>
        </p:nvPicPr>
        <p:blipFill>
          <a:blip r:embed="rId7" cstate="print">
            <a:biLevel thresh="25000"/>
            <a:extLst>
              <a:ext uri="{BEBA8EAE-BF5A-486C-A8C5-ECC9F3942E4B}">
                <a14:imgProps xmlns:a14="http://schemas.microsoft.com/office/drawing/2010/main">
                  <a14:imgLayer r:embed="rId8">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8" y="4515855"/>
            <a:ext cx="812889" cy="885032"/>
          </a:xfrm>
          <a:prstGeom prst="rect">
            <a:avLst/>
          </a:prstGeom>
        </p:spPr>
      </p:pic>
      <p:pic>
        <p:nvPicPr>
          <p:cNvPr id="11" name="Picture 10"/>
          <p:cNvPicPr>
            <a:picLocks noChangeAspect="1"/>
          </p:cNvPicPr>
          <p:nvPr/>
        </p:nvPicPr>
        <p:blipFill>
          <a:blip r:embed="rId9" cstate="print">
            <a:biLevel thresh="25000"/>
            <a:extLst>
              <a:ext uri="{BEBA8EAE-BF5A-486C-A8C5-ECC9F3942E4B}">
                <a14:imgProps xmlns:a14="http://schemas.microsoft.com/office/drawing/2010/main">
                  <a14:imgLayer r:embed="rId10">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9" y="5130390"/>
            <a:ext cx="520391" cy="566575"/>
          </a:xfrm>
          <a:prstGeom prst="rect">
            <a:avLst/>
          </a:prstGeom>
        </p:spPr>
      </p:pic>
      <p:sp>
        <p:nvSpPr>
          <p:cNvPr id="4" name="Snip Diagonal Corner Rectangle 3"/>
          <p:cNvSpPr/>
          <p:nvPr/>
        </p:nvSpPr>
        <p:spPr>
          <a:xfrm>
            <a:off x="832636" y="199870"/>
            <a:ext cx="10526728" cy="1604597"/>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r>
              <a:rPr lang="vi-VN" sz="2800" b="1" dirty="0">
                <a:solidFill>
                  <a:srgbClr val="000000"/>
                </a:solidFill>
                <a:latin typeface="#9Slide03 Roboto Medium" panose="02000000000000000000" pitchFamily="2" charset="0"/>
                <a:ea typeface="#9Slide03 Roboto Medium" panose="02000000000000000000" pitchFamily="2" charset="0"/>
              </a:rPr>
              <a:t>Ấn Độ là nơi ra đời của hai tôn giáo lớn</a:t>
            </a:r>
            <a:r>
              <a:rPr lang="en-US" sz="2800" b="1" dirty="0">
                <a:solidFill>
                  <a:srgbClr val="000000"/>
                </a:solidFill>
                <a:latin typeface="#9Slide03 Roboto Medium" panose="02000000000000000000" pitchFamily="2" charset="0"/>
                <a:ea typeface="#9Slide03 Roboto Medium" panose="02000000000000000000" pitchFamily="2" charset="0"/>
              </a:rPr>
              <a:t> nào </a:t>
            </a:r>
            <a:r>
              <a:rPr lang="en-US" sz="2800" b="1" dirty="0" err="1">
                <a:solidFill>
                  <a:srgbClr val="000000"/>
                </a:solidFill>
                <a:latin typeface="#9Slide03 Roboto Medium" panose="02000000000000000000" pitchFamily="2" charset="0"/>
                <a:ea typeface="#9Slide03 Roboto Medium" panose="02000000000000000000" pitchFamily="2" charset="0"/>
              </a:rPr>
              <a:t>sau</a:t>
            </a:r>
            <a:r>
              <a:rPr lang="en-US" sz="2800" b="1" dirty="0">
                <a:solidFill>
                  <a:srgbClr val="000000"/>
                </a:solidFill>
                <a:latin typeface="#9Slide03 Roboto Medium" panose="02000000000000000000" pitchFamily="2" charset="0"/>
                <a:ea typeface="#9Slide03 Roboto Medium" panose="02000000000000000000" pitchFamily="2" charset="0"/>
              </a:rPr>
              <a:t> </a:t>
            </a:r>
            <a:r>
              <a:rPr lang="en-US" sz="2800" b="1" dirty="0" err="1">
                <a:solidFill>
                  <a:srgbClr val="000000"/>
                </a:solidFill>
                <a:latin typeface="#9Slide03 Roboto Medium" panose="02000000000000000000" pitchFamily="2" charset="0"/>
                <a:ea typeface="#9Slide03 Roboto Medium" panose="02000000000000000000" pitchFamily="2" charset="0"/>
              </a:rPr>
              <a:t>đây</a:t>
            </a:r>
            <a:r>
              <a:rPr lang="en-US" sz="2800" b="1" dirty="0">
                <a:solidFill>
                  <a:srgbClr val="000000"/>
                </a:solidFill>
                <a:latin typeface="#9Slide03 Roboto Medium" panose="02000000000000000000" pitchFamily="2" charset="0"/>
                <a:ea typeface="#9Slide03 Roboto Medium" panose="02000000000000000000" pitchFamily="2" charset="0"/>
              </a:rPr>
              <a:t>?</a:t>
            </a:r>
            <a:endParaRPr lang="vi-VN" sz="2800" dirty="0">
              <a:solidFill>
                <a:prstClr val="black"/>
              </a:solidFill>
              <a:latin typeface="#9Slide03 Roboto Medium" panose="02000000000000000000" pitchFamily="2" charset="0"/>
              <a:ea typeface="#9Slide03 Roboto Medium" panose="02000000000000000000" pitchFamily="2" charset="0"/>
            </a:endParaRPr>
          </a:p>
        </p:txBody>
      </p:sp>
      <p:sp>
        <p:nvSpPr>
          <p:cNvPr id="26" name="Rectangle 25"/>
          <p:cNvSpPr/>
          <p:nvPr/>
        </p:nvSpPr>
        <p:spPr>
          <a:xfrm>
            <a:off x="1110221" y="194934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vi-VN" sz="2400" dirty="0">
                <a:solidFill>
                  <a:prstClr val="black"/>
                </a:solidFill>
                <a:latin typeface="#9Slide03 Roboto Medium" panose="02000000000000000000" pitchFamily="2" charset="0"/>
                <a:ea typeface="#9Slide03 Roboto Medium" panose="02000000000000000000" pitchFamily="2" charset="0"/>
              </a:rPr>
              <a:t>A. </a:t>
            </a:r>
            <a:r>
              <a:rPr lang="vi-VN" sz="2400" dirty="0">
                <a:solidFill>
                  <a:srgbClr val="000000"/>
                </a:solidFill>
                <a:latin typeface="#9Slide03 Roboto Medium" panose="02000000000000000000" pitchFamily="2" charset="0"/>
                <a:ea typeface="#9Slide03 Roboto Medium" panose="02000000000000000000" pitchFamily="2" charset="0"/>
              </a:rPr>
              <a:t>Ấn Độ giáo và Phật giáo.</a:t>
            </a:r>
          </a:p>
        </p:txBody>
      </p:sp>
      <p:sp>
        <p:nvSpPr>
          <p:cNvPr id="40" name="Cloud 39"/>
          <p:cNvSpPr/>
          <p:nvPr/>
        </p:nvSpPr>
        <p:spPr>
          <a:xfrm>
            <a:off x="-683346" y="4902196"/>
            <a:ext cx="567115" cy="349211"/>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41" name="Cloud 40"/>
          <p:cNvSpPr/>
          <p:nvPr/>
        </p:nvSpPr>
        <p:spPr>
          <a:xfrm>
            <a:off x="13632601" y="4702500"/>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42" name="Rectangle 41"/>
          <p:cNvSpPr/>
          <p:nvPr/>
        </p:nvSpPr>
        <p:spPr>
          <a:xfrm>
            <a:off x="6130615" y="1953535"/>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vi-VN" sz="2400" dirty="0">
                <a:solidFill>
                  <a:prstClr val="black"/>
                </a:solidFill>
                <a:latin typeface="#9Slide03 Roboto Medium" panose="02000000000000000000" pitchFamily="2" charset="0"/>
                <a:ea typeface="#9Slide03 Roboto Medium" panose="02000000000000000000" pitchFamily="2" charset="0"/>
              </a:rPr>
              <a:t>B. </a:t>
            </a:r>
            <a:r>
              <a:rPr lang="vi-VN" sz="2400" dirty="0">
                <a:solidFill>
                  <a:srgbClr val="000000"/>
                </a:solidFill>
                <a:latin typeface="#9Slide03 Roboto Medium" panose="02000000000000000000" pitchFamily="2" charset="0"/>
                <a:ea typeface="#9Slide03 Roboto Medium" panose="02000000000000000000" pitchFamily="2" charset="0"/>
              </a:rPr>
              <a:t>Ki-tô giáo và Phật giáo.</a:t>
            </a:r>
          </a:p>
        </p:txBody>
      </p:sp>
      <p:sp>
        <p:nvSpPr>
          <p:cNvPr id="43" name="Rectangle 42"/>
          <p:cNvSpPr/>
          <p:nvPr/>
        </p:nvSpPr>
        <p:spPr>
          <a:xfrm>
            <a:off x="1110221" y="2838519"/>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vi-VN" sz="2400" dirty="0">
                <a:solidFill>
                  <a:prstClr val="black"/>
                </a:solidFill>
                <a:latin typeface="#9Slide03 Roboto Medium" panose="02000000000000000000" pitchFamily="2" charset="0"/>
                <a:ea typeface="#9Slide03 Roboto Medium" panose="02000000000000000000" pitchFamily="2" charset="0"/>
              </a:rPr>
              <a:t>C. </a:t>
            </a:r>
            <a:r>
              <a:rPr lang="vi-VN" sz="2400" dirty="0">
                <a:solidFill>
                  <a:srgbClr val="000000"/>
                </a:solidFill>
                <a:latin typeface="#9Slide03 Roboto Medium" panose="02000000000000000000" pitchFamily="2" charset="0"/>
                <a:ea typeface="#9Slide03 Roboto Medium" panose="02000000000000000000" pitchFamily="2" charset="0"/>
              </a:rPr>
              <a:t>Hồi giáo và Ki-tô giáo.</a:t>
            </a:r>
          </a:p>
        </p:txBody>
      </p:sp>
      <p:sp>
        <p:nvSpPr>
          <p:cNvPr id="44" name="Rectangle 43"/>
          <p:cNvSpPr/>
          <p:nvPr/>
        </p:nvSpPr>
        <p:spPr>
          <a:xfrm>
            <a:off x="6130615" y="284270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vi-VN" sz="2400" dirty="0">
                <a:solidFill>
                  <a:prstClr val="black"/>
                </a:solidFill>
                <a:latin typeface="#9Slide03 Roboto Medium" panose="02000000000000000000" pitchFamily="2" charset="0"/>
                <a:ea typeface="#9Slide03 Roboto Medium" panose="02000000000000000000" pitchFamily="2" charset="0"/>
              </a:rPr>
              <a:t>D. </a:t>
            </a:r>
            <a:r>
              <a:rPr lang="vi-VN" sz="2400" dirty="0">
                <a:solidFill>
                  <a:srgbClr val="000000"/>
                </a:solidFill>
                <a:latin typeface="#9Slide03 Roboto Medium" panose="02000000000000000000" pitchFamily="2" charset="0"/>
                <a:ea typeface="#9Slide03 Roboto Medium" panose="02000000000000000000" pitchFamily="2" charset="0"/>
              </a:rPr>
              <a:t>Ấn Độ giáo và Hồi giáo.</a:t>
            </a:r>
          </a:p>
        </p:txBody>
      </p:sp>
      <p:pic>
        <p:nvPicPr>
          <p:cNvPr id="47" name="Picture 46"/>
          <p:cNvPicPr>
            <a:picLocks noChangeAspect="1"/>
          </p:cNvPicPr>
          <p:nvPr/>
        </p:nvPicPr>
        <p:blipFill rotWithShape="1">
          <a:blip r:embed="rId11" cstate="print">
            <a:duotone>
              <a:prstClr val="black"/>
              <a:schemeClr val="accent6">
                <a:tint val="45000"/>
                <a:satMod val="400000"/>
              </a:schemeClr>
            </a:duotone>
            <a:extLst>
              <a:ext uri="{28A0092B-C50C-407E-A947-70E740481C1C}">
                <a14:useLocalDpi xmlns:a14="http://schemas.microsoft.com/office/drawing/2010/main" val="0"/>
              </a:ext>
            </a:extLst>
          </a:blip>
          <a:srcRect r="-5485"/>
          <a:stretch/>
        </p:blipFill>
        <p:spPr>
          <a:xfrm>
            <a:off x="5131882" y="1974821"/>
            <a:ext cx="885137" cy="708059"/>
          </a:xfrm>
          <a:prstGeom prst="rect">
            <a:avLst/>
          </a:prstGeom>
        </p:spPr>
      </p:pic>
      <p:pic>
        <p:nvPicPr>
          <p:cNvPr id="51" name="Picture 50"/>
          <p:cNvPicPr>
            <a:picLocks noChangeAspect="1"/>
          </p:cNvPicPr>
          <p:nvPr/>
        </p:nvPicPr>
        <p:blipFill rotWithShape="1">
          <a:blip r:embed="rId12"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5212483" y="2871883"/>
            <a:ext cx="804536" cy="704088"/>
          </a:xfrm>
          <a:prstGeom prst="rect">
            <a:avLst/>
          </a:prstGeom>
        </p:spPr>
      </p:pic>
      <p:pic>
        <p:nvPicPr>
          <p:cNvPr id="49" name="Picture 48"/>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0232671" y="2883480"/>
            <a:ext cx="804743" cy="707197"/>
          </a:xfrm>
          <a:prstGeom prst="rect">
            <a:avLst/>
          </a:prstGeom>
        </p:spPr>
      </p:pic>
      <p:pic>
        <p:nvPicPr>
          <p:cNvPr id="53" name="Picture 52"/>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0232671" y="1994792"/>
            <a:ext cx="804743" cy="707197"/>
          </a:xfrm>
          <a:prstGeom prst="rect">
            <a:avLst/>
          </a:prstGeom>
        </p:spPr>
      </p:pic>
      <p:sp>
        <p:nvSpPr>
          <p:cNvPr id="17" name="Cloud 16">
            <a:hlinkClick r:id="rId14" action="ppaction://hlinksldjump"/>
          </p:cNvPr>
          <p:cNvSpPr/>
          <p:nvPr/>
        </p:nvSpPr>
        <p:spPr>
          <a:xfrm>
            <a:off x="4667495" y="4702499"/>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r>
              <a:rPr lang="en-US" sz="2400" dirty="0">
                <a:solidFill>
                  <a:prstClr val="white">
                    <a:lumMod val="50000"/>
                  </a:prstClr>
                </a:solidFill>
                <a:latin typeface="Arial" panose="020B0604020202020204" pitchFamily="34" charset="0"/>
              </a:rPr>
              <a:t>QUAY VỀ</a:t>
            </a:r>
            <a:endParaRPr lang="vi-VN" sz="2400" dirty="0">
              <a:solidFill>
                <a:prstClr val="white">
                  <a:lumMod val="50000"/>
                </a:prstClr>
              </a:solidFill>
              <a:latin typeface="Arial" panose="020B0604020202020204" pitchFamily="34" charset="0"/>
            </a:endParaRPr>
          </a:p>
        </p:txBody>
      </p:sp>
    </p:spTree>
    <p:extLst>
      <p:ext uri="{BB962C8B-B14F-4D97-AF65-F5344CB8AC3E}">
        <p14:creationId xmlns:p14="http://schemas.microsoft.com/office/powerpoint/2010/main" val="13726041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Check mark.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00B05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4" name="Wrong Buzzer.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FFFF0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4" name="Wrong Buzzer.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FFFF0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4" name="Wrong Buzzer.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FFFF0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5" cstate="print">
            <a:biLevel thresh="25000"/>
            <a:extLst>
              <a:ext uri="{BEBA8EAE-BF5A-486C-A8C5-ECC9F3942E4B}">
                <a14:imgProps xmlns:a14="http://schemas.microsoft.com/office/drawing/2010/main">
                  <a14:imgLayer r:embed="rId6">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7"/>
          </a:xfrm>
          <a:prstGeom prst="rect">
            <a:avLst/>
          </a:prstGeom>
        </p:spPr>
      </p:pic>
      <p:pic>
        <p:nvPicPr>
          <p:cNvPr id="9" name="Picture 8"/>
          <p:cNvPicPr>
            <a:picLocks noChangeAspect="1"/>
          </p:cNvPicPr>
          <p:nvPr/>
        </p:nvPicPr>
        <p:blipFill>
          <a:blip r:embed="rId7" cstate="print">
            <a:biLevel thresh="25000"/>
            <a:extLst>
              <a:ext uri="{BEBA8EAE-BF5A-486C-A8C5-ECC9F3942E4B}">
                <a14:imgProps xmlns:a14="http://schemas.microsoft.com/office/drawing/2010/main">
                  <a14:imgLayer r:embed="rId8">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8" y="4515855"/>
            <a:ext cx="812889" cy="885032"/>
          </a:xfrm>
          <a:prstGeom prst="rect">
            <a:avLst/>
          </a:prstGeom>
        </p:spPr>
      </p:pic>
      <p:pic>
        <p:nvPicPr>
          <p:cNvPr id="11" name="Picture 10"/>
          <p:cNvPicPr>
            <a:picLocks noChangeAspect="1"/>
          </p:cNvPicPr>
          <p:nvPr/>
        </p:nvPicPr>
        <p:blipFill>
          <a:blip r:embed="rId9" cstate="print">
            <a:biLevel thresh="25000"/>
            <a:extLst>
              <a:ext uri="{BEBA8EAE-BF5A-486C-A8C5-ECC9F3942E4B}">
                <a14:imgProps xmlns:a14="http://schemas.microsoft.com/office/drawing/2010/main">
                  <a14:imgLayer r:embed="rId10">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9" y="5130390"/>
            <a:ext cx="520391" cy="566575"/>
          </a:xfrm>
          <a:prstGeom prst="rect">
            <a:avLst/>
          </a:prstGeom>
        </p:spPr>
      </p:pic>
      <p:sp>
        <p:nvSpPr>
          <p:cNvPr id="4" name="Snip Diagonal Corner Rectangle 3"/>
          <p:cNvSpPr/>
          <p:nvPr/>
        </p:nvSpPr>
        <p:spPr>
          <a:xfrm>
            <a:off x="832636" y="199870"/>
            <a:ext cx="10526728" cy="1604597"/>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800" b="1" dirty="0">
                <a:solidFill>
                  <a:schemeClr val="bg1">
                    <a:lumMod val="10000"/>
                  </a:schemeClr>
                </a:solidFill>
                <a:latin typeface="#9Slide03 Roboto Medium" panose="02000000000000000000" pitchFamily="2" charset="0"/>
                <a:ea typeface="#9Slide03 Roboto Medium" panose="02000000000000000000" pitchFamily="2" charset="0"/>
              </a:rPr>
              <a:t>Các nhân tố tự nhiên nào sau đây ảnh hưởng chủ yếu đến bức tranh phân bố dân cư toàn châu Á?</a:t>
            </a:r>
          </a:p>
        </p:txBody>
      </p:sp>
      <p:sp>
        <p:nvSpPr>
          <p:cNvPr id="26" name="Rectangle 25"/>
          <p:cNvSpPr/>
          <p:nvPr/>
        </p:nvSpPr>
        <p:spPr>
          <a:xfrm>
            <a:off x="1110221" y="194934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400" dirty="0">
                <a:solidFill>
                  <a:schemeClr val="bg1">
                    <a:lumMod val="10000"/>
                  </a:schemeClr>
                </a:solidFill>
                <a:latin typeface="#9Slide03 Roboto Medium" panose="02000000000000000000" pitchFamily="2" charset="0"/>
                <a:ea typeface="#9Slide03 Roboto Medium" panose="02000000000000000000" pitchFamily="2" charset="0"/>
              </a:rPr>
              <a:t>A. Địa hình, khoáng sản.</a:t>
            </a:r>
          </a:p>
        </p:txBody>
      </p:sp>
      <p:sp>
        <p:nvSpPr>
          <p:cNvPr id="40" name="Cloud 39"/>
          <p:cNvSpPr/>
          <p:nvPr/>
        </p:nvSpPr>
        <p:spPr>
          <a:xfrm>
            <a:off x="-683346" y="4902196"/>
            <a:ext cx="567115" cy="349211"/>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41" name="Cloud 40"/>
          <p:cNvSpPr/>
          <p:nvPr/>
        </p:nvSpPr>
        <p:spPr>
          <a:xfrm>
            <a:off x="13632601" y="4702500"/>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42" name="Rectangle 41"/>
          <p:cNvSpPr/>
          <p:nvPr/>
        </p:nvSpPr>
        <p:spPr>
          <a:xfrm>
            <a:off x="6130615" y="1953535"/>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400" dirty="0">
                <a:solidFill>
                  <a:schemeClr val="bg1">
                    <a:lumMod val="10000"/>
                  </a:schemeClr>
                </a:solidFill>
                <a:latin typeface="#9Slide03 Roboto Medium" panose="02000000000000000000" pitchFamily="2" charset="0"/>
                <a:ea typeface="#9Slide03 Roboto Medium" panose="02000000000000000000" pitchFamily="2" charset="0"/>
              </a:rPr>
              <a:t>B. Khí hậu, khoáng sản.</a:t>
            </a:r>
          </a:p>
        </p:txBody>
      </p:sp>
      <p:sp>
        <p:nvSpPr>
          <p:cNvPr id="43" name="Rectangle 42"/>
          <p:cNvSpPr/>
          <p:nvPr/>
        </p:nvSpPr>
        <p:spPr>
          <a:xfrm>
            <a:off x="1110221" y="2838519"/>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400" dirty="0">
                <a:solidFill>
                  <a:schemeClr val="bg1">
                    <a:lumMod val="10000"/>
                  </a:schemeClr>
                </a:solidFill>
                <a:latin typeface="#9Slide03 Roboto Medium" panose="02000000000000000000" pitchFamily="2" charset="0"/>
                <a:ea typeface="#9Slide03 Roboto Medium" panose="02000000000000000000" pitchFamily="2" charset="0"/>
              </a:rPr>
              <a:t>C. Địa hình, khí hậu.</a:t>
            </a:r>
          </a:p>
        </p:txBody>
      </p:sp>
      <p:sp>
        <p:nvSpPr>
          <p:cNvPr id="44" name="Rectangle 43"/>
          <p:cNvSpPr/>
          <p:nvPr/>
        </p:nvSpPr>
        <p:spPr>
          <a:xfrm>
            <a:off x="6130615" y="284270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400" dirty="0">
                <a:solidFill>
                  <a:schemeClr val="bg1">
                    <a:lumMod val="10000"/>
                  </a:schemeClr>
                </a:solidFill>
                <a:latin typeface="#9Slide03 Roboto Medium" panose="02000000000000000000" pitchFamily="2" charset="0"/>
                <a:ea typeface="#9Slide03 Roboto Medium" panose="02000000000000000000" pitchFamily="2" charset="0"/>
              </a:rPr>
              <a:t>D. Nguồn nước, khoáng sản</a:t>
            </a:r>
          </a:p>
        </p:txBody>
      </p:sp>
      <p:pic>
        <p:nvPicPr>
          <p:cNvPr id="47" name="Picture 46"/>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5211296" y="1974821"/>
            <a:ext cx="805723" cy="708059"/>
          </a:xfrm>
          <a:prstGeom prst="rect">
            <a:avLst/>
          </a:prstGeom>
        </p:spPr>
      </p:pic>
      <p:pic>
        <p:nvPicPr>
          <p:cNvPr id="51" name="Picture 50"/>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5212483" y="2902113"/>
            <a:ext cx="804536" cy="643628"/>
          </a:xfrm>
          <a:prstGeom prst="rect">
            <a:avLst/>
          </a:prstGeom>
        </p:spPr>
      </p:pic>
      <p:pic>
        <p:nvPicPr>
          <p:cNvPr id="49" name="Picture 48"/>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232671" y="2883480"/>
            <a:ext cx="804743" cy="707197"/>
          </a:xfrm>
          <a:prstGeom prst="rect">
            <a:avLst/>
          </a:prstGeom>
        </p:spPr>
      </p:pic>
      <p:pic>
        <p:nvPicPr>
          <p:cNvPr id="53" name="Picture 52"/>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304821" y="2026494"/>
            <a:ext cx="732592" cy="643793"/>
          </a:xfrm>
          <a:prstGeom prst="rect">
            <a:avLst/>
          </a:prstGeom>
        </p:spPr>
      </p:pic>
      <p:sp>
        <p:nvSpPr>
          <p:cNvPr id="18" name="Cloud 17">
            <a:hlinkClick r:id="rId13" action="ppaction://hlinksldjump"/>
          </p:cNvPr>
          <p:cNvSpPr/>
          <p:nvPr/>
        </p:nvSpPr>
        <p:spPr>
          <a:xfrm>
            <a:off x="4667495" y="4702499"/>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r>
              <a:rPr lang="en-US" sz="2400" dirty="0">
                <a:solidFill>
                  <a:prstClr val="white">
                    <a:lumMod val="50000"/>
                  </a:prstClr>
                </a:solidFill>
                <a:latin typeface="Arial" panose="020B0604020202020204" pitchFamily="34" charset="0"/>
              </a:rPr>
              <a:t>QUAY VỀ</a:t>
            </a:r>
            <a:endParaRPr lang="vi-VN" sz="2400" dirty="0">
              <a:solidFill>
                <a:prstClr val="white">
                  <a:lumMod val="50000"/>
                </a:prstClr>
              </a:solidFill>
              <a:latin typeface="Arial" panose="020B0604020202020204" pitchFamily="34" charset="0"/>
            </a:endParaRPr>
          </a:p>
        </p:txBody>
      </p:sp>
    </p:spTree>
    <p:extLst>
      <p:ext uri="{BB962C8B-B14F-4D97-AF65-F5344CB8AC3E}">
        <p14:creationId xmlns:p14="http://schemas.microsoft.com/office/powerpoint/2010/main" val="129128375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Wrong Buzzer.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FFFF0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3" name="Wrong Buzzer.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FFFF0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4" name="Check mark.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00B05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3" name="Wrong Buzzer.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FFFF0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5" cstate="print">
            <a:biLevel thresh="25000"/>
            <a:extLst>
              <a:ext uri="{BEBA8EAE-BF5A-486C-A8C5-ECC9F3942E4B}">
                <a14:imgProps xmlns:a14="http://schemas.microsoft.com/office/drawing/2010/main">
                  <a14:imgLayer r:embed="rId6">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7"/>
          </a:xfrm>
          <a:prstGeom prst="rect">
            <a:avLst/>
          </a:prstGeom>
        </p:spPr>
      </p:pic>
      <p:pic>
        <p:nvPicPr>
          <p:cNvPr id="9" name="Picture 8"/>
          <p:cNvPicPr>
            <a:picLocks noChangeAspect="1"/>
          </p:cNvPicPr>
          <p:nvPr/>
        </p:nvPicPr>
        <p:blipFill>
          <a:blip r:embed="rId7" cstate="print">
            <a:biLevel thresh="25000"/>
            <a:extLst>
              <a:ext uri="{BEBA8EAE-BF5A-486C-A8C5-ECC9F3942E4B}">
                <a14:imgProps xmlns:a14="http://schemas.microsoft.com/office/drawing/2010/main">
                  <a14:imgLayer r:embed="rId8">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8" y="4515855"/>
            <a:ext cx="812889" cy="885032"/>
          </a:xfrm>
          <a:prstGeom prst="rect">
            <a:avLst/>
          </a:prstGeom>
        </p:spPr>
      </p:pic>
      <p:pic>
        <p:nvPicPr>
          <p:cNvPr id="11" name="Picture 10"/>
          <p:cNvPicPr>
            <a:picLocks noChangeAspect="1"/>
          </p:cNvPicPr>
          <p:nvPr/>
        </p:nvPicPr>
        <p:blipFill>
          <a:blip r:embed="rId9" cstate="print">
            <a:biLevel thresh="25000"/>
            <a:extLst>
              <a:ext uri="{BEBA8EAE-BF5A-486C-A8C5-ECC9F3942E4B}">
                <a14:imgProps xmlns:a14="http://schemas.microsoft.com/office/drawing/2010/main">
                  <a14:imgLayer r:embed="rId10">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9" y="5130390"/>
            <a:ext cx="520391" cy="566575"/>
          </a:xfrm>
          <a:prstGeom prst="rect">
            <a:avLst/>
          </a:prstGeom>
        </p:spPr>
      </p:pic>
      <p:sp>
        <p:nvSpPr>
          <p:cNvPr id="4" name="Snip Diagonal Corner Rectangle 3"/>
          <p:cNvSpPr/>
          <p:nvPr/>
        </p:nvSpPr>
        <p:spPr>
          <a:xfrm>
            <a:off x="832636" y="199870"/>
            <a:ext cx="10526728" cy="1604597"/>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r>
              <a:rPr lang="vi-VN" sz="3000" b="1" dirty="0">
                <a:solidFill>
                  <a:srgbClr val="000000"/>
                </a:solidFill>
                <a:latin typeface="#9Slide03 Roboto Medium" panose="02000000000000000000" pitchFamily="2" charset="0"/>
                <a:ea typeface="#9Slide03 Roboto Medium" panose="02000000000000000000" pitchFamily="2" charset="0"/>
              </a:rPr>
              <a:t>Nhận xét nào sau đây đúng về quy mô dân số châu Á?</a:t>
            </a:r>
            <a:endParaRPr lang="vi-VN" sz="3000" dirty="0">
              <a:solidFill>
                <a:prstClr val="black"/>
              </a:solidFill>
              <a:latin typeface="#9Slide03 Roboto Medium" panose="02000000000000000000" pitchFamily="2" charset="0"/>
              <a:ea typeface="#9Slide03 Roboto Medium" panose="02000000000000000000" pitchFamily="2" charset="0"/>
            </a:endParaRPr>
          </a:p>
        </p:txBody>
      </p:sp>
      <p:sp>
        <p:nvSpPr>
          <p:cNvPr id="26" name="Rectangle 25"/>
          <p:cNvSpPr/>
          <p:nvPr/>
        </p:nvSpPr>
        <p:spPr>
          <a:xfrm>
            <a:off x="1110221" y="194934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defTabSz="685800">
              <a:lnSpc>
                <a:spcPct val="150000"/>
              </a:lnSpc>
              <a:defRPr/>
            </a:pPr>
            <a:r>
              <a:rPr lang="vi-VN" sz="2400" dirty="0">
                <a:solidFill>
                  <a:prstClr val="black"/>
                </a:solidFill>
                <a:latin typeface="#9Slide03 Roboto Medium" panose="02000000000000000000" pitchFamily="2" charset="0"/>
                <a:ea typeface="#9Slide03 Roboto Medium" panose="02000000000000000000" pitchFamily="2" charset="0"/>
              </a:rPr>
              <a:t>A. </a:t>
            </a:r>
            <a:r>
              <a:rPr lang="vi-VN" sz="2400" dirty="0">
                <a:solidFill>
                  <a:srgbClr val="000000"/>
                </a:solidFill>
                <a:latin typeface="#9Slide03 Roboto Medium" panose="02000000000000000000" pitchFamily="2" charset="0"/>
                <a:ea typeface="#9Slide03 Roboto Medium" panose="02000000000000000000" pitchFamily="2" charset="0"/>
              </a:rPr>
              <a:t>Dân cư thưa thớt.</a:t>
            </a:r>
            <a:endParaRPr lang="en-US" sz="2400" dirty="0">
              <a:solidFill>
                <a:srgbClr val="000000"/>
              </a:solidFill>
              <a:latin typeface="#9Slide03 Roboto Medium" panose="02000000000000000000" pitchFamily="2" charset="0"/>
              <a:ea typeface="#9Slide03 Roboto Medium" panose="02000000000000000000" pitchFamily="2" charset="0"/>
            </a:endParaRPr>
          </a:p>
        </p:txBody>
      </p:sp>
      <p:sp>
        <p:nvSpPr>
          <p:cNvPr id="40" name="Cloud 39"/>
          <p:cNvSpPr/>
          <p:nvPr/>
        </p:nvSpPr>
        <p:spPr>
          <a:xfrm>
            <a:off x="-683346" y="4902196"/>
            <a:ext cx="567115" cy="349211"/>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41" name="Cloud 40"/>
          <p:cNvSpPr/>
          <p:nvPr/>
        </p:nvSpPr>
        <p:spPr>
          <a:xfrm>
            <a:off x="13632601" y="4702500"/>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42" name="Rectangle 41"/>
          <p:cNvSpPr/>
          <p:nvPr/>
        </p:nvSpPr>
        <p:spPr>
          <a:xfrm>
            <a:off x="6130615" y="1953535"/>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defTabSz="685800">
              <a:lnSpc>
                <a:spcPct val="150000"/>
              </a:lnSpc>
              <a:defRPr/>
            </a:pPr>
            <a:r>
              <a:rPr lang="vi-VN" sz="2400" dirty="0">
                <a:solidFill>
                  <a:prstClr val="black"/>
                </a:solidFill>
                <a:latin typeface="#9Slide03 Roboto Medium" panose="02000000000000000000" pitchFamily="2" charset="0"/>
                <a:ea typeface="#9Slide03 Roboto Medium" panose="02000000000000000000" pitchFamily="2" charset="0"/>
              </a:rPr>
              <a:t>B. </a:t>
            </a:r>
            <a:r>
              <a:rPr lang="vi-VN" sz="2400" dirty="0">
                <a:solidFill>
                  <a:srgbClr val="000000"/>
                </a:solidFill>
                <a:latin typeface="#9Slide03 Roboto Medium" panose="02000000000000000000" pitchFamily="2" charset="0"/>
                <a:ea typeface="#9Slide03 Roboto Medium" panose="02000000000000000000" pitchFamily="2" charset="0"/>
              </a:rPr>
              <a:t>Đông dân nhất thế giới.</a:t>
            </a:r>
          </a:p>
        </p:txBody>
      </p:sp>
      <p:sp>
        <p:nvSpPr>
          <p:cNvPr id="43" name="Rectangle 42"/>
          <p:cNvSpPr/>
          <p:nvPr/>
        </p:nvSpPr>
        <p:spPr>
          <a:xfrm>
            <a:off x="1110221" y="2838519"/>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defTabSz="685800">
              <a:lnSpc>
                <a:spcPct val="150000"/>
              </a:lnSpc>
              <a:defRPr/>
            </a:pPr>
            <a:r>
              <a:rPr lang="vi-VN" sz="2400" dirty="0">
                <a:solidFill>
                  <a:prstClr val="black"/>
                </a:solidFill>
                <a:latin typeface="#9Slide03 Roboto Medium" panose="02000000000000000000" pitchFamily="2" charset="0"/>
                <a:ea typeface="#9Slide03 Roboto Medium" panose="02000000000000000000" pitchFamily="2" charset="0"/>
              </a:rPr>
              <a:t>C. </a:t>
            </a:r>
            <a:r>
              <a:rPr lang="vi-VN" sz="2400" dirty="0">
                <a:solidFill>
                  <a:srgbClr val="000000"/>
                </a:solidFill>
                <a:latin typeface="#9Slide03 Roboto Medium" panose="02000000000000000000" pitchFamily="2" charset="0"/>
                <a:ea typeface="#9Slide03 Roboto Medium" panose="02000000000000000000" pitchFamily="2" charset="0"/>
              </a:rPr>
              <a:t>Dân cư phân bố không đều</a:t>
            </a:r>
            <a:r>
              <a:rPr lang="en-US" sz="2400" dirty="0">
                <a:solidFill>
                  <a:srgbClr val="000000"/>
                </a:solidFill>
                <a:latin typeface="#9Slide03 Roboto Medium" panose="02000000000000000000" pitchFamily="2" charset="0"/>
                <a:ea typeface="#9Slide03 Roboto Medium" panose="02000000000000000000" pitchFamily="2" charset="0"/>
              </a:rPr>
              <a:t>.</a:t>
            </a:r>
          </a:p>
        </p:txBody>
      </p:sp>
      <p:sp>
        <p:nvSpPr>
          <p:cNvPr id="44" name="Rectangle 43"/>
          <p:cNvSpPr/>
          <p:nvPr/>
        </p:nvSpPr>
        <p:spPr>
          <a:xfrm>
            <a:off x="6130615" y="284270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defTabSz="685800">
              <a:defRPr/>
            </a:pPr>
            <a:r>
              <a:rPr lang="vi-VN" sz="2400" dirty="0">
                <a:solidFill>
                  <a:prstClr val="black"/>
                </a:solidFill>
                <a:latin typeface="#9Slide03 Roboto Medium" panose="02000000000000000000" pitchFamily="2" charset="0"/>
                <a:ea typeface="#9Slide03 Roboto Medium" panose="02000000000000000000" pitchFamily="2" charset="0"/>
              </a:rPr>
              <a:t>D. </a:t>
            </a:r>
            <a:r>
              <a:rPr lang="vi-VN" sz="2400" dirty="0">
                <a:solidFill>
                  <a:srgbClr val="000000"/>
                </a:solidFill>
                <a:latin typeface="#9Slide03 Roboto Medium" panose="02000000000000000000" pitchFamily="2" charset="0"/>
                <a:ea typeface="#9Slide03 Roboto Medium" panose="02000000000000000000" pitchFamily="2" charset="0"/>
              </a:rPr>
              <a:t>Gia tăng dân số ngang mức trung bình thế giới.</a:t>
            </a:r>
          </a:p>
        </p:txBody>
      </p:sp>
      <p:pic>
        <p:nvPicPr>
          <p:cNvPr id="47" name="Picture 46"/>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5211296" y="1974821"/>
            <a:ext cx="805723" cy="708059"/>
          </a:xfrm>
          <a:prstGeom prst="rect">
            <a:avLst/>
          </a:prstGeom>
        </p:spPr>
      </p:pic>
      <p:pic>
        <p:nvPicPr>
          <p:cNvPr id="51" name="Picture 50"/>
          <p:cNvPicPr>
            <a:picLocks noChangeAspect="1"/>
          </p:cNvPicPr>
          <p:nvPr/>
        </p:nvPicPr>
        <p:blipFill rotWithShape="1">
          <a:blip r:embed="rId12"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5212483" y="2871883"/>
            <a:ext cx="804536" cy="704088"/>
          </a:xfrm>
          <a:prstGeom prst="rect">
            <a:avLst/>
          </a:prstGeom>
        </p:spPr>
      </p:pic>
      <p:pic>
        <p:nvPicPr>
          <p:cNvPr id="49" name="Picture 48"/>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346266" y="2848619"/>
            <a:ext cx="804743" cy="707197"/>
          </a:xfrm>
          <a:prstGeom prst="rect">
            <a:avLst/>
          </a:prstGeom>
        </p:spPr>
      </p:pic>
      <p:pic>
        <p:nvPicPr>
          <p:cNvPr id="53" name="Picture 52"/>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0329003" y="1998700"/>
            <a:ext cx="804743" cy="643793"/>
          </a:xfrm>
          <a:prstGeom prst="rect">
            <a:avLst/>
          </a:prstGeom>
        </p:spPr>
      </p:pic>
      <p:sp>
        <p:nvSpPr>
          <p:cNvPr id="18" name="Cloud 17">
            <a:hlinkClick r:id="rId14" action="ppaction://hlinksldjump"/>
          </p:cNvPr>
          <p:cNvSpPr/>
          <p:nvPr/>
        </p:nvSpPr>
        <p:spPr>
          <a:xfrm>
            <a:off x="4667495" y="4702499"/>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r>
              <a:rPr lang="en-US" sz="2400" dirty="0">
                <a:solidFill>
                  <a:prstClr val="white">
                    <a:lumMod val="50000"/>
                  </a:prstClr>
                </a:solidFill>
                <a:latin typeface="#9Slide03 Roboto Medium" panose="02000000000000000000" pitchFamily="2" charset="0"/>
                <a:ea typeface="#9Slide03 Roboto Medium" panose="02000000000000000000" pitchFamily="2" charset="0"/>
              </a:rPr>
              <a:t>QUAY VỀ</a:t>
            </a:r>
            <a:endParaRPr lang="vi-VN" sz="2400" dirty="0">
              <a:solidFill>
                <a:prstClr val="white">
                  <a:lumMod val="50000"/>
                </a:prstClr>
              </a:solidFill>
              <a:latin typeface="#9Slide03 Roboto Medium" panose="02000000000000000000" pitchFamily="2" charset="0"/>
              <a:ea typeface="#9Slide03 Roboto Medium" panose="02000000000000000000" pitchFamily="2" charset="0"/>
            </a:endParaRPr>
          </a:p>
        </p:txBody>
      </p:sp>
      <p:sp>
        <p:nvSpPr>
          <p:cNvPr id="2" name="TextBox 1"/>
          <p:cNvSpPr txBox="1"/>
          <p:nvPr/>
        </p:nvSpPr>
        <p:spPr>
          <a:xfrm>
            <a:off x="10361979" y="6521824"/>
            <a:ext cx="1726928" cy="369332"/>
          </a:xfrm>
          <a:prstGeom prst="rect">
            <a:avLst/>
          </a:prstGeom>
        </p:spPr>
        <p:style>
          <a:lnRef idx="2">
            <a:schemeClr val="dk1"/>
          </a:lnRef>
          <a:fillRef idx="1">
            <a:schemeClr val="lt1"/>
          </a:fillRef>
          <a:effectRef idx="0">
            <a:schemeClr val="dk1"/>
          </a:effectRef>
          <a:fontRef idx="minor">
            <a:schemeClr val="dk1"/>
          </a:fontRef>
        </p:style>
        <p:txBody>
          <a:bodyPr wrap="square" rtlCol="0">
            <a:spAutoFit/>
          </a:bodyPr>
          <a:lstStyle/>
          <a:p>
            <a:pPr defTabSz="914377">
              <a:defRPr/>
            </a:pPr>
            <a:endParaRPr lang="en-US" dirty="0">
              <a:solidFill>
                <a:prstClr val="black"/>
              </a:solidFill>
              <a:latin typeface="Calibri"/>
            </a:endParaRPr>
          </a:p>
        </p:txBody>
      </p:sp>
    </p:spTree>
    <p:extLst>
      <p:ext uri="{BB962C8B-B14F-4D97-AF65-F5344CB8AC3E}">
        <p14:creationId xmlns:p14="http://schemas.microsoft.com/office/powerpoint/2010/main" val="123241615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Wrong Buzzer.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FFFF0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4" name="Check mark.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00B05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3" name="Wrong Buzzer.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FFFF0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3" name="Wrong Buzzer.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FFFF0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24229"/>
        <p:cNvGrpSpPr/>
        <p:nvPr/>
      </p:nvGrpSpPr>
      <p:grpSpPr>
        <a:xfrm>
          <a:off x="0" y="0"/>
          <a:ext cx="0" cy="0"/>
          <a:chOff x="0" y="0"/>
          <a:chExt cx="0" cy="0"/>
        </a:xfrm>
      </p:grpSpPr>
      <p:sp>
        <p:nvSpPr>
          <p:cNvPr id="4" name="Rectangle 3"/>
          <p:cNvSpPr/>
          <p:nvPr/>
        </p:nvSpPr>
        <p:spPr>
          <a:xfrm>
            <a:off x="0" y="175843"/>
            <a:ext cx="12192000" cy="633046"/>
          </a:xfrm>
          <a:prstGeom prst="rect">
            <a:avLst/>
          </a:prstGeom>
          <a:solidFill>
            <a:srgbClr val="0869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kern="0" dirty="0" err="1">
                <a:solidFill>
                  <a:schemeClr val="accent6"/>
                </a:solidFill>
                <a:latin typeface="#9Slide05 Dancing Script" panose="03080800040507000D00" pitchFamily="66" charset="0"/>
                <a:ea typeface="Anaheim"/>
                <a:cs typeface="Anaheim"/>
                <a:sym typeface="Anaheim"/>
              </a:rPr>
              <a:t>Chặng</a:t>
            </a:r>
            <a:r>
              <a:rPr lang="en-US" sz="3200" b="1" kern="0" dirty="0">
                <a:solidFill>
                  <a:schemeClr val="accent6"/>
                </a:solidFill>
                <a:latin typeface="#9Slide05 Dancing Script" panose="03080800040507000D00" pitchFamily="66" charset="0"/>
                <a:ea typeface="Anaheim"/>
                <a:cs typeface="Anaheim"/>
                <a:sym typeface="Anaheim"/>
              </a:rPr>
              <a:t> 3. </a:t>
            </a:r>
            <a:r>
              <a:rPr lang="en-US" sz="3200" b="1" kern="0" dirty="0" err="1">
                <a:solidFill>
                  <a:schemeClr val="accent6"/>
                </a:solidFill>
                <a:latin typeface="#9Slide05 Dancing Script" panose="03080800040507000D00" pitchFamily="66" charset="0"/>
                <a:ea typeface="Anaheim"/>
                <a:cs typeface="Anaheim"/>
                <a:sym typeface="Anaheim"/>
              </a:rPr>
              <a:t>Truy</a:t>
            </a:r>
            <a:r>
              <a:rPr lang="en-US" sz="3200" b="1" kern="0" dirty="0">
                <a:solidFill>
                  <a:schemeClr val="accent6"/>
                </a:solidFill>
                <a:latin typeface="#9Slide05 Dancing Script" panose="03080800040507000D00" pitchFamily="66" charset="0"/>
                <a:ea typeface="Anaheim"/>
                <a:cs typeface="Anaheim"/>
                <a:sym typeface="Anaheim"/>
              </a:rPr>
              <a:t> tìm từ khóa</a:t>
            </a:r>
          </a:p>
        </p:txBody>
      </p:sp>
      <p:sp>
        <p:nvSpPr>
          <p:cNvPr id="2" name="Rectangle 1"/>
          <p:cNvSpPr/>
          <p:nvPr/>
        </p:nvSpPr>
        <p:spPr>
          <a:xfrm>
            <a:off x="625643" y="1420679"/>
            <a:ext cx="10186737" cy="461665"/>
          </a:xfrm>
          <a:prstGeom prst="rect">
            <a:avLst/>
          </a:prstGeom>
        </p:spPr>
        <p:txBody>
          <a:bodyPr wrap="square">
            <a:spAutoFit/>
          </a:bodyPr>
          <a:lstStyle/>
          <a:p>
            <a:pPr algn="just"/>
            <a:r>
              <a:rPr lang="en-US" sz="2400" dirty="0" err="1">
                <a:solidFill>
                  <a:schemeClr val="bg1">
                    <a:lumMod val="10000"/>
                  </a:schemeClr>
                </a:solidFill>
                <a:latin typeface="#9Slide03 Roboto Medium" panose="02000000000000000000" pitchFamily="2" charset="0"/>
                <a:ea typeface="#9Slide03 Roboto Medium" panose="02000000000000000000" pitchFamily="2" charset="0"/>
              </a:rPr>
              <a:t>Hãy</a:t>
            </a:r>
            <a:r>
              <a:rPr lang="en-US" sz="2400" dirty="0">
                <a:solidFill>
                  <a:schemeClr val="bg1">
                    <a:lumMod val="10000"/>
                  </a:schemeClr>
                </a:solidFill>
                <a:latin typeface="#9Slide03 Roboto Medium" panose="02000000000000000000" pitchFamily="2" charset="0"/>
                <a:ea typeface="#9Slide03 Roboto Medium" panose="02000000000000000000" pitchFamily="2" charset="0"/>
              </a:rPr>
              <a:t> sử dụng các từ khóa </a:t>
            </a:r>
            <a:r>
              <a:rPr lang="en-US" sz="2400" dirty="0" err="1">
                <a:solidFill>
                  <a:schemeClr val="bg1">
                    <a:lumMod val="10000"/>
                  </a:schemeClr>
                </a:solidFill>
                <a:latin typeface="#9Slide03 Roboto Medium" panose="02000000000000000000" pitchFamily="2" charset="0"/>
                <a:ea typeface="#9Slide03 Roboto Medium" panose="02000000000000000000" pitchFamily="2" charset="0"/>
              </a:rPr>
              <a:t>sau</a:t>
            </a:r>
            <a:r>
              <a:rPr lang="en-US" sz="2400" dirty="0">
                <a:solidFill>
                  <a:schemeClr val="bg1">
                    <a:lumMod val="10000"/>
                  </a:schemeClr>
                </a:solidFill>
                <a:latin typeface="#9Slide03 Roboto Medium" panose="02000000000000000000" pitchFamily="2" charset="0"/>
                <a:ea typeface="#9Slide03 Roboto Medium" panose="02000000000000000000" pitchFamily="2" charset="0"/>
              </a:rPr>
              <a:t> để hoàn thành </a:t>
            </a:r>
            <a:r>
              <a:rPr lang="en-US" sz="2400" dirty="0" err="1">
                <a:solidFill>
                  <a:schemeClr val="bg1">
                    <a:lumMod val="10000"/>
                  </a:schemeClr>
                </a:solidFill>
                <a:latin typeface="#9Slide03 Roboto Medium" panose="02000000000000000000" pitchFamily="2" charset="0"/>
                <a:ea typeface="#9Slide03 Roboto Medium" panose="02000000000000000000" pitchFamily="2" charset="0"/>
              </a:rPr>
              <a:t>đoạn</a:t>
            </a:r>
            <a:r>
              <a:rPr lang="en-US" sz="2400" dirty="0">
                <a:solidFill>
                  <a:schemeClr val="bg1">
                    <a:lumMod val="10000"/>
                  </a:schemeClr>
                </a:solidFill>
                <a:latin typeface="#9Slide03 Roboto Medium" panose="02000000000000000000" pitchFamily="2" charset="0"/>
                <a:ea typeface="#9Slide03 Roboto Medium" panose="02000000000000000000" pitchFamily="2" charset="0"/>
              </a:rPr>
              <a:t> thông tin </a:t>
            </a:r>
            <a:r>
              <a:rPr lang="en-US" sz="2400" dirty="0" err="1">
                <a:solidFill>
                  <a:schemeClr val="bg1">
                    <a:lumMod val="10000"/>
                  </a:schemeClr>
                </a:solidFill>
                <a:latin typeface="#9Slide03 Roboto Medium" panose="02000000000000000000" pitchFamily="2" charset="0"/>
                <a:ea typeface="#9Slide03 Roboto Medium" panose="02000000000000000000" pitchFamily="2" charset="0"/>
              </a:rPr>
              <a:t>dưới</a:t>
            </a:r>
            <a:r>
              <a:rPr lang="en-US" sz="2400" dirty="0">
                <a:solidFill>
                  <a:schemeClr val="bg1">
                    <a:lumMod val="10000"/>
                  </a:schemeClr>
                </a:solidFill>
                <a:latin typeface="#9Slide03 Roboto Medium" panose="02000000000000000000" pitchFamily="2" charset="0"/>
                <a:ea typeface="#9Slide03 Roboto Medium" panose="02000000000000000000" pitchFamily="2" charset="0"/>
              </a:rPr>
              <a:t> </a:t>
            </a:r>
            <a:r>
              <a:rPr lang="en-US" sz="2400" dirty="0" err="1">
                <a:solidFill>
                  <a:schemeClr val="bg1">
                    <a:lumMod val="10000"/>
                  </a:schemeClr>
                </a:solidFill>
                <a:latin typeface="#9Slide03 Roboto Medium" panose="02000000000000000000" pitchFamily="2" charset="0"/>
                <a:ea typeface="#9Slide03 Roboto Medium" panose="02000000000000000000" pitchFamily="2" charset="0"/>
              </a:rPr>
              <a:t>đây</a:t>
            </a:r>
            <a:r>
              <a:rPr lang="en-US" sz="2400" dirty="0">
                <a:solidFill>
                  <a:schemeClr val="bg1">
                    <a:lumMod val="10000"/>
                  </a:schemeClr>
                </a:solidFill>
                <a:latin typeface="#9Slide03 Roboto Medium" panose="02000000000000000000" pitchFamily="2" charset="0"/>
                <a:ea typeface="#9Slide03 Roboto Medium" panose="02000000000000000000" pitchFamily="2" charset="0"/>
              </a:rPr>
              <a:t>:</a:t>
            </a:r>
            <a:endParaRPr lang="vi-VN" sz="2400" dirty="0">
              <a:solidFill>
                <a:schemeClr val="bg1">
                  <a:lumMod val="10000"/>
                </a:schemeClr>
              </a:solidFill>
              <a:latin typeface="#9Slide03 Roboto Medium" panose="02000000000000000000" pitchFamily="2" charset="0"/>
              <a:ea typeface="#9Slide03 Roboto Medium" panose="02000000000000000000" pitchFamily="2" charset="0"/>
            </a:endParaRPr>
          </a:p>
        </p:txBody>
      </p:sp>
      <p:graphicFrame>
        <p:nvGraphicFramePr>
          <p:cNvPr id="6" name="Table 5"/>
          <p:cNvGraphicFramePr>
            <a:graphicFrameLocks noGrp="1"/>
          </p:cNvGraphicFramePr>
          <p:nvPr>
            <p:extLst>
              <p:ext uri="{D42A27DB-BD31-4B8C-83A1-F6EECF244321}">
                <p14:modId xmlns:p14="http://schemas.microsoft.com/office/powerpoint/2010/main" val="4200565359"/>
              </p:ext>
            </p:extLst>
          </p:nvPr>
        </p:nvGraphicFramePr>
        <p:xfrm>
          <a:off x="625643" y="2054446"/>
          <a:ext cx="11277600" cy="488188"/>
        </p:xfrm>
        <a:graphic>
          <a:graphicData uri="http://schemas.openxmlformats.org/drawingml/2006/table">
            <a:tbl>
              <a:tblPr firstRow="1" bandRow="1">
                <a:tableStyleId>{5C22544A-7EE6-4342-B048-85BDC9FD1C3A}</a:tableStyleId>
              </a:tblPr>
              <a:tblGrid>
                <a:gridCol w="1879600">
                  <a:extLst>
                    <a:ext uri="{9D8B030D-6E8A-4147-A177-3AD203B41FA5}">
                      <a16:colId xmlns:a16="http://schemas.microsoft.com/office/drawing/2014/main" val="1994439857"/>
                    </a:ext>
                  </a:extLst>
                </a:gridCol>
                <a:gridCol w="1879600">
                  <a:extLst>
                    <a:ext uri="{9D8B030D-6E8A-4147-A177-3AD203B41FA5}">
                      <a16:colId xmlns:a16="http://schemas.microsoft.com/office/drawing/2014/main" val="3901631932"/>
                    </a:ext>
                  </a:extLst>
                </a:gridCol>
                <a:gridCol w="1879600">
                  <a:extLst>
                    <a:ext uri="{9D8B030D-6E8A-4147-A177-3AD203B41FA5}">
                      <a16:colId xmlns:a16="http://schemas.microsoft.com/office/drawing/2014/main" val="3478089901"/>
                    </a:ext>
                  </a:extLst>
                </a:gridCol>
                <a:gridCol w="1879600">
                  <a:extLst>
                    <a:ext uri="{9D8B030D-6E8A-4147-A177-3AD203B41FA5}">
                      <a16:colId xmlns:a16="http://schemas.microsoft.com/office/drawing/2014/main" val="3169488145"/>
                    </a:ext>
                  </a:extLst>
                </a:gridCol>
                <a:gridCol w="1879600">
                  <a:extLst>
                    <a:ext uri="{9D8B030D-6E8A-4147-A177-3AD203B41FA5}">
                      <a16:colId xmlns:a16="http://schemas.microsoft.com/office/drawing/2014/main" val="1807564035"/>
                    </a:ext>
                  </a:extLst>
                </a:gridCol>
                <a:gridCol w="1879600">
                  <a:extLst>
                    <a:ext uri="{9D8B030D-6E8A-4147-A177-3AD203B41FA5}">
                      <a16:colId xmlns:a16="http://schemas.microsoft.com/office/drawing/2014/main" val="2840965404"/>
                    </a:ext>
                  </a:extLst>
                </a:gridCol>
              </a:tblGrid>
              <a:tr h="326838">
                <a:tc>
                  <a:txBody>
                    <a:bodyPr/>
                    <a:lstStyle/>
                    <a:p>
                      <a:pPr algn="ctr">
                        <a:lnSpc>
                          <a:spcPct val="130000"/>
                        </a:lnSpc>
                      </a:pPr>
                      <a:r>
                        <a:rPr lang="en-US" sz="2200" dirty="0" err="1">
                          <a:solidFill>
                            <a:schemeClr val="bg1">
                              <a:lumMod val="10000"/>
                            </a:schemeClr>
                          </a:solidFill>
                          <a:latin typeface="#9Slide03 Roboto Medium" panose="02000000000000000000" pitchFamily="2" charset="0"/>
                          <a:ea typeface="#9Slide03 Roboto Medium" panose="02000000000000000000" pitchFamily="2" charset="0"/>
                        </a:rPr>
                        <a:t>Phật</a:t>
                      </a:r>
                      <a:r>
                        <a:rPr lang="en-US" sz="2200" baseline="0" dirty="0">
                          <a:solidFill>
                            <a:schemeClr val="bg1">
                              <a:lumMod val="10000"/>
                            </a:schemeClr>
                          </a:solidFill>
                          <a:latin typeface="#9Slide03 Roboto Medium" panose="02000000000000000000" pitchFamily="2" charset="0"/>
                          <a:ea typeface="#9Slide03 Roboto Medium" panose="02000000000000000000" pitchFamily="2" charset="0"/>
                        </a:rPr>
                        <a:t> giáo</a:t>
                      </a:r>
                      <a:endParaRPr lang="en-US" sz="2200" dirty="0">
                        <a:solidFill>
                          <a:schemeClr val="bg1">
                            <a:lumMod val="10000"/>
                          </a:schemeClr>
                        </a:solidFill>
                        <a:latin typeface="#9Slide03 Roboto Medium" panose="02000000000000000000" pitchFamily="2" charset="0"/>
                        <a:ea typeface="#9Slide03 Roboto Medium" panose="02000000000000000000" pitchFamily="2" charset="0"/>
                      </a:endParaRPr>
                    </a:p>
                  </a:txBody>
                  <a:tcPr>
                    <a:solidFill>
                      <a:schemeClr val="accent2">
                        <a:lumMod val="40000"/>
                        <a:lumOff val="60000"/>
                      </a:schemeClr>
                    </a:solidFill>
                  </a:tcPr>
                </a:tc>
                <a:tc>
                  <a:txBody>
                    <a:bodyPr/>
                    <a:lstStyle/>
                    <a:p>
                      <a:pPr algn="ctr">
                        <a:lnSpc>
                          <a:spcPct val="130000"/>
                        </a:lnSpc>
                      </a:pPr>
                      <a:r>
                        <a:rPr lang="en-US" sz="2200" dirty="0">
                          <a:solidFill>
                            <a:schemeClr val="bg1">
                              <a:lumMod val="10000"/>
                            </a:schemeClr>
                          </a:solidFill>
                          <a:latin typeface="#9Slide03 Roboto Medium" panose="02000000000000000000" pitchFamily="2" charset="0"/>
                          <a:ea typeface="#9Slide03 Roboto Medium" panose="02000000000000000000" pitchFamily="2" charset="0"/>
                        </a:rPr>
                        <a:t>thế </a:t>
                      </a:r>
                      <a:r>
                        <a:rPr lang="en-US" sz="2200" dirty="0" err="1">
                          <a:solidFill>
                            <a:schemeClr val="bg1">
                              <a:lumMod val="10000"/>
                            </a:schemeClr>
                          </a:solidFill>
                          <a:latin typeface="#9Slide03 Roboto Medium" panose="02000000000000000000" pitchFamily="2" charset="0"/>
                          <a:ea typeface="#9Slide03 Roboto Medium" panose="02000000000000000000" pitchFamily="2" charset="0"/>
                        </a:rPr>
                        <a:t>kỉ</a:t>
                      </a:r>
                      <a:r>
                        <a:rPr lang="en-US" sz="2200" baseline="0" dirty="0">
                          <a:solidFill>
                            <a:schemeClr val="bg1">
                              <a:lumMod val="10000"/>
                            </a:schemeClr>
                          </a:solidFill>
                          <a:latin typeface="#9Slide03 Roboto Medium" panose="02000000000000000000" pitchFamily="2" charset="0"/>
                          <a:ea typeface="#9Slide03 Roboto Medium" panose="02000000000000000000" pitchFamily="2" charset="0"/>
                        </a:rPr>
                        <a:t> VII</a:t>
                      </a:r>
                      <a:endParaRPr lang="en-US" sz="2200" dirty="0">
                        <a:solidFill>
                          <a:schemeClr val="bg1">
                            <a:lumMod val="10000"/>
                          </a:schemeClr>
                        </a:solidFill>
                        <a:latin typeface="#9Slide03 Roboto Medium" panose="02000000000000000000" pitchFamily="2" charset="0"/>
                        <a:ea typeface="#9Slide03 Roboto Medium" panose="02000000000000000000" pitchFamily="2" charset="0"/>
                      </a:endParaRPr>
                    </a:p>
                  </a:txBody>
                  <a:tcPr>
                    <a:solidFill>
                      <a:schemeClr val="accent2">
                        <a:lumMod val="40000"/>
                        <a:lumOff val="60000"/>
                      </a:schemeClr>
                    </a:solidFill>
                  </a:tcPr>
                </a:tc>
                <a:tc>
                  <a:txBody>
                    <a:bodyPr/>
                    <a:lstStyle/>
                    <a:p>
                      <a:pPr algn="ctr">
                        <a:lnSpc>
                          <a:spcPct val="130000"/>
                        </a:lnSpc>
                      </a:pPr>
                      <a:r>
                        <a:rPr lang="en-US" sz="2200" dirty="0">
                          <a:solidFill>
                            <a:schemeClr val="bg1">
                              <a:lumMod val="10000"/>
                            </a:schemeClr>
                          </a:solidFill>
                          <a:latin typeface="#9Slide03 Roboto Medium" panose="02000000000000000000" pitchFamily="2" charset="0"/>
                          <a:ea typeface="#9Slide03 Roboto Medium" panose="02000000000000000000" pitchFamily="2" charset="0"/>
                        </a:rPr>
                        <a:t>Pa-le-</a:t>
                      </a:r>
                      <a:r>
                        <a:rPr lang="en-US" sz="2200" dirty="0" err="1">
                          <a:solidFill>
                            <a:schemeClr val="bg1">
                              <a:lumMod val="10000"/>
                            </a:schemeClr>
                          </a:solidFill>
                          <a:latin typeface="#9Slide03 Roboto Medium" panose="02000000000000000000" pitchFamily="2" charset="0"/>
                          <a:ea typeface="#9Slide03 Roboto Medium" panose="02000000000000000000" pitchFamily="2" charset="0"/>
                        </a:rPr>
                        <a:t>xtin</a:t>
                      </a:r>
                      <a:endParaRPr lang="en-US" sz="2200" dirty="0">
                        <a:solidFill>
                          <a:schemeClr val="bg1">
                            <a:lumMod val="10000"/>
                          </a:schemeClr>
                        </a:solidFill>
                        <a:latin typeface="#9Slide03 Roboto Medium" panose="02000000000000000000" pitchFamily="2" charset="0"/>
                        <a:ea typeface="#9Slide03 Roboto Medium" panose="02000000000000000000" pitchFamily="2" charset="0"/>
                      </a:endParaRPr>
                    </a:p>
                  </a:txBody>
                  <a:tcPr>
                    <a:solidFill>
                      <a:schemeClr val="accent2">
                        <a:lumMod val="40000"/>
                        <a:lumOff val="60000"/>
                      </a:schemeClr>
                    </a:solidFill>
                  </a:tcPr>
                </a:tc>
                <a:tc>
                  <a:txBody>
                    <a:bodyPr/>
                    <a:lstStyle/>
                    <a:p>
                      <a:pPr algn="ctr">
                        <a:lnSpc>
                          <a:spcPct val="130000"/>
                        </a:lnSpc>
                      </a:pPr>
                      <a:r>
                        <a:rPr lang="en-US" sz="2200" dirty="0" err="1">
                          <a:solidFill>
                            <a:schemeClr val="bg1">
                              <a:lumMod val="10000"/>
                            </a:schemeClr>
                          </a:solidFill>
                          <a:latin typeface="#9Slide03 Roboto Medium" panose="02000000000000000000" pitchFamily="2" charset="0"/>
                          <a:ea typeface="#9Slide03 Roboto Medium" panose="02000000000000000000" pitchFamily="2" charset="0"/>
                        </a:rPr>
                        <a:t>Ấn</a:t>
                      </a:r>
                      <a:r>
                        <a:rPr lang="en-US" sz="2200" baseline="0" dirty="0">
                          <a:solidFill>
                            <a:schemeClr val="bg1">
                              <a:lumMod val="10000"/>
                            </a:schemeClr>
                          </a:solidFill>
                          <a:latin typeface="#9Slide03 Roboto Medium" panose="02000000000000000000" pitchFamily="2" charset="0"/>
                          <a:ea typeface="#9Slide03 Roboto Medium" panose="02000000000000000000" pitchFamily="2" charset="0"/>
                        </a:rPr>
                        <a:t> </a:t>
                      </a:r>
                      <a:r>
                        <a:rPr lang="en-US" sz="2200" baseline="0" dirty="0" err="1">
                          <a:solidFill>
                            <a:schemeClr val="bg1">
                              <a:lumMod val="10000"/>
                            </a:schemeClr>
                          </a:solidFill>
                          <a:latin typeface="#9Slide03 Roboto Medium" panose="02000000000000000000" pitchFamily="2" charset="0"/>
                          <a:ea typeface="#9Slide03 Roboto Medium" panose="02000000000000000000" pitchFamily="2" charset="0"/>
                        </a:rPr>
                        <a:t>Độ</a:t>
                      </a:r>
                      <a:r>
                        <a:rPr lang="en-US" sz="2200" baseline="0" dirty="0">
                          <a:solidFill>
                            <a:schemeClr val="bg1">
                              <a:lumMod val="10000"/>
                            </a:schemeClr>
                          </a:solidFill>
                          <a:latin typeface="#9Slide03 Roboto Medium" panose="02000000000000000000" pitchFamily="2" charset="0"/>
                          <a:ea typeface="#9Slide03 Roboto Medium" panose="02000000000000000000" pitchFamily="2" charset="0"/>
                        </a:rPr>
                        <a:t> giáo</a:t>
                      </a:r>
                      <a:endParaRPr lang="en-US" sz="2200" dirty="0">
                        <a:solidFill>
                          <a:schemeClr val="bg1">
                            <a:lumMod val="10000"/>
                          </a:schemeClr>
                        </a:solidFill>
                        <a:latin typeface="#9Slide03 Roboto Medium" panose="02000000000000000000" pitchFamily="2" charset="0"/>
                        <a:ea typeface="#9Slide03 Roboto Medium" panose="02000000000000000000" pitchFamily="2" charset="0"/>
                      </a:endParaRPr>
                    </a:p>
                  </a:txBody>
                  <a:tcPr>
                    <a:solidFill>
                      <a:schemeClr val="accent2">
                        <a:lumMod val="40000"/>
                        <a:lumOff val="60000"/>
                      </a:schemeClr>
                    </a:solidFill>
                  </a:tcPr>
                </a:tc>
                <a:tc>
                  <a:txBody>
                    <a:bodyPr/>
                    <a:lstStyle/>
                    <a:p>
                      <a:pPr algn="ctr">
                        <a:lnSpc>
                          <a:spcPct val="130000"/>
                        </a:lnSpc>
                      </a:pPr>
                      <a:r>
                        <a:rPr lang="en-US" sz="2200" dirty="0">
                          <a:solidFill>
                            <a:schemeClr val="bg1">
                              <a:lumMod val="10000"/>
                            </a:schemeClr>
                          </a:solidFill>
                          <a:latin typeface="#9Slide03 Roboto Medium" panose="02000000000000000000" pitchFamily="2" charset="0"/>
                          <a:ea typeface="#9Slide03 Roboto Medium" panose="02000000000000000000" pitchFamily="2" charset="0"/>
                        </a:rPr>
                        <a:t>Thế </a:t>
                      </a:r>
                      <a:r>
                        <a:rPr lang="en-US" sz="2200" dirty="0" err="1">
                          <a:solidFill>
                            <a:schemeClr val="bg1">
                              <a:lumMod val="10000"/>
                            </a:schemeClr>
                          </a:solidFill>
                          <a:latin typeface="#9Slide03 Roboto Medium" panose="02000000000000000000" pitchFamily="2" charset="0"/>
                          <a:ea typeface="#9Slide03 Roboto Medium" panose="02000000000000000000" pitchFamily="2" charset="0"/>
                        </a:rPr>
                        <a:t>kỉ</a:t>
                      </a:r>
                      <a:r>
                        <a:rPr lang="en-US" sz="2200" baseline="0" dirty="0">
                          <a:solidFill>
                            <a:schemeClr val="bg1">
                              <a:lumMod val="10000"/>
                            </a:schemeClr>
                          </a:solidFill>
                          <a:latin typeface="#9Slide03 Roboto Medium" panose="02000000000000000000" pitchFamily="2" charset="0"/>
                          <a:ea typeface="#9Slide03 Roboto Medium" panose="02000000000000000000" pitchFamily="2" charset="0"/>
                        </a:rPr>
                        <a:t> VI</a:t>
                      </a:r>
                      <a:endParaRPr lang="en-US" sz="2200" dirty="0">
                        <a:solidFill>
                          <a:schemeClr val="bg1">
                            <a:lumMod val="10000"/>
                          </a:schemeClr>
                        </a:solidFill>
                        <a:latin typeface="#9Slide03 Roboto Medium" panose="02000000000000000000" pitchFamily="2" charset="0"/>
                        <a:ea typeface="#9Slide03 Roboto Medium" panose="02000000000000000000" pitchFamily="2" charset="0"/>
                      </a:endParaRPr>
                    </a:p>
                  </a:txBody>
                  <a:tcPr>
                    <a:solidFill>
                      <a:schemeClr val="accent2">
                        <a:lumMod val="40000"/>
                        <a:lumOff val="60000"/>
                      </a:schemeClr>
                    </a:solidFill>
                  </a:tcPr>
                </a:tc>
                <a:tc>
                  <a:txBody>
                    <a:bodyPr/>
                    <a:lstStyle/>
                    <a:p>
                      <a:pPr algn="ctr">
                        <a:lnSpc>
                          <a:spcPct val="130000"/>
                        </a:lnSpc>
                      </a:pPr>
                      <a:r>
                        <a:rPr lang="en-US" sz="2200" dirty="0">
                          <a:solidFill>
                            <a:schemeClr val="bg1">
                              <a:lumMod val="10000"/>
                            </a:schemeClr>
                          </a:solidFill>
                          <a:latin typeface="#9Slide03 Roboto Medium" panose="02000000000000000000" pitchFamily="2" charset="0"/>
                          <a:ea typeface="#9Slide03 Roboto Medium" panose="02000000000000000000" pitchFamily="2" charset="0"/>
                        </a:rPr>
                        <a:t>Ki-</a:t>
                      </a:r>
                      <a:r>
                        <a:rPr lang="en-US" sz="2200" dirty="0" err="1">
                          <a:solidFill>
                            <a:schemeClr val="bg1">
                              <a:lumMod val="10000"/>
                            </a:schemeClr>
                          </a:solidFill>
                          <a:latin typeface="#9Slide03 Roboto Medium" panose="02000000000000000000" pitchFamily="2" charset="0"/>
                          <a:ea typeface="#9Slide03 Roboto Medium" panose="02000000000000000000" pitchFamily="2" charset="0"/>
                        </a:rPr>
                        <a:t>tô</a:t>
                      </a:r>
                      <a:r>
                        <a:rPr lang="en-US" sz="2200" baseline="0" dirty="0">
                          <a:solidFill>
                            <a:schemeClr val="bg1">
                              <a:lumMod val="10000"/>
                            </a:schemeClr>
                          </a:solidFill>
                          <a:latin typeface="#9Slide03 Roboto Medium" panose="02000000000000000000" pitchFamily="2" charset="0"/>
                          <a:ea typeface="#9Slide03 Roboto Medium" panose="02000000000000000000" pitchFamily="2" charset="0"/>
                        </a:rPr>
                        <a:t> giáo</a:t>
                      </a:r>
                      <a:endParaRPr lang="en-US" sz="2200" dirty="0">
                        <a:solidFill>
                          <a:schemeClr val="bg1">
                            <a:lumMod val="10000"/>
                          </a:schemeClr>
                        </a:solidFill>
                        <a:latin typeface="#9Slide03 Roboto Medium" panose="02000000000000000000" pitchFamily="2" charset="0"/>
                        <a:ea typeface="#9Slide03 Roboto Medium" panose="02000000000000000000" pitchFamily="2" charset="0"/>
                      </a:endParaRPr>
                    </a:p>
                  </a:txBody>
                  <a:tcPr>
                    <a:solidFill>
                      <a:schemeClr val="accent2">
                        <a:lumMod val="40000"/>
                        <a:lumOff val="60000"/>
                      </a:schemeClr>
                    </a:solidFill>
                  </a:tcPr>
                </a:tc>
                <a:extLst>
                  <a:ext uri="{0D108BD9-81ED-4DB2-BD59-A6C34878D82A}">
                    <a16:rowId xmlns:a16="http://schemas.microsoft.com/office/drawing/2014/main" val="2819955121"/>
                  </a:ext>
                </a:extLst>
              </a:tr>
            </a:tbl>
          </a:graphicData>
        </a:graphic>
      </p:graphicFrame>
      <p:sp>
        <p:nvSpPr>
          <p:cNvPr id="7" name="Rectangle 6"/>
          <p:cNvSpPr/>
          <p:nvPr/>
        </p:nvSpPr>
        <p:spPr>
          <a:xfrm>
            <a:off x="641684" y="3030951"/>
            <a:ext cx="11421979" cy="2215991"/>
          </a:xfrm>
          <a:prstGeom prst="rect">
            <a:avLst/>
          </a:prstGeom>
          <a:solidFill>
            <a:schemeClr val="accent4">
              <a:lumMod val="20000"/>
              <a:lumOff val="80000"/>
            </a:schemeClr>
          </a:solidFill>
        </p:spPr>
        <p:txBody>
          <a:bodyPr wrap="square">
            <a:spAutoFit/>
          </a:bodyPr>
          <a:lstStyle/>
          <a:p>
            <a:pPr algn="just">
              <a:lnSpc>
                <a:spcPct val="150000"/>
              </a:lnSpc>
            </a:pPr>
            <a:r>
              <a:rPr lang="en-US" sz="2300" dirty="0" err="1">
                <a:solidFill>
                  <a:schemeClr val="bg1">
                    <a:lumMod val="10000"/>
                  </a:schemeClr>
                </a:solidFill>
                <a:latin typeface="#9Slide03 Roboto Medium" panose="02000000000000000000" pitchFamily="2" charset="0"/>
                <a:ea typeface="#9Slide03 Roboto Medium" panose="02000000000000000000" pitchFamily="2" charset="0"/>
              </a:rPr>
              <a:t>Châu</a:t>
            </a:r>
            <a:r>
              <a:rPr lang="en-US" sz="2300" dirty="0">
                <a:solidFill>
                  <a:schemeClr val="bg1">
                    <a:lumMod val="10000"/>
                  </a:schemeClr>
                </a:solidFill>
                <a:latin typeface="#9Slide03 Roboto Medium" panose="02000000000000000000" pitchFamily="2" charset="0"/>
                <a:ea typeface="#9Slide03 Roboto Medium" panose="02000000000000000000" pitchFamily="2" charset="0"/>
              </a:rPr>
              <a:t> Á là </a:t>
            </a:r>
            <a:r>
              <a:rPr lang="en-US" sz="2300" dirty="0" err="1">
                <a:solidFill>
                  <a:schemeClr val="bg1">
                    <a:lumMod val="10000"/>
                  </a:schemeClr>
                </a:solidFill>
                <a:latin typeface="#9Slide03 Roboto Medium" panose="02000000000000000000" pitchFamily="2" charset="0"/>
                <a:ea typeface="#9Slide03 Roboto Medium" panose="02000000000000000000" pitchFamily="2" charset="0"/>
              </a:rPr>
              <a:t>nơi</a:t>
            </a:r>
            <a:r>
              <a:rPr lang="en-US" sz="2300" dirty="0">
                <a:solidFill>
                  <a:schemeClr val="bg1">
                    <a:lumMod val="10000"/>
                  </a:schemeClr>
                </a:solidFill>
                <a:latin typeface="#9Slide03 Roboto Medium" panose="02000000000000000000" pitchFamily="2" charset="0"/>
                <a:ea typeface="#9Slide03 Roboto Medium" panose="02000000000000000000" pitchFamily="2" charset="0"/>
              </a:rPr>
              <a:t> </a:t>
            </a:r>
            <a:r>
              <a:rPr lang="en-US" sz="2300" dirty="0" err="1">
                <a:solidFill>
                  <a:schemeClr val="bg1">
                    <a:lumMod val="10000"/>
                  </a:schemeClr>
                </a:solidFill>
                <a:latin typeface="#9Slide03 Roboto Medium" panose="02000000000000000000" pitchFamily="2" charset="0"/>
                <a:ea typeface="#9Slide03 Roboto Medium" panose="02000000000000000000" pitchFamily="2" charset="0"/>
              </a:rPr>
              <a:t>ra</a:t>
            </a:r>
            <a:r>
              <a:rPr lang="en-US" sz="2300" dirty="0">
                <a:solidFill>
                  <a:schemeClr val="bg1">
                    <a:lumMod val="10000"/>
                  </a:schemeClr>
                </a:solidFill>
                <a:latin typeface="#9Slide03 Roboto Medium" panose="02000000000000000000" pitchFamily="2" charset="0"/>
                <a:ea typeface="#9Slide03 Roboto Medium" panose="02000000000000000000" pitchFamily="2" charset="0"/>
              </a:rPr>
              <a:t> </a:t>
            </a:r>
            <a:r>
              <a:rPr lang="en-US" sz="2300" dirty="0" err="1">
                <a:solidFill>
                  <a:schemeClr val="bg1">
                    <a:lumMod val="10000"/>
                  </a:schemeClr>
                </a:solidFill>
                <a:latin typeface="#9Slide03 Roboto Medium" panose="02000000000000000000" pitchFamily="2" charset="0"/>
                <a:ea typeface="#9Slide03 Roboto Medium" panose="02000000000000000000" pitchFamily="2" charset="0"/>
              </a:rPr>
              <a:t>đời</a:t>
            </a:r>
            <a:r>
              <a:rPr lang="en-US" sz="2300" dirty="0">
                <a:solidFill>
                  <a:schemeClr val="bg1">
                    <a:lumMod val="10000"/>
                  </a:schemeClr>
                </a:solidFill>
                <a:latin typeface="#9Slide03 Roboto Medium" panose="02000000000000000000" pitchFamily="2" charset="0"/>
                <a:ea typeface="#9Slide03 Roboto Medium" panose="02000000000000000000" pitchFamily="2" charset="0"/>
              </a:rPr>
              <a:t> của </a:t>
            </a:r>
            <a:r>
              <a:rPr lang="en-US" sz="2300" dirty="0" err="1">
                <a:solidFill>
                  <a:schemeClr val="bg1">
                    <a:lumMod val="10000"/>
                  </a:schemeClr>
                </a:solidFill>
                <a:latin typeface="#9Slide03 Roboto Medium" panose="02000000000000000000" pitchFamily="2" charset="0"/>
                <a:ea typeface="#9Slide03 Roboto Medium" panose="02000000000000000000" pitchFamily="2" charset="0"/>
              </a:rPr>
              <a:t>bốn</a:t>
            </a:r>
            <a:r>
              <a:rPr lang="en-US" sz="2300" dirty="0">
                <a:solidFill>
                  <a:schemeClr val="bg1">
                    <a:lumMod val="10000"/>
                  </a:schemeClr>
                </a:solidFill>
                <a:latin typeface="#9Slide03 Roboto Medium" panose="02000000000000000000" pitchFamily="2" charset="0"/>
                <a:ea typeface="#9Slide03 Roboto Medium" panose="02000000000000000000" pitchFamily="2" charset="0"/>
              </a:rPr>
              <a:t> </a:t>
            </a:r>
            <a:r>
              <a:rPr lang="en-US" sz="2300" dirty="0" err="1">
                <a:solidFill>
                  <a:schemeClr val="bg1">
                    <a:lumMod val="10000"/>
                  </a:schemeClr>
                </a:solidFill>
                <a:latin typeface="#9Slide03 Roboto Medium" panose="02000000000000000000" pitchFamily="2" charset="0"/>
                <a:ea typeface="#9Slide03 Roboto Medium" panose="02000000000000000000" pitchFamily="2" charset="0"/>
              </a:rPr>
              <a:t>tôn</a:t>
            </a:r>
            <a:r>
              <a:rPr lang="en-US" sz="2300" dirty="0">
                <a:solidFill>
                  <a:schemeClr val="bg1">
                    <a:lumMod val="10000"/>
                  </a:schemeClr>
                </a:solidFill>
                <a:latin typeface="#9Slide03 Roboto Medium" panose="02000000000000000000" pitchFamily="2" charset="0"/>
                <a:ea typeface="#9Slide03 Roboto Medium" panose="02000000000000000000" pitchFamily="2" charset="0"/>
              </a:rPr>
              <a:t> giáo </a:t>
            </a:r>
            <a:r>
              <a:rPr lang="en-US" sz="2300" dirty="0" err="1">
                <a:solidFill>
                  <a:schemeClr val="bg1">
                    <a:lumMod val="10000"/>
                  </a:schemeClr>
                </a:solidFill>
                <a:latin typeface="#9Slide03 Roboto Medium" panose="02000000000000000000" pitchFamily="2" charset="0"/>
                <a:ea typeface="#9Slide03 Roboto Medium" panose="02000000000000000000" pitchFamily="2" charset="0"/>
              </a:rPr>
              <a:t>lớn</a:t>
            </a:r>
            <a:r>
              <a:rPr lang="en-US" sz="2300" dirty="0">
                <a:solidFill>
                  <a:schemeClr val="bg1">
                    <a:lumMod val="10000"/>
                  </a:schemeClr>
                </a:solidFill>
                <a:latin typeface="#9Slide03 Roboto Medium" panose="02000000000000000000" pitchFamily="2" charset="0"/>
                <a:ea typeface="#9Slide03 Roboto Medium" panose="02000000000000000000" pitchFamily="2" charset="0"/>
              </a:rPr>
              <a:t> trên thế </a:t>
            </a:r>
            <a:r>
              <a:rPr lang="en-US" sz="2300" dirty="0" err="1">
                <a:solidFill>
                  <a:schemeClr val="bg1">
                    <a:lumMod val="10000"/>
                  </a:schemeClr>
                </a:solidFill>
                <a:latin typeface="#9Slide03 Roboto Medium" panose="02000000000000000000" pitchFamily="2" charset="0"/>
                <a:ea typeface="#9Slide03 Roboto Medium" panose="02000000000000000000" pitchFamily="2" charset="0"/>
              </a:rPr>
              <a:t>giới</a:t>
            </a:r>
            <a:r>
              <a:rPr lang="en-US" sz="2300" dirty="0">
                <a:solidFill>
                  <a:schemeClr val="bg1">
                    <a:lumMod val="10000"/>
                  </a:schemeClr>
                </a:solidFill>
                <a:latin typeface="#9Slide03 Roboto Medium" panose="02000000000000000000" pitchFamily="2" charset="0"/>
                <a:ea typeface="#9Slide03 Roboto Medium" panose="02000000000000000000" pitchFamily="2" charset="0"/>
              </a:rPr>
              <a:t>. (1)……………………….. </a:t>
            </a:r>
            <a:r>
              <a:rPr lang="en-US" sz="2300" dirty="0" err="1">
                <a:solidFill>
                  <a:schemeClr val="bg1">
                    <a:lumMod val="10000"/>
                  </a:schemeClr>
                </a:solidFill>
                <a:latin typeface="#9Slide03 Roboto Medium" panose="02000000000000000000" pitchFamily="2" charset="0"/>
                <a:ea typeface="#9Slide03 Roboto Medium" panose="02000000000000000000" pitchFamily="2" charset="0"/>
              </a:rPr>
              <a:t>ra</a:t>
            </a:r>
            <a:r>
              <a:rPr lang="en-US" sz="2300" dirty="0">
                <a:solidFill>
                  <a:schemeClr val="bg1">
                    <a:lumMod val="10000"/>
                  </a:schemeClr>
                </a:solidFill>
                <a:latin typeface="#9Slide03 Roboto Medium" panose="02000000000000000000" pitchFamily="2" charset="0"/>
                <a:ea typeface="#9Slide03 Roboto Medium" panose="02000000000000000000" pitchFamily="2" charset="0"/>
              </a:rPr>
              <a:t> </a:t>
            </a:r>
            <a:r>
              <a:rPr lang="en-US" sz="2300" dirty="0" err="1">
                <a:solidFill>
                  <a:schemeClr val="bg1">
                    <a:lumMod val="10000"/>
                  </a:schemeClr>
                </a:solidFill>
                <a:latin typeface="#9Slide03 Roboto Medium" panose="02000000000000000000" pitchFamily="2" charset="0"/>
                <a:ea typeface="#9Slide03 Roboto Medium" panose="02000000000000000000" pitchFamily="2" charset="0"/>
              </a:rPr>
              <a:t>đời</a:t>
            </a:r>
            <a:r>
              <a:rPr lang="en-US" sz="2300" dirty="0">
                <a:solidFill>
                  <a:schemeClr val="bg1">
                    <a:lumMod val="10000"/>
                  </a:schemeClr>
                </a:solidFill>
                <a:latin typeface="#9Slide03 Roboto Medium" panose="02000000000000000000" pitchFamily="2" charset="0"/>
                <a:ea typeface="#9Slide03 Roboto Medium" panose="02000000000000000000" pitchFamily="2" charset="0"/>
              </a:rPr>
              <a:t> vào </a:t>
            </a:r>
            <a:r>
              <a:rPr lang="en-US" sz="2300" dirty="0" err="1">
                <a:solidFill>
                  <a:schemeClr val="bg1">
                    <a:lumMod val="10000"/>
                  </a:schemeClr>
                </a:solidFill>
                <a:latin typeface="#9Slide03 Roboto Medium" panose="02000000000000000000" pitchFamily="2" charset="0"/>
                <a:ea typeface="#9Slide03 Roboto Medium" panose="02000000000000000000" pitchFamily="2" charset="0"/>
              </a:rPr>
              <a:t>khoảng</a:t>
            </a:r>
            <a:r>
              <a:rPr lang="en-US" sz="2300" dirty="0">
                <a:solidFill>
                  <a:schemeClr val="bg1">
                    <a:lumMod val="10000"/>
                  </a:schemeClr>
                </a:solidFill>
                <a:latin typeface="#9Slide03 Roboto Medium" panose="02000000000000000000" pitchFamily="2" charset="0"/>
                <a:ea typeface="#9Slide03 Roboto Medium" panose="02000000000000000000" pitchFamily="2" charset="0"/>
              </a:rPr>
              <a:t> hơn 1000 năm </a:t>
            </a:r>
            <a:r>
              <a:rPr lang="en-US" sz="2300" dirty="0" err="1">
                <a:solidFill>
                  <a:schemeClr val="bg1">
                    <a:lumMod val="10000"/>
                  </a:schemeClr>
                </a:solidFill>
                <a:latin typeface="#9Slide03 Roboto Medium" panose="02000000000000000000" pitchFamily="2" charset="0"/>
                <a:ea typeface="#9Slide03 Roboto Medium" panose="02000000000000000000" pitchFamily="2" charset="0"/>
              </a:rPr>
              <a:t>trước</a:t>
            </a:r>
            <a:r>
              <a:rPr lang="en-US" sz="2300" dirty="0">
                <a:solidFill>
                  <a:schemeClr val="bg1">
                    <a:lumMod val="10000"/>
                  </a:schemeClr>
                </a:solidFill>
                <a:latin typeface="#9Slide03 Roboto Medium" panose="02000000000000000000" pitchFamily="2" charset="0"/>
                <a:ea typeface="#9Slide03 Roboto Medium" panose="02000000000000000000" pitchFamily="2" charset="0"/>
              </a:rPr>
              <a:t> Công Nguyên và (2)………………… </a:t>
            </a:r>
            <a:r>
              <a:rPr lang="en-US" sz="2300" dirty="0" err="1">
                <a:solidFill>
                  <a:schemeClr val="bg1">
                    <a:lumMod val="10000"/>
                  </a:schemeClr>
                </a:solidFill>
                <a:latin typeface="#9Slide03 Roboto Medium" panose="02000000000000000000" pitchFamily="2" charset="0"/>
                <a:ea typeface="#9Slide03 Roboto Medium" panose="02000000000000000000" pitchFamily="2" charset="0"/>
              </a:rPr>
              <a:t>ra</a:t>
            </a:r>
            <a:r>
              <a:rPr lang="en-US" sz="2300" dirty="0">
                <a:solidFill>
                  <a:schemeClr val="bg1">
                    <a:lumMod val="10000"/>
                  </a:schemeClr>
                </a:solidFill>
                <a:latin typeface="#9Slide03 Roboto Medium" panose="02000000000000000000" pitchFamily="2" charset="0"/>
                <a:ea typeface="#9Slide03 Roboto Medium" panose="02000000000000000000" pitchFamily="2" charset="0"/>
              </a:rPr>
              <a:t> </a:t>
            </a:r>
            <a:r>
              <a:rPr lang="en-US" sz="2300" dirty="0" err="1">
                <a:solidFill>
                  <a:schemeClr val="bg1">
                    <a:lumMod val="10000"/>
                  </a:schemeClr>
                </a:solidFill>
                <a:latin typeface="#9Slide03 Roboto Medium" panose="02000000000000000000" pitchFamily="2" charset="0"/>
                <a:ea typeface="#9Slide03 Roboto Medium" panose="02000000000000000000" pitchFamily="2" charset="0"/>
              </a:rPr>
              <a:t>đời</a:t>
            </a:r>
            <a:r>
              <a:rPr lang="en-US" sz="2300" dirty="0">
                <a:solidFill>
                  <a:schemeClr val="bg1">
                    <a:lumMod val="10000"/>
                  </a:schemeClr>
                </a:solidFill>
                <a:latin typeface="#9Slide03 Roboto Medium" panose="02000000000000000000" pitchFamily="2" charset="0"/>
                <a:ea typeface="#9Slide03 Roboto Medium" panose="02000000000000000000" pitchFamily="2" charset="0"/>
              </a:rPr>
              <a:t> vào (3) …………… </a:t>
            </a:r>
            <a:r>
              <a:rPr lang="en-US" sz="2300" dirty="0" err="1">
                <a:solidFill>
                  <a:schemeClr val="bg1">
                    <a:lumMod val="10000"/>
                  </a:schemeClr>
                </a:solidFill>
                <a:latin typeface="#9Slide03 Roboto Medium" panose="02000000000000000000" pitchFamily="2" charset="0"/>
                <a:ea typeface="#9Slide03 Roboto Medium" panose="02000000000000000000" pitchFamily="2" charset="0"/>
              </a:rPr>
              <a:t>trước</a:t>
            </a:r>
            <a:r>
              <a:rPr lang="en-US" sz="2300" dirty="0">
                <a:solidFill>
                  <a:schemeClr val="bg1">
                    <a:lumMod val="10000"/>
                  </a:schemeClr>
                </a:solidFill>
                <a:latin typeface="#9Slide03 Roboto Medium" panose="02000000000000000000" pitchFamily="2" charset="0"/>
                <a:ea typeface="#9Slide03 Roboto Medium" panose="02000000000000000000" pitchFamily="2" charset="0"/>
              </a:rPr>
              <a:t> Công nguyên tại </a:t>
            </a:r>
            <a:r>
              <a:rPr lang="en-US" sz="2300" dirty="0" err="1">
                <a:solidFill>
                  <a:schemeClr val="bg1">
                    <a:lumMod val="10000"/>
                  </a:schemeClr>
                </a:solidFill>
                <a:latin typeface="#9Slide03 Roboto Medium" panose="02000000000000000000" pitchFamily="2" charset="0"/>
                <a:ea typeface="#9Slide03 Roboto Medium" panose="02000000000000000000" pitchFamily="2" charset="0"/>
              </a:rPr>
              <a:t>Ấn</a:t>
            </a:r>
            <a:r>
              <a:rPr lang="en-US" sz="2300" dirty="0">
                <a:solidFill>
                  <a:schemeClr val="bg1">
                    <a:lumMod val="10000"/>
                  </a:schemeClr>
                </a:solidFill>
                <a:latin typeface="#9Slide03 Roboto Medium" panose="02000000000000000000" pitchFamily="2" charset="0"/>
                <a:ea typeface="#9Slide03 Roboto Medium" panose="02000000000000000000" pitchFamily="2" charset="0"/>
              </a:rPr>
              <a:t> </a:t>
            </a:r>
            <a:r>
              <a:rPr lang="en-US" sz="2300" dirty="0" err="1">
                <a:solidFill>
                  <a:schemeClr val="bg1">
                    <a:lumMod val="10000"/>
                  </a:schemeClr>
                </a:solidFill>
                <a:latin typeface="#9Slide03 Roboto Medium" panose="02000000000000000000" pitchFamily="2" charset="0"/>
                <a:ea typeface="#9Slide03 Roboto Medium" panose="02000000000000000000" pitchFamily="2" charset="0"/>
              </a:rPr>
              <a:t>Độ</a:t>
            </a:r>
            <a:r>
              <a:rPr lang="en-US" sz="2300" dirty="0">
                <a:solidFill>
                  <a:schemeClr val="bg1">
                    <a:lumMod val="10000"/>
                  </a:schemeClr>
                </a:solidFill>
                <a:latin typeface="#9Slide03 Roboto Medium" panose="02000000000000000000" pitchFamily="2" charset="0"/>
                <a:ea typeface="#9Slide03 Roboto Medium" panose="02000000000000000000" pitchFamily="2" charset="0"/>
              </a:rPr>
              <a:t>. (4) ……………………được </a:t>
            </a:r>
            <a:r>
              <a:rPr lang="en-US" sz="2300" dirty="0" err="1">
                <a:solidFill>
                  <a:schemeClr val="bg1">
                    <a:lumMod val="10000"/>
                  </a:schemeClr>
                </a:solidFill>
                <a:latin typeface="#9Slide03 Roboto Medium" panose="02000000000000000000" pitchFamily="2" charset="0"/>
                <a:ea typeface="#9Slide03 Roboto Medium" panose="02000000000000000000" pitchFamily="2" charset="0"/>
              </a:rPr>
              <a:t>hình</a:t>
            </a:r>
            <a:r>
              <a:rPr lang="en-US" sz="2300" dirty="0">
                <a:solidFill>
                  <a:schemeClr val="bg1">
                    <a:lumMod val="10000"/>
                  </a:schemeClr>
                </a:solidFill>
                <a:latin typeface="#9Slide03 Roboto Medium" panose="02000000000000000000" pitchFamily="2" charset="0"/>
                <a:ea typeface="#9Slide03 Roboto Medium" panose="02000000000000000000" pitchFamily="2" charset="0"/>
              </a:rPr>
              <a:t> thành từ </a:t>
            </a:r>
            <a:r>
              <a:rPr lang="en-US" sz="2300" dirty="0" err="1">
                <a:solidFill>
                  <a:schemeClr val="bg1">
                    <a:lumMod val="10000"/>
                  </a:schemeClr>
                </a:solidFill>
                <a:latin typeface="#9Slide03 Roboto Medium" panose="02000000000000000000" pitchFamily="2" charset="0"/>
                <a:ea typeface="#9Slide03 Roboto Medium" panose="02000000000000000000" pitchFamily="2" charset="0"/>
              </a:rPr>
              <a:t>đầu</a:t>
            </a:r>
            <a:r>
              <a:rPr lang="en-US" sz="2300" dirty="0">
                <a:solidFill>
                  <a:schemeClr val="bg1">
                    <a:lumMod val="10000"/>
                  </a:schemeClr>
                </a:solidFill>
                <a:latin typeface="#9Slide03 Roboto Medium" panose="02000000000000000000" pitchFamily="2" charset="0"/>
                <a:ea typeface="#9Slide03 Roboto Medium" panose="02000000000000000000" pitchFamily="2" charset="0"/>
              </a:rPr>
              <a:t> Công Nguyên tại (5)……………….... Hồi giáo </a:t>
            </a:r>
            <a:r>
              <a:rPr lang="en-US" sz="2300" dirty="0" err="1">
                <a:solidFill>
                  <a:schemeClr val="bg1">
                    <a:lumMod val="10000"/>
                  </a:schemeClr>
                </a:solidFill>
                <a:latin typeface="#9Slide03 Roboto Medium" panose="02000000000000000000" pitchFamily="2" charset="0"/>
                <a:ea typeface="#9Slide03 Roboto Medium" panose="02000000000000000000" pitchFamily="2" charset="0"/>
              </a:rPr>
              <a:t>ra</a:t>
            </a:r>
            <a:r>
              <a:rPr lang="en-US" sz="2300" dirty="0">
                <a:solidFill>
                  <a:schemeClr val="bg1">
                    <a:lumMod val="10000"/>
                  </a:schemeClr>
                </a:solidFill>
                <a:latin typeface="#9Slide03 Roboto Medium" panose="02000000000000000000" pitchFamily="2" charset="0"/>
                <a:ea typeface="#9Slide03 Roboto Medium" panose="02000000000000000000" pitchFamily="2" charset="0"/>
              </a:rPr>
              <a:t> </a:t>
            </a:r>
            <a:r>
              <a:rPr lang="en-US" sz="2300" dirty="0" err="1">
                <a:solidFill>
                  <a:schemeClr val="bg1">
                    <a:lumMod val="10000"/>
                  </a:schemeClr>
                </a:solidFill>
                <a:latin typeface="#9Slide03 Roboto Medium" panose="02000000000000000000" pitchFamily="2" charset="0"/>
                <a:ea typeface="#9Slide03 Roboto Medium" panose="02000000000000000000" pitchFamily="2" charset="0"/>
              </a:rPr>
              <a:t>đời</a:t>
            </a:r>
            <a:r>
              <a:rPr lang="en-US" sz="2300" dirty="0">
                <a:solidFill>
                  <a:schemeClr val="bg1">
                    <a:lumMod val="10000"/>
                  </a:schemeClr>
                </a:solidFill>
                <a:latin typeface="#9Slide03 Roboto Medium" panose="02000000000000000000" pitchFamily="2" charset="0"/>
                <a:ea typeface="#9Slide03 Roboto Medium" panose="02000000000000000000" pitchFamily="2" charset="0"/>
              </a:rPr>
              <a:t> vào (6)……………… tại A-</a:t>
            </a:r>
            <a:r>
              <a:rPr lang="en-US" sz="2300" dirty="0" err="1">
                <a:solidFill>
                  <a:schemeClr val="bg1">
                    <a:lumMod val="10000"/>
                  </a:schemeClr>
                </a:solidFill>
                <a:latin typeface="#9Slide03 Roboto Medium" panose="02000000000000000000" pitchFamily="2" charset="0"/>
                <a:ea typeface="#9Slide03 Roboto Medium" panose="02000000000000000000" pitchFamily="2" charset="0"/>
              </a:rPr>
              <a:t>rập</a:t>
            </a:r>
            <a:r>
              <a:rPr lang="en-US" sz="2300" dirty="0">
                <a:solidFill>
                  <a:schemeClr val="bg1">
                    <a:lumMod val="10000"/>
                  </a:schemeClr>
                </a:solidFill>
                <a:latin typeface="#9Slide03 Roboto Medium" panose="02000000000000000000" pitchFamily="2" charset="0"/>
                <a:ea typeface="#9Slide03 Roboto Medium" panose="02000000000000000000" pitchFamily="2" charset="0"/>
              </a:rPr>
              <a:t> </a:t>
            </a:r>
            <a:r>
              <a:rPr lang="en-US" sz="2300" dirty="0" err="1">
                <a:solidFill>
                  <a:schemeClr val="bg1">
                    <a:lumMod val="10000"/>
                  </a:schemeClr>
                </a:solidFill>
                <a:latin typeface="#9Slide03 Roboto Medium" panose="02000000000000000000" pitchFamily="2" charset="0"/>
                <a:ea typeface="#9Slide03 Roboto Medium" panose="02000000000000000000" pitchFamily="2" charset="0"/>
              </a:rPr>
              <a:t>Xê-út</a:t>
            </a:r>
            <a:r>
              <a:rPr lang="en-US" sz="2300" dirty="0">
                <a:solidFill>
                  <a:schemeClr val="bg1">
                    <a:lumMod val="10000"/>
                  </a:schemeClr>
                </a:solidFill>
                <a:latin typeface="#9Slide03 Roboto Medium" panose="02000000000000000000" pitchFamily="2" charset="0"/>
                <a:ea typeface="#9Slide03 Roboto Medium" panose="02000000000000000000" pitchFamily="2" charset="0"/>
              </a:rPr>
              <a:t>.</a:t>
            </a:r>
            <a:endParaRPr lang="vi-VN" sz="2300" dirty="0">
              <a:solidFill>
                <a:schemeClr val="bg1">
                  <a:lumMod val="10000"/>
                </a:schemeClr>
              </a:solidFill>
              <a:latin typeface="#9Slide03 Roboto Medium" panose="02000000000000000000" pitchFamily="2" charset="0"/>
              <a:ea typeface="#9Slide03 Roboto Medium" panose="02000000000000000000" pitchFamily="2" charset="0"/>
            </a:endParaRPr>
          </a:p>
        </p:txBody>
      </p:sp>
      <p:sp>
        <p:nvSpPr>
          <p:cNvPr id="9" name="Rectangle 8"/>
          <p:cNvSpPr/>
          <p:nvPr/>
        </p:nvSpPr>
        <p:spPr>
          <a:xfrm>
            <a:off x="625642" y="5612771"/>
            <a:ext cx="10186737" cy="461665"/>
          </a:xfrm>
          <a:prstGeom prst="rect">
            <a:avLst/>
          </a:prstGeom>
        </p:spPr>
        <p:txBody>
          <a:bodyPr wrap="square">
            <a:spAutoFit/>
          </a:bodyPr>
          <a:lstStyle/>
          <a:p>
            <a:pPr algn="just"/>
            <a:r>
              <a:rPr lang="en-US" sz="2400" dirty="0" err="1">
                <a:solidFill>
                  <a:schemeClr val="bg1">
                    <a:lumMod val="10000"/>
                  </a:schemeClr>
                </a:solidFill>
                <a:latin typeface="#9Slide03 Roboto Medium" panose="02000000000000000000" pitchFamily="2" charset="0"/>
                <a:ea typeface="#9Slide03 Roboto Medium" panose="02000000000000000000" pitchFamily="2" charset="0"/>
              </a:rPr>
              <a:t>Cách</a:t>
            </a:r>
            <a:r>
              <a:rPr lang="en-US" sz="2400" dirty="0">
                <a:solidFill>
                  <a:schemeClr val="bg1">
                    <a:lumMod val="10000"/>
                  </a:schemeClr>
                </a:solidFill>
                <a:latin typeface="#9Slide03 Roboto Medium" panose="02000000000000000000" pitchFamily="2" charset="0"/>
                <a:ea typeface="#9Slide03 Roboto Medium" panose="02000000000000000000" pitchFamily="2" charset="0"/>
              </a:rPr>
              <a:t> </a:t>
            </a:r>
            <a:r>
              <a:rPr lang="en-US" sz="2400" dirty="0" err="1">
                <a:solidFill>
                  <a:schemeClr val="bg1">
                    <a:lumMod val="10000"/>
                  </a:schemeClr>
                </a:solidFill>
                <a:latin typeface="#9Slide03 Roboto Medium" panose="02000000000000000000" pitchFamily="2" charset="0"/>
                <a:ea typeface="#9Slide03 Roboto Medium" panose="02000000000000000000" pitchFamily="2" charset="0"/>
              </a:rPr>
              <a:t>tính</a:t>
            </a:r>
            <a:r>
              <a:rPr lang="en-US" sz="2400" dirty="0">
                <a:solidFill>
                  <a:schemeClr val="bg1">
                    <a:lumMod val="10000"/>
                  </a:schemeClr>
                </a:solidFill>
                <a:latin typeface="#9Slide03 Roboto Medium" panose="02000000000000000000" pitchFamily="2" charset="0"/>
                <a:ea typeface="#9Slide03 Roboto Medium" panose="02000000000000000000" pitchFamily="2" charset="0"/>
              </a:rPr>
              <a:t> điểm: 10đ/từ khóa </a:t>
            </a:r>
            <a:r>
              <a:rPr lang="en-US" sz="2400" dirty="0" err="1">
                <a:solidFill>
                  <a:schemeClr val="bg1">
                    <a:lumMod val="10000"/>
                  </a:schemeClr>
                </a:solidFill>
                <a:latin typeface="#9Slide03 Roboto Medium" panose="02000000000000000000" pitchFamily="2" charset="0"/>
                <a:ea typeface="#9Slide03 Roboto Medium" panose="02000000000000000000" pitchFamily="2" charset="0"/>
              </a:rPr>
              <a:t>đúng</a:t>
            </a:r>
            <a:endParaRPr lang="vi-VN" sz="2400" dirty="0">
              <a:solidFill>
                <a:schemeClr val="bg1">
                  <a:lumMod val="10000"/>
                </a:schemeClr>
              </a:solidFill>
              <a:latin typeface="#9Slide03 Roboto Medium" panose="02000000000000000000" pitchFamily="2" charset="0"/>
              <a:ea typeface="#9Slide03 Roboto Medium" panose="02000000000000000000" pitchFamily="2" charset="0"/>
            </a:endParaRPr>
          </a:p>
        </p:txBody>
      </p:sp>
      <p:sp>
        <p:nvSpPr>
          <p:cNvPr id="10" name="Rectangle 9"/>
          <p:cNvSpPr/>
          <p:nvPr/>
        </p:nvSpPr>
        <p:spPr>
          <a:xfrm>
            <a:off x="8714621" y="2953494"/>
            <a:ext cx="1689886" cy="529376"/>
          </a:xfrm>
          <a:prstGeom prst="rect">
            <a:avLst/>
          </a:prstGeom>
        </p:spPr>
        <p:txBody>
          <a:bodyPr wrap="none">
            <a:spAutoFit/>
          </a:bodyPr>
          <a:lstStyle/>
          <a:p>
            <a:pPr algn="ctr">
              <a:lnSpc>
                <a:spcPct val="130000"/>
              </a:lnSpc>
            </a:pPr>
            <a:r>
              <a:rPr lang="en-US" sz="2400" b="1" dirty="0" err="1">
                <a:solidFill>
                  <a:srgbClr val="C00000"/>
                </a:solidFill>
                <a:latin typeface="#9Slide03 Roboto Medium" panose="02000000000000000000" pitchFamily="2" charset="0"/>
                <a:ea typeface="#9Slide03 Roboto Medium" panose="02000000000000000000" pitchFamily="2" charset="0"/>
              </a:rPr>
              <a:t>Ấn</a:t>
            </a:r>
            <a:r>
              <a:rPr lang="en-US" sz="2400" b="1" dirty="0">
                <a:solidFill>
                  <a:srgbClr val="C00000"/>
                </a:solidFill>
                <a:latin typeface="#9Slide03 Roboto Medium" panose="02000000000000000000" pitchFamily="2" charset="0"/>
                <a:ea typeface="#9Slide03 Roboto Medium" panose="02000000000000000000" pitchFamily="2" charset="0"/>
              </a:rPr>
              <a:t> </a:t>
            </a:r>
            <a:r>
              <a:rPr lang="en-US" sz="2400" b="1" dirty="0" err="1">
                <a:solidFill>
                  <a:srgbClr val="C00000"/>
                </a:solidFill>
                <a:latin typeface="#9Slide03 Roboto Medium" panose="02000000000000000000" pitchFamily="2" charset="0"/>
                <a:ea typeface="#9Slide03 Roboto Medium" panose="02000000000000000000" pitchFamily="2" charset="0"/>
              </a:rPr>
              <a:t>Độ</a:t>
            </a:r>
            <a:r>
              <a:rPr lang="en-US" sz="2400" b="1" dirty="0">
                <a:solidFill>
                  <a:srgbClr val="C00000"/>
                </a:solidFill>
                <a:latin typeface="#9Slide03 Roboto Medium" panose="02000000000000000000" pitchFamily="2" charset="0"/>
                <a:ea typeface="#9Slide03 Roboto Medium" panose="02000000000000000000" pitchFamily="2" charset="0"/>
              </a:rPr>
              <a:t> giáo</a:t>
            </a:r>
          </a:p>
        </p:txBody>
      </p:sp>
      <p:sp>
        <p:nvSpPr>
          <p:cNvPr id="11" name="Rectangle 10"/>
          <p:cNvSpPr/>
          <p:nvPr/>
        </p:nvSpPr>
        <p:spPr>
          <a:xfrm>
            <a:off x="7352698" y="3512030"/>
            <a:ext cx="1494320" cy="529376"/>
          </a:xfrm>
          <a:prstGeom prst="rect">
            <a:avLst/>
          </a:prstGeom>
        </p:spPr>
        <p:txBody>
          <a:bodyPr wrap="none">
            <a:spAutoFit/>
          </a:bodyPr>
          <a:lstStyle/>
          <a:p>
            <a:pPr algn="ctr">
              <a:lnSpc>
                <a:spcPct val="130000"/>
              </a:lnSpc>
            </a:pPr>
            <a:r>
              <a:rPr lang="en-US" sz="2400" b="1" dirty="0" err="1">
                <a:solidFill>
                  <a:srgbClr val="C00000"/>
                </a:solidFill>
                <a:latin typeface="#9Slide03 Roboto Medium" panose="02000000000000000000" pitchFamily="2" charset="0"/>
                <a:ea typeface="#9Slide03 Roboto Medium" panose="02000000000000000000" pitchFamily="2" charset="0"/>
              </a:rPr>
              <a:t>Phật</a:t>
            </a:r>
            <a:r>
              <a:rPr lang="en-US" sz="2400" b="1" dirty="0">
                <a:solidFill>
                  <a:srgbClr val="C00000"/>
                </a:solidFill>
                <a:latin typeface="#9Slide03 Roboto Medium" panose="02000000000000000000" pitchFamily="2" charset="0"/>
                <a:ea typeface="#9Slide03 Roboto Medium" panose="02000000000000000000" pitchFamily="2" charset="0"/>
              </a:rPr>
              <a:t> giáo</a:t>
            </a:r>
          </a:p>
        </p:txBody>
      </p:sp>
      <p:sp>
        <p:nvSpPr>
          <p:cNvPr id="12" name="Rectangle 11"/>
          <p:cNvSpPr/>
          <p:nvPr/>
        </p:nvSpPr>
        <p:spPr>
          <a:xfrm>
            <a:off x="5387336" y="4022426"/>
            <a:ext cx="1507144" cy="529376"/>
          </a:xfrm>
          <a:prstGeom prst="rect">
            <a:avLst/>
          </a:prstGeom>
        </p:spPr>
        <p:txBody>
          <a:bodyPr wrap="none">
            <a:spAutoFit/>
          </a:bodyPr>
          <a:lstStyle/>
          <a:p>
            <a:pPr algn="ctr">
              <a:lnSpc>
                <a:spcPct val="130000"/>
              </a:lnSpc>
            </a:pPr>
            <a:r>
              <a:rPr lang="en-US" sz="2400" b="1" dirty="0">
                <a:solidFill>
                  <a:srgbClr val="C00000"/>
                </a:solidFill>
                <a:latin typeface="#9Slide03 Roboto Medium" panose="02000000000000000000" pitchFamily="2" charset="0"/>
                <a:ea typeface="#9Slide03 Roboto Medium" panose="02000000000000000000" pitchFamily="2" charset="0"/>
              </a:rPr>
              <a:t>Ki-</a:t>
            </a:r>
            <a:r>
              <a:rPr lang="en-US" sz="2400" b="1" dirty="0" err="1">
                <a:solidFill>
                  <a:srgbClr val="C00000"/>
                </a:solidFill>
                <a:latin typeface="#9Slide03 Roboto Medium" panose="02000000000000000000" pitchFamily="2" charset="0"/>
                <a:ea typeface="#9Slide03 Roboto Medium" panose="02000000000000000000" pitchFamily="2" charset="0"/>
              </a:rPr>
              <a:t>tô</a:t>
            </a:r>
            <a:r>
              <a:rPr lang="en-US" sz="2400" b="1" dirty="0">
                <a:solidFill>
                  <a:srgbClr val="C00000"/>
                </a:solidFill>
                <a:latin typeface="#9Slide03 Roboto Medium" panose="02000000000000000000" pitchFamily="2" charset="0"/>
                <a:ea typeface="#9Slide03 Roboto Medium" panose="02000000000000000000" pitchFamily="2" charset="0"/>
              </a:rPr>
              <a:t> giáo</a:t>
            </a:r>
          </a:p>
        </p:txBody>
      </p:sp>
      <p:sp>
        <p:nvSpPr>
          <p:cNvPr id="13" name="Rectangle 12"/>
          <p:cNvSpPr/>
          <p:nvPr/>
        </p:nvSpPr>
        <p:spPr>
          <a:xfrm>
            <a:off x="1465616" y="4601168"/>
            <a:ext cx="1446230" cy="552459"/>
          </a:xfrm>
          <a:prstGeom prst="rect">
            <a:avLst/>
          </a:prstGeom>
        </p:spPr>
        <p:txBody>
          <a:bodyPr wrap="none">
            <a:spAutoFit/>
          </a:bodyPr>
          <a:lstStyle/>
          <a:p>
            <a:pPr algn="ctr">
              <a:lnSpc>
                <a:spcPct val="130000"/>
              </a:lnSpc>
            </a:pPr>
            <a:r>
              <a:rPr lang="en-US" sz="2300" b="1" dirty="0">
                <a:solidFill>
                  <a:srgbClr val="C00000"/>
                </a:solidFill>
                <a:latin typeface="#9Slide03 Roboto Medium" panose="02000000000000000000" pitchFamily="2" charset="0"/>
                <a:ea typeface="#9Slide03 Roboto Medium" panose="02000000000000000000" pitchFamily="2" charset="0"/>
              </a:rPr>
              <a:t>Pa-le-</a:t>
            </a:r>
            <a:r>
              <a:rPr lang="en-US" sz="2300" b="1" dirty="0" err="1">
                <a:solidFill>
                  <a:srgbClr val="C00000"/>
                </a:solidFill>
                <a:latin typeface="#9Slide03 Roboto Medium" panose="02000000000000000000" pitchFamily="2" charset="0"/>
                <a:ea typeface="#9Slide03 Roboto Medium" panose="02000000000000000000" pitchFamily="2" charset="0"/>
              </a:rPr>
              <a:t>xtin</a:t>
            </a:r>
            <a:endParaRPr lang="en-US" sz="2300" b="1" dirty="0">
              <a:solidFill>
                <a:srgbClr val="C00000"/>
              </a:solidFill>
              <a:latin typeface="#9Slide03 Roboto Medium" panose="02000000000000000000" pitchFamily="2" charset="0"/>
              <a:ea typeface="#9Slide03 Roboto Medium" panose="02000000000000000000" pitchFamily="2" charset="0"/>
            </a:endParaRPr>
          </a:p>
        </p:txBody>
      </p:sp>
      <p:sp>
        <p:nvSpPr>
          <p:cNvPr id="14" name="Rectangle 13"/>
          <p:cNvSpPr/>
          <p:nvPr/>
        </p:nvSpPr>
        <p:spPr>
          <a:xfrm>
            <a:off x="10812379" y="3520793"/>
            <a:ext cx="1257075" cy="552459"/>
          </a:xfrm>
          <a:prstGeom prst="rect">
            <a:avLst/>
          </a:prstGeom>
        </p:spPr>
        <p:txBody>
          <a:bodyPr wrap="none">
            <a:spAutoFit/>
          </a:bodyPr>
          <a:lstStyle/>
          <a:p>
            <a:pPr algn="ctr">
              <a:lnSpc>
                <a:spcPct val="130000"/>
              </a:lnSpc>
            </a:pPr>
            <a:r>
              <a:rPr lang="en-US" sz="2300" b="1" dirty="0">
                <a:solidFill>
                  <a:srgbClr val="C00000"/>
                </a:solidFill>
                <a:latin typeface="#9Slide03 Roboto Medium" panose="02000000000000000000" pitchFamily="2" charset="0"/>
                <a:ea typeface="#9Slide03 Roboto Medium" panose="02000000000000000000" pitchFamily="2" charset="0"/>
              </a:rPr>
              <a:t>thế </a:t>
            </a:r>
            <a:r>
              <a:rPr lang="en-US" sz="2300" b="1" dirty="0" err="1">
                <a:solidFill>
                  <a:srgbClr val="C00000"/>
                </a:solidFill>
                <a:latin typeface="#9Slide03 Roboto Medium" panose="02000000000000000000" pitchFamily="2" charset="0"/>
                <a:ea typeface="#9Slide03 Roboto Medium" panose="02000000000000000000" pitchFamily="2" charset="0"/>
              </a:rPr>
              <a:t>kỉ</a:t>
            </a:r>
            <a:r>
              <a:rPr lang="en-US" sz="2300" b="1" dirty="0">
                <a:solidFill>
                  <a:srgbClr val="C00000"/>
                </a:solidFill>
                <a:latin typeface="#9Slide03 Roboto Medium" panose="02000000000000000000" pitchFamily="2" charset="0"/>
                <a:ea typeface="#9Slide03 Roboto Medium" panose="02000000000000000000" pitchFamily="2" charset="0"/>
              </a:rPr>
              <a:t> VI</a:t>
            </a:r>
          </a:p>
        </p:txBody>
      </p:sp>
      <p:sp>
        <p:nvSpPr>
          <p:cNvPr id="15" name="Rectangle 14"/>
          <p:cNvSpPr/>
          <p:nvPr/>
        </p:nvSpPr>
        <p:spPr>
          <a:xfrm>
            <a:off x="5979776" y="4603484"/>
            <a:ext cx="1340432" cy="552459"/>
          </a:xfrm>
          <a:prstGeom prst="rect">
            <a:avLst/>
          </a:prstGeom>
        </p:spPr>
        <p:txBody>
          <a:bodyPr wrap="none">
            <a:spAutoFit/>
          </a:bodyPr>
          <a:lstStyle/>
          <a:p>
            <a:pPr algn="ctr">
              <a:lnSpc>
                <a:spcPct val="130000"/>
              </a:lnSpc>
            </a:pPr>
            <a:r>
              <a:rPr lang="en-US" sz="2300" b="1" dirty="0">
                <a:solidFill>
                  <a:srgbClr val="C00000"/>
                </a:solidFill>
                <a:latin typeface="#9Slide03 Roboto Medium" panose="02000000000000000000" pitchFamily="2" charset="0"/>
                <a:ea typeface="#9Slide03 Roboto Medium" panose="02000000000000000000" pitchFamily="2" charset="0"/>
              </a:rPr>
              <a:t>thế </a:t>
            </a:r>
            <a:r>
              <a:rPr lang="en-US" sz="2300" b="1" dirty="0" err="1">
                <a:solidFill>
                  <a:srgbClr val="C00000"/>
                </a:solidFill>
                <a:latin typeface="#9Slide03 Roboto Medium" panose="02000000000000000000" pitchFamily="2" charset="0"/>
                <a:ea typeface="#9Slide03 Roboto Medium" panose="02000000000000000000" pitchFamily="2" charset="0"/>
              </a:rPr>
              <a:t>kỉ</a:t>
            </a:r>
            <a:r>
              <a:rPr lang="en-US" sz="2300" b="1" dirty="0">
                <a:solidFill>
                  <a:srgbClr val="C00000"/>
                </a:solidFill>
                <a:latin typeface="#9Slide03 Roboto Medium" panose="02000000000000000000" pitchFamily="2" charset="0"/>
                <a:ea typeface="#9Slide03 Roboto Medium" panose="02000000000000000000" pitchFamily="2" charset="0"/>
              </a:rPr>
              <a:t> VII</a:t>
            </a:r>
          </a:p>
        </p:txBody>
      </p:sp>
      <p:pic>
        <p:nvPicPr>
          <p:cNvPr id="2050" name="Picture 2" descr="Best SEO Company In Bhubaneswar | SEO Service | DigiVyaapar"/>
          <p:cNvPicPr>
            <a:picLocks noChangeAspect="1" noChangeArrowheads="1"/>
          </p:cNvPicPr>
          <p:nvPr/>
        </p:nvPicPr>
        <p:blipFill>
          <a:blip r:embed="rId3" cstate="print">
            <a:extLst>
              <a:ext uri="{BEBA8EAE-BF5A-486C-A8C5-ECC9F3942E4B}">
                <a14:imgProps xmlns:a14="http://schemas.microsoft.com/office/drawing/2010/main">
                  <a14:imgLayer r:embed="rId4">
                    <a14:imgEffect>
                      <a14:backgroundRemoval t="0" b="99023" l="0" r="100000"/>
                    </a14:imgEffect>
                  </a14:imgLayer>
                </a14:imgProps>
              </a:ext>
              <a:ext uri="{28A0092B-C50C-407E-A947-70E740481C1C}">
                <a14:useLocalDpi xmlns:a14="http://schemas.microsoft.com/office/drawing/2010/main" val="0"/>
              </a:ext>
            </a:extLst>
          </a:blip>
          <a:srcRect/>
          <a:stretch>
            <a:fillRect/>
          </a:stretch>
        </p:blipFill>
        <p:spPr bwMode="auto">
          <a:xfrm>
            <a:off x="6822442" y="5327887"/>
            <a:ext cx="1471326" cy="1471326"/>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Two girls reading books illustration, Reading , Children learn transparent  background PNG clipart - PNG - Free transparent image"/>
          <p:cNvPicPr>
            <a:picLocks noChangeAspect="1" noChangeArrowheads="1"/>
          </p:cNvPicPr>
          <p:nvPr/>
        </p:nvPicPr>
        <p:blipFill>
          <a:blip r:embed="rId5" cstate="print">
            <a:extLst>
              <a:ext uri="{BEBA8EAE-BF5A-486C-A8C5-ECC9F3942E4B}">
                <a14:imgProps xmlns:a14="http://schemas.microsoft.com/office/drawing/2010/main">
                  <a14:imgLayer r:embed="rId6">
                    <a14:imgEffect>
                      <a14:backgroundRemoval t="511" b="100000" l="0" r="98750">
                        <a14:foregroundMark x1="11111" y1="50767" x2="20000" y2="84327"/>
                        <a14:foregroundMark x1="12917" y1="71721" x2="27917" y2="52470"/>
                        <a14:foregroundMark x1="47083" y1="55707" x2="50417" y2="66269"/>
                        <a14:foregroundMark x1="53194" y1="92164" x2="69583" y2="80920"/>
                        <a14:foregroundMark x1="60833" y1="96763" x2="74861" y2="82453"/>
                        <a14:foregroundMark x1="37917" y1="89779" x2="57361" y2="74106"/>
                        <a14:foregroundMark x1="30417" y1="89779" x2="41944" y2="84157"/>
                      </a14:backgroundRemoval>
                    </a14:imgEffect>
                  </a14:imgLayer>
                </a14:imgProps>
              </a:ext>
              <a:ext uri="{28A0092B-C50C-407E-A947-70E740481C1C}">
                <a14:useLocalDpi xmlns:a14="http://schemas.microsoft.com/office/drawing/2010/main" val="0"/>
              </a:ext>
            </a:extLst>
          </a:blip>
          <a:srcRect/>
          <a:stretch>
            <a:fillRect/>
          </a:stretch>
        </p:blipFill>
        <p:spPr bwMode="auto">
          <a:xfrm>
            <a:off x="9204899" y="4563093"/>
            <a:ext cx="2742770" cy="223612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8847850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7" presetClass="entr" presetSubtype="0" fill="hold" grpId="0" nodeType="click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fade">
                                      <p:cBhvr>
                                        <p:cTn id="14" dur="1000"/>
                                        <p:tgtEl>
                                          <p:spTgt spid="11"/>
                                        </p:tgtEl>
                                      </p:cBhvr>
                                    </p:animEffect>
                                    <p:anim calcmode="lin" valueType="num">
                                      <p:cBhvr>
                                        <p:cTn id="15" dur="1000" fill="hold"/>
                                        <p:tgtEl>
                                          <p:spTgt spid="11"/>
                                        </p:tgtEl>
                                        <p:attrNameLst>
                                          <p:attrName>ppt_x</p:attrName>
                                        </p:attrNameLst>
                                      </p:cBhvr>
                                      <p:tavLst>
                                        <p:tav tm="0">
                                          <p:val>
                                            <p:strVal val="#ppt_x"/>
                                          </p:val>
                                        </p:tav>
                                        <p:tav tm="100000">
                                          <p:val>
                                            <p:strVal val="#ppt_x"/>
                                          </p:val>
                                        </p:tav>
                                      </p:tavLst>
                                    </p:anim>
                                    <p:anim calcmode="lin" valueType="num">
                                      <p:cBhvr>
                                        <p:cTn id="16"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7" presetClass="entr" presetSubtype="0" fill="hold" grpId="0" nodeType="click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fade">
                                      <p:cBhvr>
                                        <p:cTn id="21" dur="1000"/>
                                        <p:tgtEl>
                                          <p:spTgt spid="14"/>
                                        </p:tgtEl>
                                      </p:cBhvr>
                                    </p:animEffect>
                                    <p:anim calcmode="lin" valueType="num">
                                      <p:cBhvr>
                                        <p:cTn id="22" dur="1000" fill="hold"/>
                                        <p:tgtEl>
                                          <p:spTgt spid="14"/>
                                        </p:tgtEl>
                                        <p:attrNameLst>
                                          <p:attrName>ppt_x</p:attrName>
                                        </p:attrNameLst>
                                      </p:cBhvr>
                                      <p:tavLst>
                                        <p:tav tm="0">
                                          <p:val>
                                            <p:strVal val="#ppt_x"/>
                                          </p:val>
                                        </p:tav>
                                        <p:tav tm="100000">
                                          <p:val>
                                            <p:strVal val="#ppt_x"/>
                                          </p:val>
                                        </p:tav>
                                      </p:tavLst>
                                    </p:anim>
                                    <p:anim calcmode="lin" valueType="num">
                                      <p:cBhvr>
                                        <p:cTn id="23"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7" presetClass="entr" presetSubtype="0" fill="hold" grpId="0" nodeType="clickEffect">
                                  <p:stCondLst>
                                    <p:cond delay="0"/>
                                  </p:stCondLst>
                                  <p:childTnLst>
                                    <p:set>
                                      <p:cBhvr>
                                        <p:cTn id="27" dur="1" fill="hold">
                                          <p:stCondLst>
                                            <p:cond delay="0"/>
                                          </p:stCondLst>
                                        </p:cTn>
                                        <p:tgtEl>
                                          <p:spTgt spid="12"/>
                                        </p:tgtEl>
                                        <p:attrNameLst>
                                          <p:attrName>style.visibility</p:attrName>
                                        </p:attrNameLst>
                                      </p:cBhvr>
                                      <p:to>
                                        <p:strVal val="visible"/>
                                      </p:to>
                                    </p:set>
                                    <p:animEffect transition="in" filter="fade">
                                      <p:cBhvr>
                                        <p:cTn id="28" dur="1000"/>
                                        <p:tgtEl>
                                          <p:spTgt spid="12"/>
                                        </p:tgtEl>
                                      </p:cBhvr>
                                    </p:animEffect>
                                    <p:anim calcmode="lin" valueType="num">
                                      <p:cBhvr>
                                        <p:cTn id="29" dur="1000" fill="hold"/>
                                        <p:tgtEl>
                                          <p:spTgt spid="12"/>
                                        </p:tgtEl>
                                        <p:attrNameLst>
                                          <p:attrName>ppt_x</p:attrName>
                                        </p:attrNameLst>
                                      </p:cBhvr>
                                      <p:tavLst>
                                        <p:tav tm="0">
                                          <p:val>
                                            <p:strVal val="#ppt_x"/>
                                          </p:val>
                                        </p:tav>
                                        <p:tav tm="100000">
                                          <p:val>
                                            <p:strVal val="#ppt_x"/>
                                          </p:val>
                                        </p:tav>
                                      </p:tavLst>
                                    </p:anim>
                                    <p:anim calcmode="lin" valueType="num">
                                      <p:cBhvr>
                                        <p:cTn id="30"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7" presetClass="entr" presetSubtype="0" fill="hold" grpId="0" nodeType="click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fade">
                                      <p:cBhvr>
                                        <p:cTn id="35" dur="1000"/>
                                        <p:tgtEl>
                                          <p:spTgt spid="13"/>
                                        </p:tgtEl>
                                      </p:cBhvr>
                                    </p:animEffect>
                                    <p:anim calcmode="lin" valueType="num">
                                      <p:cBhvr>
                                        <p:cTn id="36" dur="1000" fill="hold"/>
                                        <p:tgtEl>
                                          <p:spTgt spid="13"/>
                                        </p:tgtEl>
                                        <p:attrNameLst>
                                          <p:attrName>ppt_x</p:attrName>
                                        </p:attrNameLst>
                                      </p:cBhvr>
                                      <p:tavLst>
                                        <p:tav tm="0">
                                          <p:val>
                                            <p:strVal val="#ppt_x"/>
                                          </p:val>
                                        </p:tav>
                                        <p:tav tm="100000">
                                          <p:val>
                                            <p:strVal val="#ppt_x"/>
                                          </p:val>
                                        </p:tav>
                                      </p:tavLst>
                                    </p:anim>
                                    <p:anim calcmode="lin" valueType="num">
                                      <p:cBhvr>
                                        <p:cTn id="37"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7" presetClass="entr" presetSubtype="0" fill="hold" grpId="0" nodeType="clickEffect">
                                  <p:stCondLst>
                                    <p:cond delay="0"/>
                                  </p:stCondLst>
                                  <p:childTnLst>
                                    <p:set>
                                      <p:cBhvr>
                                        <p:cTn id="41" dur="1" fill="hold">
                                          <p:stCondLst>
                                            <p:cond delay="0"/>
                                          </p:stCondLst>
                                        </p:cTn>
                                        <p:tgtEl>
                                          <p:spTgt spid="15"/>
                                        </p:tgtEl>
                                        <p:attrNameLst>
                                          <p:attrName>style.visibility</p:attrName>
                                        </p:attrNameLst>
                                      </p:cBhvr>
                                      <p:to>
                                        <p:strVal val="visible"/>
                                      </p:to>
                                    </p:set>
                                    <p:animEffect transition="in" filter="fade">
                                      <p:cBhvr>
                                        <p:cTn id="42" dur="1000"/>
                                        <p:tgtEl>
                                          <p:spTgt spid="15"/>
                                        </p:tgtEl>
                                      </p:cBhvr>
                                    </p:animEffect>
                                    <p:anim calcmode="lin" valueType="num">
                                      <p:cBhvr>
                                        <p:cTn id="43" dur="1000" fill="hold"/>
                                        <p:tgtEl>
                                          <p:spTgt spid="15"/>
                                        </p:tgtEl>
                                        <p:attrNameLst>
                                          <p:attrName>ppt_x</p:attrName>
                                        </p:attrNameLst>
                                      </p:cBhvr>
                                      <p:tavLst>
                                        <p:tav tm="0">
                                          <p:val>
                                            <p:strVal val="#ppt_x"/>
                                          </p:val>
                                        </p:tav>
                                        <p:tav tm="100000">
                                          <p:val>
                                            <p:strVal val="#ppt_x"/>
                                          </p:val>
                                        </p:tav>
                                      </p:tavLst>
                                    </p:anim>
                                    <p:anim calcmode="lin" valueType="num">
                                      <p:cBhvr>
                                        <p:cTn id="44"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p:bldP spid="14" grpId="0"/>
      <p:bldP spid="15"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9DEA7042-98AD-4590-8A75-2F7F88805E67}"/>
              </a:ext>
            </a:extLst>
          </p:cNvPr>
          <p:cNvSpPr/>
          <p:nvPr/>
        </p:nvSpPr>
        <p:spPr>
          <a:xfrm>
            <a:off x="0" y="83089"/>
            <a:ext cx="12192000" cy="640393"/>
          </a:xfrm>
          <a:prstGeom prst="rect">
            <a:avLst/>
          </a:prstGeom>
          <a:solidFill>
            <a:srgbClr val="08699F"/>
          </a:solidFill>
          <a:ln w="12700" cap="flat" cmpd="sng" algn="ctr">
            <a:solidFill>
              <a:srgbClr val="08699F"/>
            </a:solidFill>
            <a:prstDash val="solid"/>
            <a:miter lim="800000"/>
          </a:ln>
          <a:effectLst/>
        </p:spPr>
        <p:txBody>
          <a:bodyPr rtlCol="0" anchor="ctr"/>
          <a:lstStyle/>
          <a:p>
            <a:pPr marL="0" marR="0" lvl="0" indent="0" algn="ctr" defTabSz="121914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prstClr val="white"/>
                </a:solidFill>
                <a:effectLst/>
                <a:uLnTx/>
                <a:uFillTx/>
                <a:latin typeface="#9Slide03 Roboto Medium" panose="02000000000000000000" pitchFamily="2" charset="0"/>
                <a:ea typeface="#9Slide03 Roboto Medium" panose="02000000000000000000" pitchFamily="2" charset="0"/>
                <a:cs typeface="Arial" panose="020B0604020202020204" pitchFamily="34" charset="0"/>
              </a:rPr>
              <a:t>BÀI TẬP VỀ NHÀ</a:t>
            </a:r>
          </a:p>
        </p:txBody>
      </p:sp>
      <p:cxnSp>
        <p:nvCxnSpPr>
          <p:cNvPr id="5" name="Straight Connector 4">
            <a:extLst>
              <a:ext uri="{FF2B5EF4-FFF2-40B4-BE49-F238E27FC236}">
                <a16:creationId xmlns:a16="http://schemas.microsoft.com/office/drawing/2014/main" id="{5EC038A2-2ABE-4F94-87DE-E1681E2CEB82}"/>
              </a:ext>
            </a:extLst>
          </p:cNvPr>
          <p:cNvCxnSpPr>
            <a:cxnSpLocks/>
          </p:cNvCxnSpPr>
          <p:nvPr/>
        </p:nvCxnSpPr>
        <p:spPr>
          <a:xfrm>
            <a:off x="510271" y="2915179"/>
            <a:ext cx="10867175" cy="0"/>
          </a:xfrm>
          <a:prstGeom prst="line">
            <a:avLst/>
          </a:prstGeom>
          <a:noFill/>
          <a:ln w="9525" cap="flat" cmpd="sng" algn="ctr">
            <a:solidFill>
              <a:srgbClr val="52321D"/>
            </a:solidFill>
            <a:prstDash val="dash"/>
            <a:round/>
            <a:headEnd type="none" w="med" len="med"/>
            <a:tailEnd type="none" w="med" len="med"/>
          </a:ln>
          <a:effectLst/>
        </p:spPr>
      </p:cxnSp>
      <p:sp>
        <p:nvSpPr>
          <p:cNvPr id="6" name="Freeform 2">
            <a:extLst>
              <a:ext uri="{FF2B5EF4-FFF2-40B4-BE49-F238E27FC236}">
                <a16:creationId xmlns:a16="http://schemas.microsoft.com/office/drawing/2014/main" id="{75DE9A60-7F00-41A7-B999-0896F726FCE7}"/>
              </a:ext>
            </a:extLst>
          </p:cNvPr>
          <p:cNvSpPr>
            <a:spLocks noChangeArrowheads="1"/>
          </p:cNvSpPr>
          <p:nvPr/>
        </p:nvSpPr>
        <p:spPr bwMode="auto">
          <a:xfrm>
            <a:off x="773517" y="2058690"/>
            <a:ext cx="1712983" cy="1712983"/>
          </a:xfrm>
          <a:custGeom>
            <a:avLst/>
            <a:gdLst>
              <a:gd name="T0" fmla="*/ 1377 w 2753"/>
              <a:gd name="T1" fmla="*/ 0 h 2752"/>
              <a:gd name="T2" fmla="*/ 1377 w 2753"/>
              <a:gd name="T3" fmla="*/ 0 h 2752"/>
              <a:gd name="T4" fmla="*/ 2752 w 2753"/>
              <a:gd name="T5" fmla="*/ 1376 h 2752"/>
              <a:gd name="T6" fmla="*/ 2752 w 2753"/>
              <a:gd name="T7" fmla="*/ 1376 h 2752"/>
              <a:gd name="T8" fmla="*/ 1377 w 2753"/>
              <a:gd name="T9" fmla="*/ 2751 h 2752"/>
              <a:gd name="T10" fmla="*/ 1377 w 2753"/>
              <a:gd name="T11" fmla="*/ 2751 h 2752"/>
              <a:gd name="T12" fmla="*/ 0 w 2753"/>
              <a:gd name="T13" fmla="*/ 1376 h 2752"/>
              <a:gd name="T14" fmla="*/ 0 w 2753"/>
              <a:gd name="T15" fmla="*/ 1376 h 2752"/>
              <a:gd name="T16" fmla="*/ 1377 w 2753"/>
              <a:gd name="T17" fmla="*/ 0 h 2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3" h="2752">
                <a:moveTo>
                  <a:pt x="1377" y="0"/>
                </a:moveTo>
                <a:lnTo>
                  <a:pt x="1377" y="0"/>
                </a:lnTo>
                <a:cubicBezTo>
                  <a:pt x="2137" y="0"/>
                  <a:pt x="2752" y="616"/>
                  <a:pt x="2752" y="1376"/>
                </a:cubicBezTo>
                <a:lnTo>
                  <a:pt x="2752" y="1376"/>
                </a:lnTo>
                <a:cubicBezTo>
                  <a:pt x="2752" y="2135"/>
                  <a:pt x="2137" y="2751"/>
                  <a:pt x="1377" y="2751"/>
                </a:cubicBezTo>
                <a:lnTo>
                  <a:pt x="1377" y="2751"/>
                </a:lnTo>
                <a:cubicBezTo>
                  <a:pt x="616" y="2751"/>
                  <a:pt x="0" y="2135"/>
                  <a:pt x="0" y="1376"/>
                </a:cubicBezTo>
                <a:lnTo>
                  <a:pt x="0" y="1376"/>
                </a:lnTo>
                <a:cubicBezTo>
                  <a:pt x="0" y="616"/>
                  <a:pt x="616" y="0"/>
                  <a:pt x="1377" y="0"/>
                </a:cubicBezTo>
              </a:path>
            </a:pathLst>
          </a:custGeom>
          <a:solidFill>
            <a:srgbClr val="00B0F0"/>
          </a:solidFill>
          <a:ln>
            <a:noFill/>
          </a:ln>
          <a:effectLst/>
        </p:spPr>
        <p:txBody>
          <a:bodyPr wrap="none" anchor="ctr"/>
          <a:lstStyle/>
          <a:p>
            <a:pPr defTabSz="914149">
              <a:defRPr/>
            </a:pPr>
            <a:endParaRPr lang="en-US" sz="3265" kern="0">
              <a:solidFill>
                <a:srgbClr val="AAAAAA"/>
              </a:solidFill>
              <a:latin typeface="Calibri" panose="020F0502020204030204"/>
              <a:cs typeface="Arial"/>
              <a:sym typeface="Arial"/>
            </a:endParaRPr>
          </a:p>
        </p:txBody>
      </p:sp>
      <p:sp>
        <p:nvSpPr>
          <p:cNvPr id="7" name="Freeform 3">
            <a:extLst>
              <a:ext uri="{FF2B5EF4-FFF2-40B4-BE49-F238E27FC236}">
                <a16:creationId xmlns:a16="http://schemas.microsoft.com/office/drawing/2014/main" id="{9A719321-9D49-460F-922A-79D695FE1A56}"/>
              </a:ext>
            </a:extLst>
          </p:cNvPr>
          <p:cNvSpPr>
            <a:spLocks noChangeArrowheads="1"/>
          </p:cNvSpPr>
          <p:nvPr/>
        </p:nvSpPr>
        <p:spPr bwMode="auto">
          <a:xfrm>
            <a:off x="1048034" y="2250852"/>
            <a:ext cx="1166695" cy="1331405"/>
          </a:xfrm>
          <a:custGeom>
            <a:avLst/>
            <a:gdLst>
              <a:gd name="T0" fmla="*/ 885 w 1872"/>
              <a:gd name="T1" fmla="*/ 18 h 2138"/>
              <a:gd name="T2" fmla="*/ 885 w 1872"/>
              <a:gd name="T3" fmla="*/ 18 h 2138"/>
              <a:gd name="T4" fmla="*/ 986 w 1872"/>
              <a:gd name="T5" fmla="*/ 18 h 2138"/>
              <a:gd name="T6" fmla="*/ 1820 w 1872"/>
              <a:gd name="T7" fmla="*/ 500 h 2138"/>
              <a:gd name="T8" fmla="*/ 1820 w 1872"/>
              <a:gd name="T9" fmla="*/ 500 h 2138"/>
              <a:gd name="T10" fmla="*/ 1871 w 1872"/>
              <a:gd name="T11" fmla="*/ 588 h 2138"/>
              <a:gd name="T12" fmla="*/ 1871 w 1872"/>
              <a:gd name="T13" fmla="*/ 1549 h 2138"/>
              <a:gd name="T14" fmla="*/ 1871 w 1872"/>
              <a:gd name="T15" fmla="*/ 1549 h 2138"/>
              <a:gd name="T16" fmla="*/ 1820 w 1872"/>
              <a:gd name="T17" fmla="*/ 1637 h 2138"/>
              <a:gd name="T18" fmla="*/ 986 w 1872"/>
              <a:gd name="T19" fmla="*/ 2119 h 2138"/>
              <a:gd name="T20" fmla="*/ 986 w 1872"/>
              <a:gd name="T21" fmla="*/ 2119 h 2138"/>
              <a:gd name="T22" fmla="*/ 885 w 1872"/>
              <a:gd name="T23" fmla="*/ 2119 h 2138"/>
              <a:gd name="T24" fmla="*/ 50 w 1872"/>
              <a:gd name="T25" fmla="*/ 1637 h 2138"/>
              <a:gd name="T26" fmla="*/ 50 w 1872"/>
              <a:gd name="T27" fmla="*/ 1637 h 2138"/>
              <a:gd name="T28" fmla="*/ 0 w 1872"/>
              <a:gd name="T29" fmla="*/ 1549 h 2138"/>
              <a:gd name="T30" fmla="*/ 0 w 1872"/>
              <a:gd name="T31" fmla="*/ 588 h 2138"/>
              <a:gd name="T32" fmla="*/ 0 w 1872"/>
              <a:gd name="T33" fmla="*/ 588 h 2138"/>
              <a:gd name="T34" fmla="*/ 50 w 1872"/>
              <a:gd name="T35" fmla="*/ 500 h 2138"/>
              <a:gd name="T36" fmla="*/ 885 w 1872"/>
              <a:gd name="T37" fmla="*/ 18 h 2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72" h="2138">
                <a:moveTo>
                  <a:pt x="885" y="18"/>
                </a:moveTo>
                <a:lnTo>
                  <a:pt x="885" y="18"/>
                </a:lnTo>
                <a:cubicBezTo>
                  <a:pt x="916" y="0"/>
                  <a:pt x="955" y="0"/>
                  <a:pt x="986" y="18"/>
                </a:cubicBezTo>
                <a:lnTo>
                  <a:pt x="1820" y="500"/>
                </a:lnTo>
                <a:lnTo>
                  <a:pt x="1820" y="500"/>
                </a:lnTo>
                <a:cubicBezTo>
                  <a:pt x="1851" y="517"/>
                  <a:pt x="1871" y="551"/>
                  <a:pt x="1871" y="588"/>
                </a:cubicBezTo>
                <a:lnTo>
                  <a:pt x="1871" y="1549"/>
                </a:lnTo>
                <a:lnTo>
                  <a:pt x="1871" y="1549"/>
                </a:lnTo>
                <a:cubicBezTo>
                  <a:pt x="1871" y="1586"/>
                  <a:pt x="1851" y="1620"/>
                  <a:pt x="1820" y="1637"/>
                </a:cubicBezTo>
                <a:lnTo>
                  <a:pt x="986" y="2119"/>
                </a:lnTo>
                <a:lnTo>
                  <a:pt x="986" y="2119"/>
                </a:lnTo>
                <a:cubicBezTo>
                  <a:pt x="955" y="2137"/>
                  <a:pt x="916" y="2137"/>
                  <a:pt x="885" y="2119"/>
                </a:cubicBezTo>
                <a:lnTo>
                  <a:pt x="50" y="1637"/>
                </a:lnTo>
                <a:lnTo>
                  <a:pt x="50" y="1637"/>
                </a:lnTo>
                <a:cubicBezTo>
                  <a:pt x="19" y="1620"/>
                  <a:pt x="0" y="1586"/>
                  <a:pt x="0" y="1549"/>
                </a:cubicBezTo>
                <a:lnTo>
                  <a:pt x="0" y="588"/>
                </a:lnTo>
                <a:lnTo>
                  <a:pt x="0" y="588"/>
                </a:lnTo>
                <a:cubicBezTo>
                  <a:pt x="0" y="551"/>
                  <a:pt x="19" y="517"/>
                  <a:pt x="50" y="500"/>
                </a:cubicBezTo>
                <a:lnTo>
                  <a:pt x="885" y="18"/>
                </a:lnTo>
              </a:path>
            </a:pathLst>
          </a:custGeom>
          <a:solidFill>
            <a:sysClr val="window" lastClr="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149">
              <a:defRPr/>
            </a:pPr>
            <a:endParaRPr lang="en-US" sz="3265" kern="0">
              <a:solidFill>
                <a:srgbClr val="AAAAAA"/>
              </a:solidFill>
              <a:latin typeface="Calibri" panose="020F0502020204030204"/>
              <a:cs typeface="Arial"/>
              <a:sym typeface="Arial"/>
            </a:endParaRPr>
          </a:p>
        </p:txBody>
      </p:sp>
      <p:sp>
        <p:nvSpPr>
          <p:cNvPr id="8" name="Freeform 5">
            <a:extLst>
              <a:ext uri="{FF2B5EF4-FFF2-40B4-BE49-F238E27FC236}">
                <a16:creationId xmlns:a16="http://schemas.microsoft.com/office/drawing/2014/main" id="{3BA20C35-BF81-4801-96B0-E834E3951789}"/>
              </a:ext>
            </a:extLst>
          </p:cNvPr>
          <p:cNvSpPr>
            <a:spLocks noChangeArrowheads="1"/>
          </p:cNvSpPr>
          <p:nvPr/>
        </p:nvSpPr>
        <p:spPr bwMode="auto">
          <a:xfrm>
            <a:off x="5277105" y="2058690"/>
            <a:ext cx="1712983" cy="1712983"/>
          </a:xfrm>
          <a:custGeom>
            <a:avLst/>
            <a:gdLst>
              <a:gd name="T0" fmla="*/ 1376 w 2753"/>
              <a:gd name="T1" fmla="*/ 0 h 2752"/>
              <a:gd name="T2" fmla="*/ 1376 w 2753"/>
              <a:gd name="T3" fmla="*/ 0 h 2752"/>
              <a:gd name="T4" fmla="*/ 2752 w 2753"/>
              <a:gd name="T5" fmla="*/ 1376 h 2752"/>
              <a:gd name="T6" fmla="*/ 2752 w 2753"/>
              <a:gd name="T7" fmla="*/ 1376 h 2752"/>
              <a:gd name="T8" fmla="*/ 1376 w 2753"/>
              <a:gd name="T9" fmla="*/ 2751 h 2752"/>
              <a:gd name="T10" fmla="*/ 1376 w 2753"/>
              <a:gd name="T11" fmla="*/ 2751 h 2752"/>
              <a:gd name="T12" fmla="*/ 0 w 2753"/>
              <a:gd name="T13" fmla="*/ 1376 h 2752"/>
              <a:gd name="T14" fmla="*/ 0 w 2753"/>
              <a:gd name="T15" fmla="*/ 1376 h 2752"/>
              <a:gd name="T16" fmla="*/ 1376 w 2753"/>
              <a:gd name="T17" fmla="*/ 0 h 2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3" h="2752">
                <a:moveTo>
                  <a:pt x="1376" y="0"/>
                </a:moveTo>
                <a:lnTo>
                  <a:pt x="1376" y="0"/>
                </a:lnTo>
                <a:cubicBezTo>
                  <a:pt x="2137" y="0"/>
                  <a:pt x="2752" y="616"/>
                  <a:pt x="2752" y="1376"/>
                </a:cubicBezTo>
                <a:lnTo>
                  <a:pt x="2752" y="1376"/>
                </a:lnTo>
                <a:cubicBezTo>
                  <a:pt x="2752" y="2135"/>
                  <a:pt x="2137" y="2751"/>
                  <a:pt x="1376" y="2751"/>
                </a:cubicBezTo>
                <a:lnTo>
                  <a:pt x="1376" y="2751"/>
                </a:lnTo>
                <a:cubicBezTo>
                  <a:pt x="616" y="2751"/>
                  <a:pt x="0" y="2135"/>
                  <a:pt x="0" y="1376"/>
                </a:cubicBezTo>
                <a:lnTo>
                  <a:pt x="0" y="1376"/>
                </a:lnTo>
                <a:cubicBezTo>
                  <a:pt x="0" y="616"/>
                  <a:pt x="616" y="0"/>
                  <a:pt x="1376" y="0"/>
                </a:cubicBezTo>
              </a:path>
            </a:pathLst>
          </a:custGeom>
          <a:solidFill>
            <a:srgbClr val="ED7D31"/>
          </a:solidFill>
          <a:ln>
            <a:noFill/>
          </a:ln>
          <a:effectLst/>
        </p:spPr>
        <p:txBody>
          <a:bodyPr wrap="none" anchor="ctr"/>
          <a:lstStyle/>
          <a:p>
            <a:pPr defTabSz="914149">
              <a:defRPr/>
            </a:pPr>
            <a:endParaRPr lang="en-US" sz="3265" kern="0">
              <a:solidFill>
                <a:srgbClr val="AAAAAA"/>
              </a:solidFill>
              <a:latin typeface="Calibri" panose="020F0502020204030204"/>
              <a:cs typeface="Arial"/>
              <a:sym typeface="Arial"/>
            </a:endParaRPr>
          </a:p>
        </p:txBody>
      </p:sp>
      <p:sp>
        <p:nvSpPr>
          <p:cNvPr id="9" name="Freeform 6">
            <a:extLst>
              <a:ext uri="{FF2B5EF4-FFF2-40B4-BE49-F238E27FC236}">
                <a16:creationId xmlns:a16="http://schemas.microsoft.com/office/drawing/2014/main" id="{082D2FAC-A7CA-4AA0-AD08-DCB27B8E6B2C}"/>
              </a:ext>
            </a:extLst>
          </p:cNvPr>
          <p:cNvSpPr>
            <a:spLocks noChangeArrowheads="1"/>
          </p:cNvSpPr>
          <p:nvPr/>
        </p:nvSpPr>
        <p:spPr bwMode="auto">
          <a:xfrm>
            <a:off x="5551622" y="2250852"/>
            <a:ext cx="1166695" cy="1331405"/>
          </a:xfrm>
          <a:custGeom>
            <a:avLst/>
            <a:gdLst>
              <a:gd name="T0" fmla="*/ 885 w 1873"/>
              <a:gd name="T1" fmla="*/ 18 h 2138"/>
              <a:gd name="T2" fmla="*/ 885 w 1873"/>
              <a:gd name="T3" fmla="*/ 18 h 2138"/>
              <a:gd name="T4" fmla="*/ 987 w 1873"/>
              <a:gd name="T5" fmla="*/ 18 h 2138"/>
              <a:gd name="T6" fmla="*/ 1821 w 1873"/>
              <a:gd name="T7" fmla="*/ 500 h 2138"/>
              <a:gd name="T8" fmla="*/ 1821 w 1873"/>
              <a:gd name="T9" fmla="*/ 500 h 2138"/>
              <a:gd name="T10" fmla="*/ 1872 w 1873"/>
              <a:gd name="T11" fmla="*/ 588 h 2138"/>
              <a:gd name="T12" fmla="*/ 1872 w 1873"/>
              <a:gd name="T13" fmla="*/ 1549 h 2138"/>
              <a:gd name="T14" fmla="*/ 1872 w 1873"/>
              <a:gd name="T15" fmla="*/ 1549 h 2138"/>
              <a:gd name="T16" fmla="*/ 1821 w 1873"/>
              <a:gd name="T17" fmla="*/ 1637 h 2138"/>
              <a:gd name="T18" fmla="*/ 987 w 1873"/>
              <a:gd name="T19" fmla="*/ 2119 h 2138"/>
              <a:gd name="T20" fmla="*/ 987 w 1873"/>
              <a:gd name="T21" fmla="*/ 2119 h 2138"/>
              <a:gd name="T22" fmla="*/ 885 w 1873"/>
              <a:gd name="T23" fmla="*/ 2119 h 2138"/>
              <a:gd name="T24" fmla="*/ 51 w 1873"/>
              <a:gd name="T25" fmla="*/ 1637 h 2138"/>
              <a:gd name="T26" fmla="*/ 51 w 1873"/>
              <a:gd name="T27" fmla="*/ 1637 h 2138"/>
              <a:gd name="T28" fmla="*/ 0 w 1873"/>
              <a:gd name="T29" fmla="*/ 1549 h 2138"/>
              <a:gd name="T30" fmla="*/ 0 w 1873"/>
              <a:gd name="T31" fmla="*/ 588 h 2138"/>
              <a:gd name="T32" fmla="*/ 0 w 1873"/>
              <a:gd name="T33" fmla="*/ 588 h 2138"/>
              <a:gd name="T34" fmla="*/ 51 w 1873"/>
              <a:gd name="T35" fmla="*/ 500 h 2138"/>
              <a:gd name="T36" fmla="*/ 885 w 1873"/>
              <a:gd name="T37" fmla="*/ 18 h 2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73" h="2138">
                <a:moveTo>
                  <a:pt x="885" y="18"/>
                </a:moveTo>
                <a:lnTo>
                  <a:pt x="885" y="18"/>
                </a:lnTo>
                <a:cubicBezTo>
                  <a:pt x="917" y="0"/>
                  <a:pt x="956" y="0"/>
                  <a:pt x="987" y="18"/>
                </a:cubicBezTo>
                <a:lnTo>
                  <a:pt x="1821" y="500"/>
                </a:lnTo>
                <a:lnTo>
                  <a:pt x="1821" y="500"/>
                </a:lnTo>
                <a:cubicBezTo>
                  <a:pt x="1852" y="517"/>
                  <a:pt x="1872" y="551"/>
                  <a:pt x="1872" y="588"/>
                </a:cubicBezTo>
                <a:lnTo>
                  <a:pt x="1872" y="1549"/>
                </a:lnTo>
                <a:lnTo>
                  <a:pt x="1872" y="1549"/>
                </a:lnTo>
                <a:cubicBezTo>
                  <a:pt x="1872" y="1586"/>
                  <a:pt x="1852" y="1620"/>
                  <a:pt x="1821" y="1637"/>
                </a:cubicBezTo>
                <a:lnTo>
                  <a:pt x="987" y="2119"/>
                </a:lnTo>
                <a:lnTo>
                  <a:pt x="987" y="2119"/>
                </a:lnTo>
                <a:cubicBezTo>
                  <a:pt x="956" y="2137"/>
                  <a:pt x="917" y="2137"/>
                  <a:pt x="885" y="2119"/>
                </a:cubicBezTo>
                <a:lnTo>
                  <a:pt x="51" y="1637"/>
                </a:lnTo>
                <a:lnTo>
                  <a:pt x="51" y="1637"/>
                </a:lnTo>
                <a:cubicBezTo>
                  <a:pt x="20" y="1620"/>
                  <a:pt x="0" y="1586"/>
                  <a:pt x="0" y="1549"/>
                </a:cubicBezTo>
                <a:lnTo>
                  <a:pt x="0" y="588"/>
                </a:lnTo>
                <a:lnTo>
                  <a:pt x="0" y="588"/>
                </a:lnTo>
                <a:cubicBezTo>
                  <a:pt x="0" y="551"/>
                  <a:pt x="20" y="517"/>
                  <a:pt x="51" y="500"/>
                </a:cubicBezTo>
                <a:lnTo>
                  <a:pt x="885" y="18"/>
                </a:lnTo>
              </a:path>
            </a:pathLst>
          </a:custGeom>
          <a:solidFill>
            <a:sysClr val="window" lastClr="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149">
              <a:defRPr/>
            </a:pPr>
            <a:endParaRPr lang="en-US" sz="3265" kern="0">
              <a:solidFill>
                <a:srgbClr val="AAAAAA"/>
              </a:solidFill>
              <a:latin typeface="Calibri" panose="020F0502020204030204"/>
              <a:cs typeface="Arial"/>
              <a:sym typeface="Arial"/>
            </a:endParaRPr>
          </a:p>
        </p:txBody>
      </p:sp>
      <p:sp>
        <p:nvSpPr>
          <p:cNvPr id="10" name="Freeform 14">
            <a:extLst>
              <a:ext uri="{FF2B5EF4-FFF2-40B4-BE49-F238E27FC236}">
                <a16:creationId xmlns:a16="http://schemas.microsoft.com/office/drawing/2014/main" id="{643A1C02-D415-49F1-A8F9-6E34D9B4DBB1}"/>
              </a:ext>
            </a:extLst>
          </p:cNvPr>
          <p:cNvSpPr>
            <a:spLocks noChangeArrowheads="1"/>
          </p:cNvSpPr>
          <p:nvPr/>
        </p:nvSpPr>
        <p:spPr bwMode="auto">
          <a:xfrm>
            <a:off x="9156173" y="2044086"/>
            <a:ext cx="1712983" cy="1712983"/>
          </a:xfrm>
          <a:custGeom>
            <a:avLst/>
            <a:gdLst>
              <a:gd name="T0" fmla="*/ 1376 w 2753"/>
              <a:gd name="T1" fmla="*/ 0 h 2752"/>
              <a:gd name="T2" fmla="*/ 1376 w 2753"/>
              <a:gd name="T3" fmla="*/ 0 h 2752"/>
              <a:gd name="T4" fmla="*/ 2752 w 2753"/>
              <a:gd name="T5" fmla="*/ 1376 h 2752"/>
              <a:gd name="T6" fmla="*/ 2752 w 2753"/>
              <a:gd name="T7" fmla="*/ 1376 h 2752"/>
              <a:gd name="T8" fmla="*/ 1376 w 2753"/>
              <a:gd name="T9" fmla="*/ 2751 h 2752"/>
              <a:gd name="T10" fmla="*/ 1376 w 2753"/>
              <a:gd name="T11" fmla="*/ 2751 h 2752"/>
              <a:gd name="T12" fmla="*/ 0 w 2753"/>
              <a:gd name="T13" fmla="*/ 1376 h 2752"/>
              <a:gd name="T14" fmla="*/ 0 w 2753"/>
              <a:gd name="T15" fmla="*/ 1376 h 2752"/>
              <a:gd name="T16" fmla="*/ 1376 w 2753"/>
              <a:gd name="T17" fmla="*/ 0 h 2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3" h="2752">
                <a:moveTo>
                  <a:pt x="1376" y="0"/>
                </a:moveTo>
                <a:lnTo>
                  <a:pt x="1376" y="0"/>
                </a:lnTo>
                <a:cubicBezTo>
                  <a:pt x="2136" y="0"/>
                  <a:pt x="2752" y="616"/>
                  <a:pt x="2752" y="1376"/>
                </a:cubicBezTo>
                <a:lnTo>
                  <a:pt x="2752" y="1376"/>
                </a:lnTo>
                <a:cubicBezTo>
                  <a:pt x="2752" y="2135"/>
                  <a:pt x="2136" y="2751"/>
                  <a:pt x="1376" y="2751"/>
                </a:cubicBezTo>
                <a:lnTo>
                  <a:pt x="1376" y="2751"/>
                </a:lnTo>
                <a:cubicBezTo>
                  <a:pt x="616" y="2751"/>
                  <a:pt x="0" y="2135"/>
                  <a:pt x="0" y="1376"/>
                </a:cubicBezTo>
                <a:lnTo>
                  <a:pt x="0" y="1376"/>
                </a:lnTo>
                <a:cubicBezTo>
                  <a:pt x="0" y="616"/>
                  <a:pt x="616" y="0"/>
                  <a:pt x="1376" y="0"/>
                </a:cubicBezTo>
              </a:path>
            </a:pathLst>
          </a:custGeom>
          <a:solidFill>
            <a:srgbClr val="00B050"/>
          </a:solidFill>
          <a:ln>
            <a:noFill/>
          </a:ln>
          <a:effectLst/>
        </p:spPr>
        <p:txBody>
          <a:bodyPr wrap="none" anchor="ctr"/>
          <a:lstStyle/>
          <a:p>
            <a:pPr defTabSz="914149">
              <a:defRPr/>
            </a:pPr>
            <a:endParaRPr lang="en-US" sz="3265" kern="0">
              <a:solidFill>
                <a:srgbClr val="AAAAAA"/>
              </a:solidFill>
              <a:latin typeface="Calibri" panose="020F0502020204030204"/>
              <a:cs typeface="Arial"/>
              <a:sym typeface="Arial"/>
            </a:endParaRPr>
          </a:p>
        </p:txBody>
      </p:sp>
      <p:sp>
        <p:nvSpPr>
          <p:cNvPr id="11" name="Freeform 15">
            <a:extLst>
              <a:ext uri="{FF2B5EF4-FFF2-40B4-BE49-F238E27FC236}">
                <a16:creationId xmlns:a16="http://schemas.microsoft.com/office/drawing/2014/main" id="{76F2D0EF-E12D-4285-AB63-E8247B199074}"/>
              </a:ext>
            </a:extLst>
          </p:cNvPr>
          <p:cNvSpPr>
            <a:spLocks noChangeArrowheads="1"/>
          </p:cNvSpPr>
          <p:nvPr/>
        </p:nvSpPr>
        <p:spPr bwMode="auto">
          <a:xfrm>
            <a:off x="9427946" y="2236247"/>
            <a:ext cx="1166695" cy="1331405"/>
          </a:xfrm>
          <a:custGeom>
            <a:avLst/>
            <a:gdLst>
              <a:gd name="T0" fmla="*/ 885 w 1872"/>
              <a:gd name="T1" fmla="*/ 18 h 2138"/>
              <a:gd name="T2" fmla="*/ 885 w 1872"/>
              <a:gd name="T3" fmla="*/ 18 h 2138"/>
              <a:gd name="T4" fmla="*/ 987 w 1872"/>
              <a:gd name="T5" fmla="*/ 18 h 2138"/>
              <a:gd name="T6" fmla="*/ 1821 w 1872"/>
              <a:gd name="T7" fmla="*/ 500 h 2138"/>
              <a:gd name="T8" fmla="*/ 1821 w 1872"/>
              <a:gd name="T9" fmla="*/ 500 h 2138"/>
              <a:gd name="T10" fmla="*/ 1871 w 1872"/>
              <a:gd name="T11" fmla="*/ 588 h 2138"/>
              <a:gd name="T12" fmla="*/ 1871 w 1872"/>
              <a:gd name="T13" fmla="*/ 1549 h 2138"/>
              <a:gd name="T14" fmla="*/ 1871 w 1872"/>
              <a:gd name="T15" fmla="*/ 1549 h 2138"/>
              <a:gd name="T16" fmla="*/ 1821 w 1872"/>
              <a:gd name="T17" fmla="*/ 1637 h 2138"/>
              <a:gd name="T18" fmla="*/ 987 w 1872"/>
              <a:gd name="T19" fmla="*/ 2119 h 2138"/>
              <a:gd name="T20" fmla="*/ 987 w 1872"/>
              <a:gd name="T21" fmla="*/ 2119 h 2138"/>
              <a:gd name="T22" fmla="*/ 885 w 1872"/>
              <a:gd name="T23" fmla="*/ 2119 h 2138"/>
              <a:gd name="T24" fmla="*/ 51 w 1872"/>
              <a:gd name="T25" fmla="*/ 1637 h 2138"/>
              <a:gd name="T26" fmla="*/ 51 w 1872"/>
              <a:gd name="T27" fmla="*/ 1637 h 2138"/>
              <a:gd name="T28" fmla="*/ 0 w 1872"/>
              <a:gd name="T29" fmla="*/ 1549 h 2138"/>
              <a:gd name="T30" fmla="*/ 0 w 1872"/>
              <a:gd name="T31" fmla="*/ 588 h 2138"/>
              <a:gd name="T32" fmla="*/ 0 w 1872"/>
              <a:gd name="T33" fmla="*/ 588 h 2138"/>
              <a:gd name="T34" fmla="*/ 51 w 1872"/>
              <a:gd name="T35" fmla="*/ 500 h 2138"/>
              <a:gd name="T36" fmla="*/ 885 w 1872"/>
              <a:gd name="T37" fmla="*/ 18 h 2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72" h="2138">
                <a:moveTo>
                  <a:pt x="885" y="18"/>
                </a:moveTo>
                <a:lnTo>
                  <a:pt x="885" y="18"/>
                </a:lnTo>
                <a:cubicBezTo>
                  <a:pt x="916" y="0"/>
                  <a:pt x="955" y="0"/>
                  <a:pt x="987" y="18"/>
                </a:cubicBezTo>
                <a:lnTo>
                  <a:pt x="1821" y="500"/>
                </a:lnTo>
                <a:lnTo>
                  <a:pt x="1821" y="500"/>
                </a:lnTo>
                <a:cubicBezTo>
                  <a:pt x="1852" y="517"/>
                  <a:pt x="1871" y="551"/>
                  <a:pt x="1871" y="588"/>
                </a:cubicBezTo>
                <a:lnTo>
                  <a:pt x="1871" y="1549"/>
                </a:lnTo>
                <a:lnTo>
                  <a:pt x="1871" y="1549"/>
                </a:lnTo>
                <a:cubicBezTo>
                  <a:pt x="1871" y="1586"/>
                  <a:pt x="1852" y="1620"/>
                  <a:pt x="1821" y="1637"/>
                </a:cubicBezTo>
                <a:lnTo>
                  <a:pt x="987" y="2119"/>
                </a:lnTo>
                <a:lnTo>
                  <a:pt x="987" y="2119"/>
                </a:lnTo>
                <a:cubicBezTo>
                  <a:pt x="955" y="2137"/>
                  <a:pt x="916" y="2137"/>
                  <a:pt x="885" y="2119"/>
                </a:cubicBezTo>
                <a:lnTo>
                  <a:pt x="51" y="1637"/>
                </a:lnTo>
                <a:lnTo>
                  <a:pt x="51" y="1637"/>
                </a:lnTo>
                <a:cubicBezTo>
                  <a:pt x="20" y="1620"/>
                  <a:pt x="0" y="1586"/>
                  <a:pt x="0" y="1549"/>
                </a:cubicBezTo>
                <a:lnTo>
                  <a:pt x="0" y="588"/>
                </a:lnTo>
                <a:lnTo>
                  <a:pt x="0" y="588"/>
                </a:lnTo>
                <a:cubicBezTo>
                  <a:pt x="0" y="551"/>
                  <a:pt x="20" y="517"/>
                  <a:pt x="51" y="500"/>
                </a:cubicBezTo>
                <a:lnTo>
                  <a:pt x="885" y="18"/>
                </a:lnTo>
              </a:path>
            </a:pathLst>
          </a:custGeom>
          <a:solidFill>
            <a:sysClr val="window" lastClr="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149">
              <a:defRPr/>
            </a:pPr>
            <a:endParaRPr lang="en-US" sz="3265" kern="0">
              <a:solidFill>
                <a:srgbClr val="AAAAAA"/>
              </a:solidFill>
              <a:latin typeface="Calibri" panose="020F0502020204030204"/>
              <a:cs typeface="Arial"/>
              <a:sym typeface="Arial"/>
            </a:endParaRPr>
          </a:p>
        </p:txBody>
      </p:sp>
      <p:sp>
        <p:nvSpPr>
          <p:cNvPr id="12" name="Rectangle 11"/>
          <p:cNvSpPr/>
          <p:nvPr/>
        </p:nvSpPr>
        <p:spPr>
          <a:xfrm>
            <a:off x="4319899" y="4069613"/>
            <a:ext cx="3621660" cy="1508105"/>
          </a:xfrm>
          <a:prstGeom prst="rect">
            <a:avLst/>
          </a:prstGeom>
        </p:spPr>
        <p:txBody>
          <a:bodyPr wrap="square">
            <a:spAutoFit/>
          </a:bodyPr>
          <a:lstStyle/>
          <a:p>
            <a:pPr algn="ctr" defTabSz="914377">
              <a:spcBef>
                <a:spcPts val="600"/>
              </a:spcBef>
              <a:spcAft>
                <a:spcPts val="600"/>
              </a:spcAft>
              <a:defRPr/>
            </a:pPr>
            <a:r>
              <a:rPr lang="en-US" sz="2300" dirty="0">
                <a:solidFill>
                  <a:srgbClr val="000000">
                    <a:lumMod val="95000"/>
                    <a:lumOff val="5000"/>
                  </a:srgbClr>
                </a:solidFill>
                <a:latin typeface="#9Slide03 Roboto Medium" panose="02000000000000000000" pitchFamily="2" charset="0"/>
                <a:ea typeface="#9Slide03 Roboto Medium" panose="02000000000000000000" pitchFamily="2" charset="0"/>
              </a:rPr>
              <a:t>Viết bài </a:t>
            </a:r>
            <a:r>
              <a:rPr lang="en-US" sz="2300" b="1" dirty="0">
                <a:solidFill>
                  <a:srgbClr val="000000">
                    <a:lumMod val="95000"/>
                    <a:lumOff val="5000"/>
                  </a:srgbClr>
                </a:solidFill>
                <a:latin typeface="#9Slide03 Roboto Medium" panose="02000000000000000000" pitchFamily="2" charset="0"/>
                <a:ea typeface="#9Slide03 Roboto Medium" panose="02000000000000000000" pitchFamily="2" charset="0"/>
              </a:rPr>
              <a:t>báo </a:t>
            </a:r>
            <a:r>
              <a:rPr lang="en-US" sz="2300" b="1" dirty="0" err="1">
                <a:solidFill>
                  <a:srgbClr val="000000">
                    <a:lumMod val="95000"/>
                    <a:lumOff val="5000"/>
                  </a:srgbClr>
                </a:solidFill>
                <a:latin typeface="#9Slide03 Roboto Medium" panose="02000000000000000000" pitchFamily="2" charset="0"/>
                <a:ea typeface="#9Slide03 Roboto Medium" panose="02000000000000000000" pitchFamily="2" charset="0"/>
              </a:rPr>
              <a:t>cáo</a:t>
            </a:r>
            <a:r>
              <a:rPr lang="en-US" sz="2300" b="1" dirty="0">
                <a:solidFill>
                  <a:srgbClr val="000000">
                    <a:lumMod val="95000"/>
                    <a:lumOff val="5000"/>
                  </a:srgbClr>
                </a:solidFill>
                <a:latin typeface="#9Slide03 Roboto Medium" panose="02000000000000000000" pitchFamily="2" charset="0"/>
                <a:ea typeface="#9Slide03 Roboto Medium" panose="02000000000000000000" pitchFamily="2" charset="0"/>
              </a:rPr>
              <a:t> </a:t>
            </a:r>
            <a:r>
              <a:rPr lang="en-US" sz="2300" dirty="0">
                <a:solidFill>
                  <a:srgbClr val="000000">
                    <a:lumMod val="95000"/>
                    <a:lumOff val="5000"/>
                  </a:srgbClr>
                </a:solidFill>
                <a:latin typeface="#9Slide03 Roboto Medium" panose="02000000000000000000" pitchFamily="2" charset="0"/>
                <a:ea typeface="#9Slide03 Roboto Medium" panose="02000000000000000000" pitchFamily="2" charset="0"/>
              </a:rPr>
              <a:t>về một vấn đề </a:t>
            </a:r>
            <a:r>
              <a:rPr lang="en-US" sz="2300" dirty="0" err="1">
                <a:solidFill>
                  <a:srgbClr val="000000">
                    <a:lumMod val="95000"/>
                    <a:lumOff val="5000"/>
                  </a:srgbClr>
                </a:solidFill>
                <a:latin typeface="#9Slide03 Roboto Medium" panose="02000000000000000000" pitchFamily="2" charset="0"/>
                <a:ea typeface="#9Slide03 Roboto Medium" panose="02000000000000000000" pitchFamily="2" charset="0"/>
              </a:rPr>
              <a:t>nổi</a:t>
            </a:r>
            <a:r>
              <a:rPr lang="en-US" sz="2300" dirty="0">
                <a:solidFill>
                  <a:srgbClr val="000000">
                    <a:lumMod val="95000"/>
                    <a:lumOff val="5000"/>
                  </a:srgbClr>
                </a:solidFill>
                <a:latin typeface="#9Slide03 Roboto Medium" panose="02000000000000000000" pitchFamily="2" charset="0"/>
                <a:ea typeface="#9Slide03 Roboto Medium" panose="02000000000000000000" pitchFamily="2" charset="0"/>
              </a:rPr>
              <a:t> </a:t>
            </a:r>
            <a:r>
              <a:rPr lang="en-US" sz="2300" dirty="0" err="1">
                <a:solidFill>
                  <a:srgbClr val="000000">
                    <a:lumMod val="95000"/>
                    <a:lumOff val="5000"/>
                  </a:srgbClr>
                </a:solidFill>
                <a:latin typeface="#9Slide03 Roboto Medium" panose="02000000000000000000" pitchFamily="2" charset="0"/>
                <a:ea typeface="#9Slide03 Roboto Medium" panose="02000000000000000000" pitchFamily="2" charset="0"/>
              </a:rPr>
              <a:t>bật</a:t>
            </a:r>
            <a:r>
              <a:rPr lang="en-US" sz="2300" dirty="0">
                <a:solidFill>
                  <a:srgbClr val="000000">
                    <a:lumMod val="95000"/>
                    <a:lumOff val="5000"/>
                  </a:srgbClr>
                </a:solidFill>
                <a:latin typeface="#9Slide03 Roboto Medium" panose="02000000000000000000" pitchFamily="2" charset="0"/>
                <a:ea typeface="#9Slide03 Roboto Medium" panose="02000000000000000000" pitchFamily="2" charset="0"/>
              </a:rPr>
              <a:t> về dân </a:t>
            </a:r>
            <a:r>
              <a:rPr lang="en-US" sz="2300" dirty="0" err="1">
                <a:solidFill>
                  <a:srgbClr val="000000">
                    <a:lumMod val="95000"/>
                    <a:lumOff val="5000"/>
                  </a:srgbClr>
                </a:solidFill>
                <a:latin typeface="#9Slide03 Roboto Medium" panose="02000000000000000000" pitchFamily="2" charset="0"/>
                <a:ea typeface="#9Slide03 Roboto Medium" panose="02000000000000000000" pitchFamily="2" charset="0"/>
              </a:rPr>
              <a:t>cư</a:t>
            </a:r>
            <a:r>
              <a:rPr lang="en-US" sz="2300" dirty="0">
                <a:solidFill>
                  <a:srgbClr val="000000">
                    <a:lumMod val="95000"/>
                    <a:lumOff val="5000"/>
                  </a:srgbClr>
                </a:solidFill>
                <a:latin typeface="#9Slide03 Roboto Medium" panose="02000000000000000000" pitchFamily="2" charset="0"/>
                <a:ea typeface="#9Slide03 Roboto Medium" panose="02000000000000000000" pitchFamily="2" charset="0"/>
              </a:rPr>
              <a:t>, </a:t>
            </a:r>
            <a:r>
              <a:rPr lang="en-US" sz="2300" dirty="0" err="1">
                <a:solidFill>
                  <a:srgbClr val="000000">
                    <a:lumMod val="95000"/>
                    <a:lumOff val="5000"/>
                  </a:srgbClr>
                </a:solidFill>
                <a:latin typeface="#9Slide03 Roboto Medium" panose="02000000000000000000" pitchFamily="2" charset="0"/>
                <a:ea typeface="#9Slide03 Roboto Medium" panose="02000000000000000000" pitchFamily="2" charset="0"/>
              </a:rPr>
              <a:t>xã</a:t>
            </a:r>
            <a:r>
              <a:rPr lang="en-US" sz="2300" dirty="0">
                <a:solidFill>
                  <a:srgbClr val="000000">
                    <a:lumMod val="95000"/>
                    <a:lumOff val="5000"/>
                  </a:srgbClr>
                </a:solidFill>
                <a:latin typeface="#9Slide03 Roboto Medium" panose="02000000000000000000" pitchFamily="2" charset="0"/>
                <a:ea typeface="#9Slide03 Roboto Medium" panose="02000000000000000000" pitchFamily="2" charset="0"/>
              </a:rPr>
              <a:t> hội của </a:t>
            </a:r>
            <a:r>
              <a:rPr lang="en-US" sz="2300" dirty="0" err="1">
                <a:solidFill>
                  <a:srgbClr val="000000">
                    <a:lumMod val="95000"/>
                    <a:lumOff val="5000"/>
                  </a:srgbClr>
                </a:solidFill>
                <a:latin typeface="#9Slide03 Roboto Medium" panose="02000000000000000000" pitchFamily="2" charset="0"/>
                <a:ea typeface="#9Slide03 Roboto Medium" panose="02000000000000000000" pitchFamily="2" charset="0"/>
              </a:rPr>
              <a:t>Châu</a:t>
            </a:r>
            <a:r>
              <a:rPr lang="en-US" sz="2300" dirty="0">
                <a:solidFill>
                  <a:srgbClr val="000000">
                    <a:lumMod val="95000"/>
                    <a:lumOff val="5000"/>
                  </a:srgbClr>
                </a:solidFill>
                <a:latin typeface="#9Slide03 Roboto Medium" panose="02000000000000000000" pitchFamily="2" charset="0"/>
                <a:ea typeface="#9Slide03 Roboto Medium" panose="02000000000000000000" pitchFamily="2" charset="0"/>
              </a:rPr>
              <a:t> Á mà con </a:t>
            </a:r>
            <a:r>
              <a:rPr lang="en-US" sz="2300" dirty="0" err="1">
                <a:solidFill>
                  <a:srgbClr val="000000">
                    <a:lumMod val="95000"/>
                    <a:lumOff val="5000"/>
                  </a:srgbClr>
                </a:solidFill>
                <a:latin typeface="#9Slide03 Roboto Medium" panose="02000000000000000000" pitchFamily="2" charset="0"/>
                <a:ea typeface="#9Slide03 Roboto Medium" panose="02000000000000000000" pitchFamily="2" charset="0"/>
              </a:rPr>
              <a:t>quan</a:t>
            </a:r>
            <a:r>
              <a:rPr lang="en-US" sz="2300" dirty="0">
                <a:solidFill>
                  <a:srgbClr val="000000">
                    <a:lumMod val="95000"/>
                    <a:lumOff val="5000"/>
                  </a:srgbClr>
                </a:solidFill>
                <a:latin typeface="#9Slide03 Roboto Medium" panose="02000000000000000000" pitchFamily="2" charset="0"/>
                <a:ea typeface="#9Slide03 Roboto Medium" panose="02000000000000000000" pitchFamily="2" charset="0"/>
              </a:rPr>
              <a:t> </a:t>
            </a:r>
            <a:r>
              <a:rPr lang="en-US" sz="2300" dirty="0" err="1">
                <a:solidFill>
                  <a:srgbClr val="000000">
                    <a:lumMod val="95000"/>
                    <a:lumOff val="5000"/>
                  </a:srgbClr>
                </a:solidFill>
                <a:latin typeface="#9Slide03 Roboto Medium" panose="02000000000000000000" pitchFamily="2" charset="0"/>
                <a:ea typeface="#9Slide03 Roboto Medium" panose="02000000000000000000" pitchFamily="2" charset="0"/>
              </a:rPr>
              <a:t>tâm</a:t>
            </a:r>
            <a:endParaRPr lang="en-US" sz="2300" dirty="0">
              <a:solidFill>
                <a:srgbClr val="000000">
                  <a:lumMod val="95000"/>
                  <a:lumOff val="5000"/>
                </a:srgbClr>
              </a:solidFill>
              <a:latin typeface="#9Slide03 Roboto Medium" panose="02000000000000000000" pitchFamily="2" charset="0"/>
              <a:ea typeface="#9Slide03 Roboto Medium" panose="02000000000000000000" pitchFamily="2" charset="0"/>
            </a:endParaRPr>
          </a:p>
        </p:txBody>
      </p:sp>
      <p:sp>
        <p:nvSpPr>
          <p:cNvPr id="13" name="Rectangle 12"/>
          <p:cNvSpPr/>
          <p:nvPr/>
        </p:nvSpPr>
        <p:spPr>
          <a:xfrm>
            <a:off x="3060950" y="1187025"/>
            <a:ext cx="6095223" cy="461665"/>
          </a:xfrm>
          <a:prstGeom prst="rect">
            <a:avLst/>
          </a:prstGeom>
        </p:spPr>
        <p:txBody>
          <a:bodyPr wrap="square">
            <a:spAutoFit/>
          </a:bodyPr>
          <a:lstStyle/>
          <a:p>
            <a:pPr algn="ctr" defTabSz="914377">
              <a:spcBef>
                <a:spcPts val="600"/>
              </a:spcBef>
              <a:spcAft>
                <a:spcPts val="600"/>
              </a:spcAft>
              <a:defRPr/>
            </a:pPr>
            <a:r>
              <a:rPr lang="en-US" sz="2400" b="1" dirty="0">
                <a:solidFill>
                  <a:srgbClr val="C00000"/>
                </a:solidFill>
                <a:latin typeface="#9Slide03 Roboto Medium" panose="02000000000000000000" pitchFamily="2" charset="0"/>
                <a:ea typeface="#9Slide03 Roboto Medium" panose="02000000000000000000" pitchFamily="2" charset="0"/>
              </a:rPr>
              <a:t>HS </a:t>
            </a:r>
            <a:r>
              <a:rPr lang="en-US" sz="2400" b="1" dirty="0" err="1">
                <a:solidFill>
                  <a:srgbClr val="C00000"/>
                </a:solidFill>
                <a:latin typeface="#9Slide03 Roboto Medium" panose="02000000000000000000" pitchFamily="2" charset="0"/>
                <a:ea typeface="#9Slide03 Roboto Medium" panose="02000000000000000000" pitchFamily="2" charset="0"/>
              </a:rPr>
              <a:t>lựa</a:t>
            </a:r>
            <a:r>
              <a:rPr lang="en-US" sz="2400" b="1" dirty="0">
                <a:solidFill>
                  <a:srgbClr val="C00000"/>
                </a:solidFill>
                <a:latin typeface="#9Slide03 Roboto Medium" panose="02000000000000000000" pitchFamily="2" charset="0"/>
                <a:ea typeface="#9Slide03 Roboto Medium" panose="02000000000000000000" pitchFamily="2" charset="0"/>
              </a:rPr>
              <a:t> </a:t>
            </a:r>
            <a:r>
              <a:rPr lang="en-US" sz="2400" b="1" dirty="0" err="1">
                <a:solidFill>
                  <a:srgbClr val="C00000"/>
                </a:solidFill>
                <a:latin typeface="#9Slide03 Roboto Medium" panose="02000000000000000000" pitchFamily="2" charset="0"/>
                <a:ea typeface="#9Slide03 Roboto Medium" panose="02000000000000000000" pitchFamily="2" charset="0"/>
              </a:rPr>
              <a:t>chọn</a:t>
            </a:r>
            <a:r>
              <a:rPr lang="en-US" sz="2400" b="1" dirty="0">
                <a:solidFill>
                  <a:srgbClr val="C00000"/>
                </a:solidFill>
                <a:latin typeface="#9Slide03 Roboto Medium" panose="02000000000000000000" pitchFamily="2" charset="0"/>
                <a:ea typeface="#9Slide03 Roboto Medium" panose="02000000000000000000" pitchFamily="2" charset="0"/>
              </a:rPr>
              <a:t> 1 </a:t>
            </a:r>
            <a:r>
              <a:rPr lang="en-US" sz="2400" b="1" dirty="0" err="1">
                <a:solidFill>
                  <a:srgbClr val="C00000"/>
                </a:solidFill>
                <a:latin typeface="#9Slide03 Roboto Medium" panose="02000000000000000000" pitchFamily="2" charset="0"/>
                <a:ea typeface="#9Slide03 Roboto Medium" panose="02000000000000000000" pitchFamily="2" charset="0"/>
              </a:rPr>
              <a:t>trong</a:t>
            </a:r>
            <a:r>
              <a:rPr lang="en-US" sz="2400" b="1" dirty="0">
                <a:solidFill>
                  <a:srgbClr val="C00000"/>
                </a:solidFill>
                <a:latin typeface="#9Slide03 Roboto Medium" panose="02000000000000000000" pitchFamily="2" charset="0"/>
                <a:ea typeface="#9Slide03 Roboto Medium" panose="02000000000000000000" pitchFamily="2" charset="0"/>
              </a:rPr>
              <a:t> 3 </a:t>
            </a:r>
            <a:r>
              <a:rPr lang="en-US" sz="2400" b="1" dirty="0" err="1">
                <a:solidFill>
                  <a:srgbClr val="C00000"/>
                </a:solidFill>
                <a:latin typeface="#9Slide03 Roboto Medium" panose="02000000000000000000" pitchFamily="2" charset="0"/>
                <a:ea typeface="#9Slide03 Roboto Medium" panose="02000000000000000000" pitchFamily="2" charset="0"/>
              </a:rPr>
              <a:t>nhiệm</a:t>
            </a:r>
            <a:r>
              <a:rPr lang="en-US" sz="2400" b="1" dirty="0">
                <a:solidFill>
                  <a:srgbClr val="C00000"/>
                </a:solidFill>
                <a:latin typeface="#9Slide03 Roboto Medium" panose="02000000000000000000" pitchFamily="2" charset="0"/>
                <a:ea typeface="#9Slide03 Roboto Medium" panose="02000000000000000000" pitchFamily="2" charset="0"/>
              </a:rPr>
              <a:t> vụ:</a:t>
            </a:r>
          </a:p>
        </p:txBody>
      </p:sp>
      <p:pic>
        <p:nvPicPr>
          <p:cNvPr id="14" name="Picture 13"/>
          <p:cNvPicPr>
            <a:picLocks noChangeAspect="1"/>
          </p:cNvPicPr>
          <p:nvPr/>
        </p:nvPicPr>
        <p:blipFill>
          <a:blip r:embed="rId2"/>
          <a:stretch>
            <a:fillRect/>
          </a:stretch>
        </p:blipFill>
        <p:spPr>
          <a:xfrm>
            <a:off x="9115942" y="3786846"/>
            <a:ext cx="1790700" cy="2552700"/>
          </a:xfrm>
          <a:prstGeom prst="rect">
            <a:avLst/>
          </a:prstGeom>
        </p:spPr>
      </p:pic>
      <p:sp>
        <p:nvSpPr>
          <p:cNvPr id="15" name="Rectangle 14"/>
          <p:cNvSpPr/>
          <p:nvPr/>
        </p:nvSpPr>
        <p:spPr>
          <a:xfrm>
            <a:off x="10906642" y="4246584"/>
            <a:ext cx="1285359" cy="1154162"/>
          </a:xfrm>
          <a:prstGeom prst="rect">
            <a:avLst/>
          </a:prstGeom>
        </p:spPr>
        <p:txBody>
          <a:bodyPr wrap="square">
            <a:spAutoFit/>
          </a:bodyPr>
          <a:lstStyle/>
          <a:p>
            <a:pPr algn="ctr" defTabSz="914377">
              <a:spcBef>
                <a:spcPts val="600"/>
              </a:spcBef>
              <a:spcAft>
                <a:spcPts val="600"/>
              </a:spcAft>
              <a:defRPr/>
            </a:pPr>
            <a:r>
              <a:rPr lang="en-US" sz="2300" dirty="0" err="1">
                <a:solidFill>
                  <a:srgbClr val="000000">
                    <a:lumMod val="95000"/>
                    <a:lumOff val="5000"/>
                  </a:srgbClr>
                </a:solidFill>
                <a:latin typeface="#9Slide03 Roboto Medium" panose="02000000000000000000" pitchFamily="2" charset="0"/>
                <a:ea typeface="#9Slide03 Roboto Medium" panose="02000000000000000000" pitchFamily="2" charset="0"/>
              </a:rPr>
              <a:t>Đọc</a:t>
            </a:r>
            <a:r>
              <a:rPr lang="en-US" sz="2300" dirty="0">
                <a:solidFill>
                  <a:srgbClr val="000000">
                    <a:lumMod val="95000"/>
                    <a:lumOff val="5000"/>
                  </a:srgbClr>
                </a:solidFill>
                <a:latin typeface="#9Slide03 Roboto Medium" panose="02000000000000000000" pitchFamily="2" charset="0"/>
                <a:ea typeface="#9Slide03 Roboto Medium" panose="02000000000000000000" pitchFamily="2" charset="0"/>
              </a:rPr>
              <a:t> </a:t>
            </a:r>
            <a:r>
              <a:rPr lang="en-US" sz="2300" dirty="0" err="1">
                <a:solidFill>
                  <a:srgbClr val="000000">
                    <a:lumMod val="95000"/>
                    <a:lumOff val="5000"/>
                  </a:srgbClr>
                </a:solidFill>
                <a:latin typeface="#9Slide03 Roboto Medium" panose="02000000000000000000" pitchFamily="2" charset="0"/>
                <a:ea typeface="#9Slide03 Roboto Medium" panose="02000000000000000000" pitchFamily="2" charset="0"/>
              </a:rPr>
              <a:t>sách</a:t>
            </a:r>
            <a:r>
              <a:rPr lang="en-US" sz="2300" dirty="0">
                <a:solidFill>
                  <a:srgbClr val="000000">
                    <a:lumMod val="95000"/>
                    <a:lumOff val="5000"/>
                  </a:srgbClr>
                </a:solidFill>
                <a:latin typeface="#9Slide03 Roboto Medium" panose="02000000000000000000" pitchFamily="2" charset="0"/>
                <a:ea typeface="#9Slide03 Roboto Medium" panose="02000000000000000000" pitchFamily="2" charset="0"/>
              </a:rPr>
              <a:t> và </a:t>
            </a:r>
            <a:r>
              <a:rPr lang="en-US" sz="2300" b="1" dirty="0">
                <a:solidFill>
                  <a:prstClr val="black"/>
                </a:solidFill>
                <a:latin typeface="#9Slide03 Roboto Medium" panose="02000000000000000000" pitchFamily="2" charset="0"/>
                <a:ea typeface="#9Slide03 Roboto Medium" panose="02000000000000000000" pitchFamily="2" charset="0"/>
              </a:rPr>
              <a:t>Review</a:t>
            </a:r>
          </a:p>
        </p:txBody>
      </p:sp>
      <p:pic>
        <p:nvPicPr>
          <p:cNvPr id="16" name="Picture 6" descr="Hình ảnh Sách Giáo Khoa Sách Học Tập Sách, Sách Clipart, Sách Giáo Khoa,  Sách miễn phí tải tập tin PNG PSDComment và Vector"/>
          <p:cNvPicPr>
            <a:picLocks noChangeAspect="1" noChangeArrowheads="1"/>
          </p:cNvPicPr>
          <p:nvPr/>
        </p:nvPicPr>
        <p:blipFill>
          <a:blip r:embed="rId3" cstate="print">
            <a:extLst>
              <a:ext uri="{BEBA8EAE-BF5A-486C-A8C5-ECC9F3942E4B}">
                <a14:imgProps xmlns:a14="http://schemas.microsoft.com/office/drawing/2010/main">
                  <a14:imgLayer r:embed="rId4">
                    <a14:imgEffect>
                      <a14:backgroundRemoval t="10000" b="90000" l="10000" r="98125">
                        <a14:foregroundMark x1="21250" y1="64479" x2="53542" y2="32604"/>
                        <a14:foregroundMark x1="35833" y1="66563" x2="44063" y2="43750"/>
                        <a14:foregroundMark x1="71250" y1="68333" x2="94271" y2="53750"/>
                      </a14:backgroundRemoval>
                    </a14:imgEffect>
                  </a14:imgLayer>
                </a14:imgProps>
              </a:ext>
              <a:ext uri="{28A0092B-C50C-407E-A947-70E740481C1C}">
                <a14:useLocalDpi xmlns:a14="http://schemas.microsoft.com/office/drawing/2010/main" val="0"/>
              </a:ext>
            </a:extLst>
          </a:blip>
          <a:srcRect/>
          <a:stretch>
            <a:fillRect/>
          </a:stretch>
        </p:blipFill>
        <p:spPr bwMode="auto">
          <a:xfrm>
            <a:off x="9229131" y="2214170"/>
            <a:ext cx="1365508" cy="1365508"/>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16"/>
          <p:cNvPicPr>
            <a:picLocks noChangeAspect="1"/>
          </p:cNvPicPr>
          <p:nvPr/>
        </p:nvPicPr>
        <p:blipFill>
          <a:blip r:embed="rId5"/>
          <a:stretch>
            <a:fillRect/>
          </a:stretch>
        </p:blipFill>
        <p:spPr>
          <a:xfrm>
            <a:off x="1100635" y="2376406"/>
            <a:ext cx="1058744" cy="1057199"/>
          </a:xfrm>
          <a:prstGeom prst="rect">
            <a:avLst/>
          </a:prstGeom>
        </p:spPr>
      </p:pic>
      <p:pic>
        <p:nvPicPr>
          <p:cNvPr id="18" name="Picture 2" descr="Hình ảnh Du Lịch Trái đất Du Lịch Nước Ngoài Du Lịch Xúc Tiến Du Lịch PNG , Clipart  Du Lịch, Nổi Danh, Xung Quanh PNG và Vector với nền trong suốt"/>
          <p:cNvPicPr>
            <a:picLocks noChangeAspect="1" noChangeArrowheads="1"/>
          </p:cNvPicPr>
          <p:nvPr/>
        </p:nvPicPr>
        <p:blipFill>
          <a:blip r:embed="rId6" cstate="print">
            <a:extLst>
              <a:ext uri="{BEBA8EAE-BF5A-486C-A8C5-ECC9F3942E4B}">
                <a14:imgProps xmlns:a14="http://schemas.microsoft.com/office/drawing/2010/main">
                  <a14:imgLayer r:embed="rId7">
                    <a14:imgEffect>
                      <a14:backgroundRemoval t="2031" b="95313" l="10000" r="90000">
                        <a14:foregroundMark x1="20781" y1="46406" x2="24375" y2="34375"/>
                        <a14:foregroundMark x1="21875" y1="34063" x2="21875" y2="34063"/>
                        <a14:foregroundMark x1="47344" y1="73906" x2="57813" y2="66875"/>
                        <a14:foregroundMark x1="32969" y1="64063" x2="31563" y2="77500"/>
                        <a14:foregroundMark x1="30469" y1="67031" x2="27500" y2="73906"/>
                        <a14:foregroundMark x1="25781" y1="75938" x2="27344" y2="73438"/>
                        <a14:foregroundMark x1="30781" y1="77344" x2="30781" y2="77344"/>
                        <a14:foregroundMark x1="30938" y1="80781" x2="30938" y2="80781"/>
                        <a14:foregroundMark x1="33281" y1="83906" x2="33281" y2="83906"/>
                        <a14:foregroundMark x1="36875" y1="86563" x2="36875" y2="86563"/>
                        <a14:foregroundMark x1="40469" y1="87344" x2="40469" y2="87344"/>
                        <a14:foregroundMark x1="43750" y1="85938" x2="43750" y2="85938"/>
                        <a14:foregroundMark x1="45781" y1="83750" x2="45781" y2="83750"/>
                        <a14:foregroundMark x1="68438" y1="63281" x2="67031" y2="78281"/>
                        <a14:foregroundMark x1="55313" y1="87969" x2="66563" y2="81406"/>
                        <a14:foregroundMark x1="57344" y1="89375" x2="81250" y2="74375"/>
                        <a14:foregroundMark x1="66875" y1="36406" x2="66875" y2="36406"/>
                        <a14:foregroundMark x1="72031" y1="37500" x2="72031" y2="37500"/>
                        <a14:foregroundMark x1="76406" y1="41250" x2="76406" y2="41250"/>
                        <a14:foregroundMark x1="77969" y1="45313" x2="77969" y2="45313"/>
                        <a14:foregroundMark x1="79063" y1="50000" x2="79063" y2="50000"/>
                        <a14:foregroundMark x1="50938" y1="91875" x2="50938" y2="91875"/>
                        <a14:foregroundMark x1="52969" y1="92500" x2="52969" y2="92500"/>
                        <a14:foregroundMark x1="55469" y1="93281" x2="55469" y2="93281"/>
                        <a14:foregroundMark x1="62500" y1="92344" x2="62500" y2="92344"/>
                        <a14:foregroundMark x1="68281" y1="86875" x2="68281" y2="86875"/>
                        <a14:foregroundMark x1="69844" y1="85000" x2="69844" y2="85000"/>
                        <a14:foregroundMark x1="65313" y1="90938" x2="65313" y2="90938"/>
                        <a14:foregroundMark x1="59375" y1="92969" x2="59375" y2="92969"/>
                        <a14:foregroundMark x1="18281" y1="38750" x2="18281" y2="38750"/>
                        <a14:foregroundMark x1="18438" y1="42031" x2="18438" y2="42031"/>
                        <a14:foregroundMark x1="18438" y1="45313" x2="18438" y2="45313"/>
                        <a14:foregroundMark x1="28281" y1="34375" x2="28281" y2="34375"/>
                        <a14:foregroundMark x1="23750" y1="48281" x2="23750" y2="48281"/>
                      </a14:backgroundRemoval>
                    </a14:imgEffect>
                  </a14:imgLayer>
                </a14:imgProps>
              </a:ext>
              <a:ext uri="{28A0092B-C50C-407E-A947-70E740481C1C}">
                <a14:useLocalDpi xmlns:a14="http://schemas.microsoft.com/office/drawing/2010/main" val="0"/>
              </a:ext>
            </a:extLst>
          </a:blip>
          <a:srcRect/>
          <a:stretch>
            <a:fillRect/>
          </a:stretch>
        </p:blipFill>
        <p:spPr bwMode="auto">
          <a:xfrm>
            <a:off x="5509434" y="2293885"/>
            <a:ext cx="1242591" cy="1242591"/>
          </a:xfrm>
          <a:prstGeom prst="rect">
            <a:avLst/>
          </a:prstGeom>
          <a:noFill/>
          <a:extLst>
            <a:ext uri="{909E8E84-426E-40DD-AFC4-6F175D3DCCD1}">
              <a14:hiddenFill xmlns:a14="http://schemas.microsoft.com/office/drawing/2010/main">
                <a:solidFill>
                  <a:srgbClr val="FFFFFF"/>
                </a:solidFill>
              </a14:hiddenFill>
            </a:ext>
          </a:extLst>
        </p:spPr>
      </p:pic>
      <p:sp>
        <p:nvSpPr>
          <p:cNvPr id="19" name="Rectangle 18"/>
          <p:cNvSpPr/>
          <p:nvPr/>
        </p:nvSpPr>
        <p:spPr>
          <a:xfrm>
            <a:off x="111048" y="4054899"/>
            <a:ext cx="3621660" cy="800219"/>
          </a:xfrm>
          <a:prstGeom prst="rect">
            <a:avLst/>
          </a:prstGeom>
        </p:spPr>
        <p:txBody>
          <a:bodyPr wrap="square">
            <a:spAutoFit/>
          </a:bodyPr>
          <a:lstStyle/>
          <a:p>
            <a:pPr algn="ctr" defTabSz="914377">
              <a:spcBef>
                <a:spcPts val="600"/>
              </a:spcBef>
              <a:spcAft>
                <a:spcPts val="600"/>
              </a:spcAft>
              <a:defRPr/>
            </a:pPr>
            <a:r>
              <a:rPr lang="en-US" sz="2300" dirty="0" err="1">
                <a:solidFill>
                  <a:srgbClr val="000000">
                    <a:lumMod val="95000"/>
                    <a:lumOff val="5000"/>
                  </a:srgbClr>
                </a:solidFill>
                <a:latin typeface="#9Slide03 Roboto Medium" panose="02000000000000000000" pitchFamily="2" charset="0"/>
                <a:ea typeface="#9Slide03 Roboto Medium" panose="02000000000000000000" pitchFamily="2" charset="0"/>
              </a:rPr>
              <a:t>Vẽ</a:t>
            </a:r>
            <a:r>
              <a:rPr lang="en-US" sz="2300" dirty="0">
                <a:solidFill>
                  <a:srgbClr val="000000">
                    <a:lumMod val="95000"/>
                    <a:lumOff val="5000"/>
                  </a:srgbClr>
                </a:solidFill>
                <a:latin typeface="#9Slide03 Roboto Medium" panose="02000000000000000000" pitchFamily="2" charset="0"/>
                <a:ea typeface="#9Slide03 Roboto Medium" panose="02000000000000000000" pitchFamily="2" charset="0"/>
              </a:rPr>
              <a:t> </a:t>
            </a:r>
            <a:r>
              <a:rPr lang="en-US" sz="2300" dirty="0" err="1">
                <a:solidFill>
                  <a:srgbClr val="000000">
                    <a:lumMod val="95000"/>
                    <a:lumOff val="5000"/>
                  </a:srgbClr>
                </a:solidFill>
                <a:latin typeface="#9Slide03 Roboto Medium" panose="02000000000000000000" pitchFamily="2" charset="0"/>
                <a:ea typeface="#9Slide03 Roboto Medium" panose="02000000000000000000" pitchFamily="2" charset="0"/>
              </a:rPr>
              <a:t>sơ</a:t>
            </a:r>
            <a:r>
              <a:rPr lang="en-US" sz="2300" dirty="0">
                <a:solidFill>
                  <a:srgbClr val="000000">
                    <a:lumMod val="95000"/>
                    <a:lumOff val="5000"/>
                  </a:srgbClr>
                </a:solidFill>
                <a:latin typeface="#9Slide03 Roboto Medium" panose="02000000000000000000" pitchFamily="2" charset="0"/>
                <a:ea typeface="#9Slide03 Roboto Medium" panose="02000000000000000000" pitchFamily="2" charset="0"/>
              </a:rPr>
              <a:t> </a:t>
            </a:r>
            <a:r>
              <a:rPr lang="en-US" sz="2300" dirty="0" err="1">
                <a:solidFill>
                  <a:srgbClr val="000000">
                    <a:lumMod val="95000"/>
                    <a:lumOff val="5000"/>
                  </a:srgbClr>
                </a:solidFill>
                <a:latin typeface="#9Slide03 Roboto Medium" panose="02000000000000000000" pitchFamily="2" charset="0"/>
                <a:ea typeface="#9Slide03 Roboto Medium" panose="02000000000000000000" pitchFamily="2" charset="0"/>
              </a:rPr>
              <a:t>đồ</a:t>
            </a:r>
            <a:r>
              <a:rPr lang="en-US" sz="2300" dirty="0">
                <a:solidFill>
                  <a:srgbClr val="000000">
                    <a:lumMod val="95000"/>
                    <a:lumOff val="5000"/>
                  </a:srgbClr>
                </a:solidFill>
                <a:latin typeface="#9Slide03 Roboto Medium" panose="02000000000000000000" pitchFamily="2" charset="0"/>
                <a:ea typeface="#9Slide03 Roboto Medium" panose="02000000000000000000" pitchFamily="2" charset="0"/>
              </a:rPr>
              <a:t> </a:t>
            </a:r>
            <a:r>
              <a:rPr lang="en-US" sz="2300" dirty="0" err="1">
                <a:solidFill>
                  <a:srgbClr val="000000">
                    <a:lumMod val="95000"/>
                    <a:lumOff val="5000"/>
                  </a:srgbClr>
                </a:solidFill>
                <a:latin typeface="#9Slide03 Roboto Medium" panose="02000000000000000000" pitchFamily="2" charset="0"/>
                <a:ea typeface="#9Slide03 Roboto Medium" panose="02000000000000000000" pitchFamily="2" charset="0"/>
              </a:rPr>
              <a:t>tư</a:t>
            </a:r>
            <a:r>
              <a:rPr lang="en-US" sz="2300" dirty="0">
                <a:solidFill>
                  <a:srgbClr val="000000">
                    <a:lumMod val="95000"/>
                    <a:lumOff val="5000"/>
                  </a:srgbClr>
                </a:solidFill>
                <a:latin typeface="#9Slide03 Roboto Medium" panose="02000000000000000000" pitchFamily="2" charset="0"/>
                <a:ea typeface="#9Slide03 Roboto Medium" panose="02000000000000000000" pitchFamily="2" charset="0"/>
              </a:rPr>
              <a:t> </a:t>
            </a:r>
            <a:r>
              <a:rPr lang="en-US" sz="2300" dirty="0" err="1">
                <a:solidFill>
                  <a:srgbClr val="000000">
                    <a:lumMod val="95000"/>
                    <a:lumOff val="5000"/>
                  </a:srgbClr>
                </a:solidFill>
                <a:latin typeface="#9Slide03 Roboto Medium" panose="02000000000000000000" pitchFamily="2" charset="0"/>
                <a:ea typeface="#9Slide03 Roboto Medium" panose="02000000000000000000" pitchFamily="2" charset="0"/>
              </a:rPr>
              <a:t>duy</a:t>
            </a:r>
            <a:r>
              <a:rPr lang="en-US" sz="2300" dirty="0">
                <a:solidFill>
                  <a:srgbClr val="000000">
                    <a:lumMod val="95000"/>
                    <a:lumOff val="5000"/>
                  </a:srgbClr>
                </a:solidFill>
                <a:latin typeface="#9Slide03 Roboto Medium" panose="02000000000000000000" pitchFamily="2" charset="0"/>
                <a:ea typeface="#9Slide03 Roboto Medium" panose="02000000000000000000" pitchFamily="2" charset="0"/>
              </a:rPr>
              <a:t> </a:t>
            </a:r>
            <a:r>
              <a:rPr lang="en-US" sz="2300" dirty="0" err="1">
                <a:solidFill>
                  <a:srgbClr val="000000">
                    <a:lumMod val="95000"/>
                    <a:lumOff val="5000"/>
                  </a:srgbClr>
                </a:solidFill>
                <a:latin typeface="#9Slide03 Roboto Medium" panose="02000000000000000000" pitchFamily="2" charset="0"/>
                <a:ea typeface="#9Slide03 Roboto Medium" panose="02000000000000000000" pitchFamily="2" charset="0"/>
              </a:rPr>
              <a:t>tổng</a:t>
            </a:r>
            <a:r>
              <a:rPr lang="en-US" sz="2300" dirty="0">
                <a:solidFill>
                  <a:srgbClr val="000000">
                    <a:lumMod val="95000"/>
                    <a:lumOff val="5000"/>
                  </a:srgbClr>
                </a:solidFill>
                <a:latin typeface="#9Slide03 Roboto Medium" panose="02000000000000000000" pitchFamily="2" charset="0"/>
                <a:ea typeface="#9Slide03 Roboto Medium" panose="02000000000000000000" pitchFamily="2" charset="0"/>
              </a:rPr>
              <a:t> hợp kiến </a:t>
            </a:r>
            <a:r>
              <a:rPr lang="en-US" sz="2300" dirty="0" err="1">
                <a:solidFill>
                  <a:srgbClr val="000000">
                    <a:lumMod val="95000"/>
                    <a:lumOff val="5000"/>
                  </a:srgbClr>
                </a:solidFill>
                <a:latin typeface="#9Slide03 Roboto Medium" panose="02000000000000000000" pitchFamily="2" charset="0"/>
                <a:ea typeface="#9Slide03 Roboto Medium" panose="02000000000000000000" pitchFamily="2" charset="0"/>
              </a:rPr>
              <a:t>thức</a:t>
            </a:r>
            <a:r>
              <a:rPr lang="en-US" sz="2300" dirty="0">
                <a:solidFill>
                  <a:srgbClr val="000000">
                    <a:lumMod val="95000"/>
                    <a:lumOff val="5000"/>
                  </a:srgbClr>
                </a:solidFill>
                <a:latin typeface="#9Slide03 Roboto Medium" panose="02000000000000000000" pitchFamily="2" charset="0"/>
                <a:ea typeface="#9Slide03 Roboto Medium" panose="02000000000000000000" pitchFamily="2" charset="0"/>
              </a:rPr>
              <a:t> bài học</a:t>
            </a:r>
          </a:p>
        </p:txBody>
      </p:sp>
    </p:spTree>
    <p:extLst>
      <p:ext uri="{BB962C8B-B14F-4D97-AF65-F5344CB8AC3E}">
        <p14:creationId xmlns:p14="http://schemas.microsoft.com/office/powerpoint/2010/main" val="12146919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500" fill="hold"/>
                                        <p:tgtEl>
                                          <p:spTgt spid="7"/>
                                        </p:tgtEl>
                                        <p:attrNameLst>
                                          <p:attrName>ppt_x</p:attrName>
                                        </p:attrNameLst>
                                      </p:cBhvr>
                                      <p:tavLst>
                                        <p:tav tm="0">
                                          <p:val>
                                            <p:strVal val="#ppt_x"/>
                                          </p:val>
                                        </p:tav>
                                        <p:tav tm="100000">
                                          <p:val>
                                            <p:strVal val="#ppt_x"/>
                                          </p:val>
                                        </p:tav>
                                      </p:tavLst>
                                    </p:anim>
                                    <p:anim calcmode="lin" valueType="num">
                                      <p:cBhvr additive="base">
                                        <p:cTn id="16" dur="500" fill="hold"/>
                                        <p:tgtEl>
                                          <p:spTgt spid="7"/>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ppt_x"/>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500" fill="hold"/>
                                        <p:tgtEl>
                                          <p:spTgt spid="9"/>
                                        </p:tgtEl>
                                        <p:attrNameLst>
                                          <p:attrName>ppt_x</p:attrName>
                                        </p:attrNameLst>
                                      </p:cBhvr>
                                      <p:tavLst>
                                        <p:tav tm="0">
                                          <p:val>
                                            <p:strVal val="#ppt_x"/>
                                          </p:val>
                                        </p:tav>
                                        <p:tav tm="100000">
                                          <p:val>
                                            <p:strVal val="#ppt_x"/>
                                          </p:val>
                                        </p:tav>
                                      </p:tavLst>
                                    </p:anim>
                                    <p:anim calcmode="lin" valueType="num">
                                      <p:cBhvr additive="base">
                                        <p:cTn id="24" dur="500" fill="hold"/>
                                        <p:tgtEl>
                                          <p:spTgt spid="9"/>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additive="base">
                                        <p:cTn id="27" dur="500" fill="hold"/>
                                        <p:tgtEl>
                                          <p:spTgt spid="10"/>
                                        </p:tgtEl>
                                        <p:attrNameLst>
                                          <p:attrName>ppt_x</p:attrName>
                                        </p:attrNameLst>
                                      </p:cBhvr>
                                      <p:tavLst>
                                        <p:tav tm="0">
                                          <p:val>
                                            <p:strVal val="#ppt_x"/>
                                          </p:val>
                                        </p:tav>
                                        <p:tav tm="100000">
                                          <p:val>
                                            <p:strVal val="#ppt_x"/>
                                          </p:val>
                                        </p:tav>
                                      </p:tavLst>
                                    </p:anim>
                                    <p:anim calcmode="lin" valueType="num">
                                      <p:cBhvr additive="base">
                                        <p:cTn id="28" dur="500" fill="hold"/>
                                        <p:tgtEl>
                                          <p:spTgt spid="10"/>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additive="base">
                                        <p:cTn id="31" dur="500" fill="hold"/>
                                        <p:tgtEl>
                                          <p:spTgt spid="11"/>
                                        </p:tgtEl>
                                        <p:attrNameLst>
                                          <p:attrName>ppt_x</p:attrName>
                                        </p:attrNameLst>
                                      </p:cBhvr>
                                      <p:tavLst>
                                        <p:tav tm="0">
                                          <p:val>
                                            <p:strVal val="#ppt_x"/>
                                          </p:val>
                                        </p:tav>
                                        <p:tav tm="100000">
                                          <p:val>
                                            <p:strVal val="#ppt_x"/>
                                          </p:val>
                                        </p:tav>
                                      </p:tavLst>
                                    </p:anim>
                                    <p:anim calcmode="lin" valueType="num">
                                      <p:cBhvr additive="base">
                                        <p:cTn id="32" dur="500" fill="hold"/>
                                        <p:tgtEl>
                                          <p:spTgt spid="11"/>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 calcmode="lin" valueType="num">
                                      <p:cBhvr additive="base">
                                        <p:cTn id="35" dur="500" fill="hold"/>
                                        <p:tgtEl>
                                          <p:spTgt spid="12"/>
                                        </p:tgtEl>
                                        <p:attrNameLst>
                                          <p:attrName>ppt_x</p:attrName>
                                        </p:attrNameLst>
                                      </p:cBhvr>
                                      <p:tavLst>
                                        <p:tav tm="0">
                                          <p:val>
                                            <p:strVal val="#ppt_x"/>
                                          </p:val>
                                        </p:tav>
                                        <p:tav tm="100000">
                                          <p:val>
                                            <p:strVal val="#ppt_x"/>
                                          </p:val>
                                        </p:tav>
                                      </p:tavLst>
                                    </p:anim>
                                    <p:anim calcmode="lin" valueType="num">
                                      <p:cBhvr additive="base">
                                        <p:cTn id="36" dur="500" fill="hold"/>
                                        <p:tgtEl>
                                          <p:spTgt spid="12"/>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
                                        </p:tgtEl>
                                        <p:attrNameLst>
                                          <p:attrName>style.visibility</p:attrName>
                                        </p:attrNameLst>
                                      </p:cBhvr>
                                      <p:to>
                                        <p:strVal val="visible"/>
                                      </p:to>
                                    </p:set>
                                    <p:anim calcmode="lin" valueType="num">
                                      <p:cBhvr additive="base">
                                        <p:cTn id="39" dur="500" fill="hold"/>
                                        <p:tgtEl>
                                          <p:spTgt spid="13"/>
                                        </p:tgtEl>
                                        <p:attrNameLst>
                                          <p:attrName>ppt_x</p:attrName>
                                        </p:attrNameLst>
                                      </p:cBhvr>
                                      <p:tavLst>
                                        <p:tav tm="0">
                                          <p:val>
                                            <p:strVal val="#ppt_x"/>
                                          </p:val>
                                        </p:tav>
                                        <p:tav tm="100000">
                                          <p:val>
                                            <p:strVal val="#ppt_x"/>
                                          </p:val>
                                        </p:tav>
                                      </p:tavLst>
                                    </p:anim>
                                    <p:anim calcmode="lin" valueType="num">
                                      <p:cBhvr additive="base">
                                        <p:cTn id="40" dur="500" fill="hold"/>
                                        <p:tgtEl>
                                          <p:spTgt spid="13"/>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additive="base">
                                        <p:cTn id="43" dur="500" fill="hold"/>
                                        <p:tgtEl>
                                          <p:spTgt spid="15"/>
                                        </p:tgtEl>
                                        <p:attrNameLst>
                                          <p:attrName>ppt_x</p:attrName>
                                        </p:attrNameLst>
                                      </p:cBhvr>
                                      <p:tavLst>
                                        <p:tav tm="0">
                                          <p:val>
                                            <p:strVal val="#ppt_x"/>
                                          </p:val>
                                        </p:tav>
                                        <p:tav tm="100000">
                                          <p:val>
                                            <p:strVal val="#ppt_x"/>
                                          </p:val>
                                        </p:tav>
                                      </p:tavLst>
                                    </p:anim>
                                    <p:anim calcmode="lin" valueType="num">
                                      <p:cBhvr additive="base">
                                        <p:cTn id="44" dur="500" fill="hold"/>
                                        <p:tgtEl>
                                          <p:spTgt spid="1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9"/>
                                        </p:tgtEl>
                                        <p:attrNameLst>
                                          <p:attrName>style.visibility</p:attrName>
                                        </p:attrNameLst>
                                      </p:cBhvr>
                                      <p:to>
                                        <p:strVal val="visible"/>
                                      </p:to>
                                    </p:set>
                                    <p:anim calcmode="lin" valueType="num">
                                      <p:cBhvr additive="base">
                                        <p:cTn id="47" dur="500" fill="hold"/>
                                        <p:tgtEl>
                                          <p:spTgt spid="19"/>
                                        </p:tgtEl>
                                        <p:attrNameLst>
                                          <p:attrName>ppt_x</p:attrName>
                                        </p:attrNameLst>
                                      </p:cBhvr>
                                      <p:tavLst>
                                        <p:tav tm="0">
                                          <p:val>
                                            <p:strVal val="#ppt_x"/>
                                          </p:val>
                                        </p:tav>
                                        <p:tav tm="100000">
                                          <p:val>
                                            <p:strVal val="#ppt_x"/>
                                          </p:val>
                                        </p:tav>
                                      </p:tavLst>
                                    </p:anim>
                                    <p:anim calcmode="lin" valueType="num">
                                      <p:cBhvr additive="base">
                                        <p:cTn id="48"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p:bldP spid="13" grpId="0"/>
      <p:bldP spid="15" grpId="0"/>
      <p:bldP spid="19"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9DEA7042-98AD-4590-8A75-2F7F88805E67}"/>
              </a:ext>
            </a:extLst>
          </p:cNvPr>
          <p:cNvSpPr/>
          <p:nvPr/>
        </p:nvSpPr>
        <p:spPr>
          <a:xfrm>
            <a:off x="0" y="83087"/>
            <a:ext cx="12192000" cy="640393"/>
          </a:xfrm>
          <a:prstGeom prst="rect">
            <a:avLst/>
          </a:prstGeom>
          <a:solidFill>
            <a:srgbClr val="08699F"/>
          </a:solidFill>
          <a:ln w="12700" cap="flat" cmpd="sng" algn="ctr">
            <a:solidFill>
              <a:srgbClr val="08699F"/>
            </a:solidFill>
            <a:prstDash val="solid"/>
            <a:miter lim="800000"/>
          </a:ln>
          <a:effectLst/>
        </p:spPr>
        <p:txBody>
          <a:bodyPr rtlCol="0" anchor="ctr"/>
          <a:lstStyle/>
          <a:p>
            <a:pPr marL="0" lvl="1" algn="ctr">
              <a:defRPr/>
            </a:pPr>
            <a:r>
              <a:rPr lang="en-US" sz="2800" b="1" kern="0" dirty="0">
                <a:solidFill>
                  <a:prstClr val="white"/>
                </a:solidFill>
                <a:latin typeface="#9Slide03 Roboto Medium" panose="02000000000000000000" pitchFamily="2" charset="0"/>
                <a:ea typeface="#9Slide03 Roboto Medium" panose="02000000000000000000" pitchFamily="2" charset="0"/>
              </a:rPr>
              <a:t>SUY NGẪM SAU BÀI HỌC</a:t>
            </a:r>
          </a:p>
        </p:txBody>
      </p:sp>
      <p:grpSp>
        <p:nvGrpSpPr>
          <p:cNvPr id="5" name="Group 4">
            <a:extLst>
              <a:ext uri="{FF2B5EF4-FFF2-40B4-BE49-F238E27FC236}">
                <a16:creationId xmlns:a16="http://schemas.microsoft.com/office/drawing/2014/main" id="{510C8B44-3E79-411E-9732-53E474FB0F3C}"/>
              </a:ext>
            </a:extLst>
          </p:cNvPr>
          <p:cNvGrpSpPr/>
          <p:nvPr/>
        </p:nvGrpSpPr>
        <p:grpSpPr>
          <a:xfrm>
            <a:off x="861610" y="1962686"/>
            <a:ext cx="4159749" cy="4159749"/>
            <a:chOff x="1171808" y="2023387"/>
            <a:chExt cx="2801037" cy="2801037"/>
          </a:xfrm>
        </p:grpSpPr>
        <p:sp>
          <p:nvSpPr>
            <p:cNvPr id="6" name="Oval 5">
              <a:extLst>
                <a:ext uri="{FF2B5EF4-FFF2-40B4-BE49-F238E27FC236}">
                  <a16:creationId xmlns:a16="http://schemas.microsoft.com/office/drawing/2014/main" id="{4E153341-962C-411C-86BD-A02480848BF8}"/>
                </a:ext>
              </a:extLst>
            </p:cNvPr>
            <p:cNvSpPr/>
            <p:nvPr/>
          </p:nvSpPr>
          <p:spPr>
            <a:xfrm>
              <a:off x="1268061" y="2119640"/>
              <a:ext cx="2633811" cy="2633811"/>
            </a:xfrm>
            <a:prstGeom prst="ellipse">
              <a:avLst/>
            </a:prstGeom>
            <a:solidFill>
              <a:srgbClr val="FFC93D"/>
            </a:solidFill>
            <a:ln w="12700" cap="flat" cmpd="sng" algn="ctr">
              <a:noFill/>
              <a:prstDash val="solid"/>
              <a:miter lim="800000"/>
            </a:ln>
            <a:effectLst/>
          </p:spPr>
          <p:txBody>
            <a:bodyPr rtlCol="0" anchor="ctr"/>
            <a:lstStyle/>
            <a:p>
              <a:pPr algn="ctr">
                <a:defRPr/>
              </a:pPr>
              <a:endParaRPr lang="en-US" kern="0">
                <a:solidFill>
                  <a:prstClr val="white"/>
                </a:solidFill>
                <a:latin typeface="Roboto" pitchFamily="2" charset="0"/>
                <a:ea typeface="Roboto" pitchFamily="2" charset="0"/>
              </a:endParaRPr>
            </a:p>
          </p:txBody>
        </p:sp>
        <p:sp>
          <p:nvSpPr>
            <p:cNvPr id="7" name="Oval 6">
              <a:extLst>
                <a:ext uri="{FF2B5EF4-FFF2-40B4-BE49-F238E27FC236}">
                  <a16:creationId xmlns:a16="http://schemas.microsoft.com/office/drawing/2014/main" id="{9EFF141B-7199-422A-9625-E6A6E06B4AE5}"/>
                </a:ext>
              </a:extLst>
            </p:cNvPr>
            <p:cNvSpPr/>
            <p:nvPr/>
          </p:nvSpPr>
          <p:spPr>
            <a:xfrm>
              <a:off x="1171808" y="2023387"/>
              <a:ext cx="2801037" cy="2801037"/>
            </a:xfrm>
            <a:prstGeom prst="ellipse">
              <a:avLst/>
            </a:prstGeom>
            <a:noFill/>
            <a:ln w="12700" cap="flat" cmpd="sng" algn="ctr">
              <a:solidFill>
                <a:srgbClr val="FFC93D"/>
              </a:solidFill>
              <a:prstDash val="solid"/>
              <a:miter lim="800000"/>
            </a:ln>
            <a:effectLst/>
          </p:spPr>
          <p:txBody>
            <a:bodyPr rtlCol="0" anchor="ctr"/>
            <a:lstStyle/>
            <a:p>
              <a:pPr algn="ctr">
                <a:defRPr/>
              </a:pPr>
              <a:endParaRPr lang="en-US" kern="0">
                <a:solidFill>
                  <a:prstClr val="white"/>
                </a:solidFill>
                <a:latin typeface="Roboto" pitchFamily="2" charset="0"/>
                <a:ea typeface="Roboto" pitchFamily="2" charset="0"/>
              </a:endParaRPr>
            </a:p>
          </p:txBody>
        </p:sp>
      </p:grpSp>
      <p:pic>
        <p:nvPicPr>
          <p:cNvPr id="8" name="Picture 7" descr="A picture containing text, vector graphics&#10;&#10;Description automatically generated">
            <a:extLst>
              <a:ext uri="{FF2B5EF4-FFF2-40B4-BE49-F238E27FC236}">
                <a16:creationId xmlns:a16="http://schemas.microsoft.com/office/drawing/2014/main" id="{E0CE4E98-B7EC-44EC-A9E0-7A1B0EA28DD7}"/>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392452" y="2571923"/>
            <a:ext cx="3110961" cy="3110961"/>
          </a:xfrm>
          <a:prstGeom prst="rect">
            <a:avLst/>
          </a:prstGeom>
        </p:spPr>
      </p:pic>
      <p:sp>
        <p:nvSpPr>
          <p:cNvPr id="9" name="Rectangle 8"/>
          <p:cNvSpPr/>
          <p:nvPr/>
        </p:nvSpPr>
        <p:spPr>
          <a:xfrm>
            <a:off x="6997462" y="3663370"/>
            <a:ext cx="5055993" cy="572464"/>
          </a:xfrm>
          <a:prstGeom prst="rect">
            <a:avLst/>
          </a:prstGeom>
        </p:spPr>
        <p:txBody>
          <a:bodyPr wrap="square">
            <a:spAutoFit/>
          </a:bodyPr>
          <a:lstStyle/>
          <a:p>
            <a:pPr marL="0" lvl="1" defTabSz="1219140">
              <a:lnSpc>
                <a:spcPct val="130000"/>
              </a:lnSpc>
              <a:buClr>
                <a:srgbClr val="000000"/>
              </a:buClr>
              <a:buSzPts val="2500"/>
              <a:defRPr/>
            </a:pPr>
            <a:r>
              <a:rPr lang="en-US" sz="2400" dirty="0">
                <a:solidFill>
                  <a:srgbClr val="4B4B4B">
                    <a:lumMod val="50000"/>
                  </a:srgbClr>
                </a:solidFill>
                <a:latin typeface="#9Slide03 Roboto Medium" panose="02000000000000000000" pitchFamily="2" charset="0"/>
                <a:ea typeface="#9Slide03 Roboto Medium" panose="02000000000000000000" pitchFamily="2" charset="0"/>
                <a:sym typeface="Times New Roman"/>
              </a:rPr>
              <a:t>điều </a:t>
            </a:r>
            <a:r>
              <a:rPr lang="en-US" sz="2400" dirty="0" err="1">
                <a:solidFill>
                  <a:srgbClr val="4B4B4B">
                    <a:lumMod val="50000"/>
                  </a:srgbClr>
                </a:solidFill>
                <a:latin typeface="#9Slide03 Roboto Medium" panose="02000000000000000000" pitchFamily="2" charset="0"/>
                <a:ea typeface="#9Slide03 Roboto Medium" panose="02000000000000000000" pitchFamily="2" charset="0"/>
                <a:sym typeface="Times New Roman"/>
              </a:rPr>
              <a:t>em</a:t>
            </a:r>
            <a:r>
              <a:rPr lang="en-US" sz="2400" dirty="0">
                <a:solidFill>
                  <a:srgbClr val="4B4B4B">
                    <a:lumMod val="50000"/>
                  </a:srgbClr>
                </a:solidFill>
                <a:latin typeface="#9Slide03 Roboto Medium" panose="02000000000000000000" pitchFamily="2" charset="0"/>
                <a:ea typeface="#9Slide03 Roboto Medium" panose="02000000000000000000" pitchFamily="2" charset="0"/>
                <a:sym typeface="Times New Roman"/>
              </a:rPr>
              <a:t> </a:t>
            </a:r>
            <a:r>
              <a:rPr lang="en-US" sz="2400" dirty="0" err="1">
                <a:solidFill>
                  <a:srgbClr val="4B4B4B">
                    <a:lumMod val="50000"/>
                  </a:srgbClr>
                </a:solidFill>
                <a:latin typeface="#9Slide03 Roboto Medium" panose="02000000000000000000" pitchFamily="2" charset="0"/>
                <a:ea typeface="#9Slide03 Roboto Medium" panose="02000000000000000000" pitchFamily="2" charset="0"/>
                <a:sym typeface="Times New Roman"/>
              </a:rPr>
              <a:t>còn</a:t>
            </a:r>
            <a:r>
              <a:rPr lang="en-US" sz="2400" dirty="0">
                <a:solidFill>
                  <a:srgbClr val="4B4B4B">
                    <a:lumMod val="50000"/>
                  </a:srgbClr>
                </a:solidFill>
                <a:latin typeface="#9Slide03 Roboto Medium" panose="02000000000000000000" pitchFamily="2" charset="0"/>
                <a:ea typeface="#9Slide03 Roboto Medium" panose="02000000000000000000" pitchFamily="2" charset="0"/>
                <a:sym typeface="Times New Roman"/>
              </a:rPr>
              <a:t> </a:t>
            </a:r>
            <a:r>
              <a:rPr lang="en-US" sz="2400" dirty="0" err="1">
                <a:solidFill>
                  <a:srgbClr val="4B4B4B">
                    <a:lumMod val="50000"/>
                  </a:srgbClr>
                </a:solidFill>
                <a:latin typeface="#9Slide03 Roboto Medium" panose="02000000000000000000" pitchFamily="2" charset="0"/>
                <a:ea typeface="#9Slide03 Roboto Medium" panose="02000000000000000000" pitchFamily="2" charset="0"/>
                <a:sym typeface="Times New Roman"/>
              </a:rPr>
              <a:t>thắc</a:t>
            </a:r>
            <a:r>
              <a:rPr lang="en-US" sz="2400" dirty="0">
                <a:solidFill>
                  <a:srgbClr val="4B4B4B">
                    <a:lumMod val="50000"/>
                  </a:srgbClr>
                </a:solidFill>
                <a:latin typeface="#9Slide03 Roboto Medium" panose="02000000000000000000" pitchFamily="2" charset="0"/>
                <a:ea typeface="#9Slide03 Roboto Medium" panose="02000000000000000000" pitchFamily="2" charset="0"/>
                <a:sym typeface="Times New Roman"/>
              </a:rPr>
              <a:t> </a:t>
            </a:r>
            <a:r>
              <a:rPr lang="en-US" sz="2400" dirty="0" err="1">
                <a:solidFill>
                  <a:srgbClr val="4B4B4B">
                    <a:lumMod val="50000"/>
                  </a:srgbClr>
                </a:solidFill>
                <a:latin typeface="#9Slide03 Roboto Medium" panose="02000000000000000000" pitchFamily="2" charset="0"/>
                <a:ea typeface="#9Slide03 Roboto Medium" panose="02000000000000000000" pitchFamily="2" charset="0"/>
                <a:sym typeface="Times New Roman"/>
              </a:rPr>
              <a:t>mắc</a:t>
            </a:r>
            <a:r>
              <a:rPr lang="en-US" sz="2400" dirty="0">
                <a:solidFill>
                  <a:srgbClr val="4B4B4B">
                    <a:lumMod val="50000"/>
                  </a:srgbClr>
                </a:solidFill>
                <a:latin typeface="#9Slide03 Roboto Medium" panose="02000000000000000000" pitchFamily="2" charset="0"/>
                <a:ea typeface="#9Slide03 Roboto Medium" panose="02000000000000000000" pitchFamily="2" charset="0"/>
                <a:sym typeface="Times New Roman"/>
              </a:rPr>
              <a:t>.</a:t>
            </a:r>
          </a:p>
        </p:txBody>
      </p:sp>
      <p:sp>
        <p:nvSpPr>
          <p:cNvPr id="10" name="AutoShape 2" descr="Biểu Tượng Thương Chữ - Số 1 PNG png tải về - Miễn phí trong suốt Khu Vực  png Tải về."/>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11" name="AutoShape 4" descr="Biểu Tượng Thương Chữ - Số 1 PNG png tải về - Miễn phí trong suốt Khu Vực  png Tải về."/>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pic>
        <p:nvPicPr>
          <p:cNvPr id="12" name="Picture 11"/>
          <p:cNvPicPr>
            <a:picLocks noChangeAspect="1"/>
          </p:cNvPicPr>
          <p:nvPr/>
        </p:nvPicPr>
        <p:blipFill>
          <a:blip r:embed="rId3">
            <a:extLst>
              <a:ext uri="{BEBA8EAE-BF5A-486C-A8C5-ECC9F3942E4B}">
                <a14:imgProps xmlns:a14="http://schemas.microsoft.com/office/drawing/2010/main">
                  <a14:imgLayer r:embed="rId4">
                    <a14:imgEffect>
                      <a14:backgroundRemoval t="1754" b="96491" l="9459" r="89865">
                        <a14:foregroundMark x1="45608" y1="29825" x2="57432" y2="83626"/>
                      </a14:backgroundRemoval>
                    </a14:imgEffect>
                  </a14:imgLayer>
                </a14:imgProps>
              </a:ext>
            </a:extLst>
          </a:blip>
          <a:stretch>
            <a:fillRect/>
          </a:stretch>
        </p:blipFill>
        <p:spPr>
          <a:xfrm>
            <a:off x="5248140" y="4803808"/>
            <a:ext cx="2282536" cy="1318627"/>
          </a:xfrm>
          <a:prstGeom prst="rect">
            <a:avLst/>
          </a:prstGeom>
        </p:spPr>
      </p:pic>
      <p:pic>
        <p:nvPicPr>
          <p:cNvPr id="13" name="Picture 6" descr="Số 2 PNG png tải về - Miễn phí trong suốt Khu Vực png Tải về."/>
          <p:cNvPicPr>
            <a:picLocks noChangeAspect="1" noChangeArrowheads="1"/>
          </p:cNvPicPr>
          <p:nvPr/>
        </p:nvPicPr>
        <p:blipFill>
          <a:blip r:embed="rId5" cstate="print">
            <a:extLst>
              <a:ext uri="{BEBA8EAE-BF5A-486C-A8C5-ECC9F3942E4B}">
                <a14:imgProps xmlns:a14="http://schemas.microsoft.com/office/drawing/2010/main">
                  <a14:imgLayer r:embed="rId6">
                    <a14:imgEffect>
                      <a14:backgroundRemoval t="167" b="100000" l="10000" r="90000">
                        <a14:foregroundMark x1="48333" y1="22333" x2="48333" y2="22333"/>
                        <a14:foregroundMark x1="49556" y1="15833" x2="55889" y2="72000"/>
                        <a14:foregroundMark x1="44444" y1="77333" x2="58111" y2="22500"/>
                        <a14:foregroundMark x1="39667" y1="26000" x2="48556" y2="22000"/>
                        <a14:foregroundMark x1="42667" y1="46500" x2="47000" y2="83167"/>
                        <a14:foregroundMark x1="44444" y1="71333" x2="63778" y2="68667"/>
                      </a14:backgroundRemoval>
                    </a14:imgEffect>
                  </a14:imgLayer>
                </a14:imgProps>
              </a:ext>
              <a:ext uri="{28A0092B-C50C-407E-A947-70E740481C1C}">
                <a14:useLocalDpi xmlns:a14="http://schemas.microsoft.com/office/drawing/2010/main" val="0"/>
              </a:ext>
            </a:extLst>
          </a:blip>
          <a:srcRect/>
          <a:stretch>
            <a:fillRect/>
          </a:stretch>
        </p:blipFill>
        <p:spPr bwMode="auto">
          <a:xfrm>
            <a:off x="5629413" y="3432042"/>
            <a:ext cx="1519990" cy="1013327"/>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8" descr="Điều khoản khác png | PNGEgg"/>
          <p:cNvPicPr>
            <a:picLocks noChangeAspect="1" noChangeArrowheads="1"/>
          </p:cNvPicPr>
          <p:nvPr/>
        </p:nvPicPr>
        <p:blipFill>
          <a:blip r:embed="rId7" cstate="print">
            <a:extLst>
              <a:ext uri="{BEBA8EAE-BF5A-486C-A8C5-ECC9F3942E4B}">
                <a14:imgProps xmlns:a14="http://schemas.microsoft.com/office/drawing/2010/main">
                  <a14:imgLayer r:embed="rId8">
                    <a14:imgEffect>
                      <a14:backgroundRemoval t="0" b="100000" l="1437" r="93966">
                        <a14:foregroundMark x1="61207" y1="30667" x2="61207" y2="30667"/>
                        <a14:foregroundMark x1="60057" y1="46667" x2="60057" y2="46667"/>
                        <a14:foregroundMark x1="39655" y1="26333" x2="58046" y2="71667"/>
                        <a14:foregroundMark x1="48276" y1="79000" x2="58333" y2="29667"/>
                        <a14:foregroundMark x1="36782" y1="71667" x2="62644" y2="66333"/>
                        <a14:foregroundMark x1="42241" y1="22667" x2="68391" y2="63667"/>
                        <a14:foregroundMark x1="50862" y1="41333" x2="68966" y2="30667"/>
                      </a14:backgroundRemoval>
                    </a14:imgEffect>
                  </a14:imgLayer>
                </a14:imgProps>
              </a:ext>
              <a:ext uri="{28A0092B-C50C-407E-A947-70E740481C1C}">
                <a14:useLocalDpi xmlns:a14="http://schemas.microsoft.com/office/drawing/2010/main" val="0"/>
              </a:ext>
            </a:extLst>
          </a:blip>
          <a:srcRect/>
          <a:stretch>
            <a:fillRect/>
          </a:stretch>
        </p:blipFill>
        <p:spPr bwMode="auto">
          <a:xfrm>
            <a:off x="5781355" y="1933929"/>
            <a:ext cx="1216107" cy="1048368"/>
          </a:xfrm>
          <a:prstGeom prst="rect">
            <a:avLst/>
          </a:prstGeom>
          <a:noFill/>
          <a:extLst>
            <a:ext uri="{909E8E84-426E-40DD-AFC4-6F175D3DCCD1}">
              <a14:hiddenFill xmlns:a14="http://schemas.microsoft.com/office/drawing/2010/main">
                <a:solidFill>
                  <a:srgbClr val="FFFFFF"/>
                </a:solidFill>
              </a14:hiddenFill>
            </a:ext>
          </a:extLst>
        </p:spPr>
      </p:pic>
      <p:sp>
        <p:nvSpPr>
          <p:cNvPr id="15" name="Rectangle 14"/>
          <p:cNvSpPr/>
          <p:nvPr/>
        </p:nvSpPr>
        <p:spPr>
          <a:xfrm>
            <a:off x="6997462" y="2161087"/>
            <a:ext cx="5507250" cy="529376"/>
          </a:xfrm>
          <a:prstGeom prst="rect">
            <a:avLst/>
          </a:prstGeom>
        </p:spPr>
        <p:txBody>
          <a:bodyPr wrap="square">
            <a:spAutoFit/>
          </a:bodyPr>
          <a:lstStyle/>
          <a:p>
            <a:pPr marL="0" lvl="1" defTabSz="1219140">
              <a:lnSpc>
                <a:spcPct val="130000"/>
              </a:lnSpc>
              <a:buClr>
                <a:srgbClr val="000000"/>
              </a:buClr>
              <a:buSzPts val="2500"/>
              <a:defRPr/>
            </a:pPr>
            <a:r>
              <a:rPr lang="en-US" sz="2400" dirty="0">
                <a:solidFill>
                  <a:srgbClr val="4B4B4B">
                    <a:lumMod val="50000"/>
                  </a:srgbClr>
                </a:solidFill>
                <a:latin typeface="#9Slide03 Roboto Medium" panose="02000000000000000000" pitchFamily="2" charset="0"/>
                <a:ea typeface="#9Slide03 Roboto Medium" panose="02000000000000000000" pitchFamily="2" charset="0"/>
              </a:rPr>
              <a:t>điều </a:t>
            </a:r>
            <a:r>
              <a:rPr lang="en-US" sz="2400" dirty="0" err="1">
                <a:solidFill>
                  <a:srgbClr val="4B4B4B">
                    <a:lumMod val="50000"/>
                  </a:srgbClr>
                </a:solidFill>
                <a:latin typeface="#9Slide03 Roboto Medium" panose="02000000000000000000" pitchFamily="2" charset="0"/>
                <a:ea typeface="#9Slide03 Roboto Medium" panose="02000000000000000000" pitchFamily="2" charset="0"/>
              </a:rPr>
              <a:t>em</a:t>
            </a:r>
            <a:r>
              <a:rPr lang="en-US" sz="2400" dirty="0">
                <a:solidFill>
                  <a:srgbClr val="4B4B4B">
                    <a:lumMod val="50000"/>
                  </a:srgbClr>
                </a:solidFill>
                <a:latin typeface="#9Slide03 Roboto Medium" panose="02000000000000000000" pitchFamily="2" charset="0"/>
                <a:ea typeface="#9Slide03 Roboto Medium" panose="02000000000000000000" pitchFamily="2" charset="0"/>
              </a:rPr>
              <a:t> học được.</a:t>
            </a:r>
          </a:p>
        </p:txBody>
      </p:sp>
      <p:sp>
        <p:nvSpPr>
          <p:cNvPr id="16" name="Rectangle 15"/>
          <p:cNvSpPr/>
          <p:nvPr/>
        </p:nvSpPr>
        <p:spPr>
          <a:xfrm>
            <a:off x="6997462" y="5186948"/>
            <a:ext cx="4588115" cy="529376"/>
          </a:xfrm>
          <a:prstGeom prst="rect">
            <a:avLst/>
          </a:prstGeom>
        </p:spPr>
        <p:txBody>
          <a:bodyPr wrap="none">
            <a:spAutoFit/>
          </a:bodyPr>
          <a:lstStyle/>
          <a:p>
            <a:pPr marL="0" lvl="1" defTabSz="1219140">
              <a:lnSpc>
                <a:spcPct val="130000"/>
              </a:lnSpc>
              <a:buClr>
                <a:srgbClr val="000000"/>
              </a:buClr>
              <a:buSzPts val="2500"/>
              <a:defRPr/>
            </a:pPr>
            <a:r>
              <a:rPr lang="en-US" sz="2400" kern="0" dirty="0">
                <a:solidFill>
                  <a:srgbClr val="4B4B4B">
                    <a:lumMod val="50000"/>
                  </a:srgbClr>
                </a:solidFill>
                <a:latin typeface="#9Slide03 Roboto Medium" panose="02000000000000000000" pitchFamily="2" charset="0"/>
                <a:ea typeface="#9Slide03 Roboto Medium" panose="02000000000000000000" pitchFamily="2" charset="0"/>
                <a:cs typeface="Times New Roman"/>
                <a:sym typeface="Times New Roman"/>
              </a:rPr>
              <a:t>đề xuất để giờ học </a:t>
            </a:r>
            <a:r>
              <a:rPr lang="en-US" sz="2400" kern="0" dirty="0" err="1">
                <a:solidFill>
                  <a:srgbClr val="4B4B4B">
                    <a:lumMod val="50000"/>
                  </a:srgbClr>
                </a:solidFill>
                <a:latin typeface="#9Slide03 Roboto Medium" panose="02000000000000000000" pitchFamily="2" charset="0"/>
                <a:ea typeface="#9Slide03 Roboto Medium" panose="02000000000000000000" pitchFamily="2" charset="0"/>
                <a:cs typeface="Times New Roman"/>
                <a:sym typeface="Times New Roman"/>
              </a:rPr>
              <a:t>hiệu</a:t>
            </a:r>
            <a:r>
              <a:rPr lang="en-US" sz="2400" kern="0" dirty="0">
                <a:solidFill>
                  <a:srgbClr val="4B4B4B">
                    <a:lumMod val="50000"/>
                  </a:srgbClr>
                </a:solidFill>
                <a:latin typeface="#9Slide03 Roboto Medium" panose="02000000000000000000" pitchFamily="2" charset="0"/>
                <a:ea typeface="#9Slide03 Roboto Medium" panose="02000000000000000000" pitchFamily="2" charset="0"/>
                <a:cs typeface="Times New Roman"/>
                <a:sym typeface="Times New Roman"/>
              </a:rPr>
              <a:t> quả hơn</a:t>
            </a:r>
            <a:endParaRPr lang="vi-VN" sz="2400" kern="0" dirty="0">
              <a:solidFill>
                <a:srgbClr val="4B4B4B">
                  <a:lumMod val="50000"/>
                </a:srgbClr>
              </a:solidFill>
              <a:latin typeface="#9Slide03 Roboto Medium" panose="02000000000000000000" pitchFamily="2" charset="0"/>
              <a:ea typeface="#9Slide03 Roboto Medium" panose="02000000000000000000" pitchFamily="2" charset="0"/>
              <a:cs typeface="Times New Roman"/>
              <a:sym typeface="Times New Roman"/>
            </a:endParaRPr>
          </a:p>
        </p:txBody>
      </p:sp>
    </p:spTree>
    <p:extLst>
      <p:ext uri="{BB962C8B-B14F-4D97-AF65-F5344CB8AC3E}">
        <p14:creationId xmlns:p14="http://schemas.microsoft.com/office/powerpoint/2010/main" val="35225863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500" fill="hold"/>
                                        <p:tgtEl>
                                          <p:spTgt spid="9"/>
                                        </p:tgtEl>
                                        <p:attrNameLst>
                                          <p:attrName>ppt_x</p:attrName>
                                        </p:attrNameLst>
                                      </p:cBhvr>
                                      <p:tavLst>
                                        <p:tav tm="0">
                                          <p:val>
                                            <p:strVal val="#ppt_x"/>
                                          </p:val>
                                        </p:tav>
                                        <p:tav tm="100000">
                                          <p:val>
                                            <p:strVal val="#ppt_x"/>
                                          </p:val>
                                        </p:tav>
                                      </p:tavLst>
                                    </p:anim>
                                    <p:anim calcmode="lin" valueType="num">
                                      <p:cBhvr additive="base">
                                        <p:cTn id="16" dur="500" fill="hold"/>
                                        <p:tgtEl>
                                          <p:spTgt spid="9"/>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ppt_x"/>
                                          </p:val>
                                        </p:tav>
                                        <p:tav tm="100000">
                                          <p:val>
                                            <p:strVal val="#ppt_x"/>
                                          </p:val>
                                        </p:tav>
                                      </p:tavLst>
                                    </p:anim>
                                    <p:anim calcmode="lin" valueType="num">
                                      <p:cBhvr additive="base">
                                        <p:cTn id="20"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5"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24229"/>
        <p:cNvGrpSpPr/>
        <p:nvPr/>
      </p:nvGrpSpPr>
      <p:grpSpPr>
        <a:xfrm>
          <a:off x="0" y="0"/>
          <a:ext cx="0" cy="0"/>
          <a:chOff x="0" y="0"/>
          <a:chExt cx="0" cy="0"/>
        </a:xfrm>
      </p:grpSpPr>
      <p:pic>
        <p:nvPicPr>
          <p:cNvPr id="7" name="Picture 6">
            <a:extLst>
              <a:ext uri="{FF2B5EF4-FFF2-40B4-BE49-F238E27FC236}">
                <a16:creationId xmlns:a16="http://schemas.microsoft.com/office/drawing/2014/main" id="{AD270E36-ED5D-4317-9503-1D784FF66077}"/>
              </a:ext>
            </a:extLst>
          </p:cNvPr>
          <p:cNvPicPr>
            <a:picLocks noChangeAspect="1"/>
          </p:cNvPicPr>
          <p:nvPr/>
        </p:nvPicPr>
        <p:blipFill rotWithShape="1">
          <a:blip r:embed="rId3">
            <a:extLst>
              <a:ext uri="{28A0092B-C50C-407E-A947-70E740481C1C}">
                <a14:useLocalDpi xmlns:a14="http://schemas.microsoft.com/office/drawing/2010/main" val="0"/>
              </a:ext>
            </a:extLst>
          </a:blip>
          <a:srcRect b="59173"/>
          <a:stretch/>
        </p:blipFill>
        <p:spPr>
          <a:xfrm>
            <a:off x="2887761" y="649490"/>
            <a:ext cx="7004385" cy="2379249"/>
          </a:xfrm>
          <a:prstGeom prst="rect">
            <a:avLst/>
          </a:prstGeom>
        </p:spPr>
      </p:pic>
      <p:grpSp>
        <p:nvGrpSpPr>
          <p:cNvPr id="8" name="Group 7">
            <a:extLst>
              <a:ext uri="{FF2B5EF4-FFF2-40B4-BE49-F238E27FC236}">
                <a16:creationId xmlns:a16="http://schemas.microsoft.com/office/drawing/2014/main" id="{BEB6DD35-6073-4A03-91DA-004897A33B40}"/>
              </a:ext>
            </a:extLst>
          </p:cNvPr>
          <p:cNvGrpSpPr/>
          <p:nvPr/>
        </p:nvGrpSpPr>
        <p:grpSpPr>
          <a:xfrm>
            <a:off x="1669489" y="3037669"/>
            <a:ext cx="9114139" cy="2538355"/>
            <a:chOff x="1514901" y="2360255"/>
            <a:chExt cx="9114139" cy="2538354"/>
          </a:xfrm>
          <a:solidFill>
            <a:srgbClr val="00A0E8"/>
          </a:solidFill>
        </p:grpSpPr>
        <p:sp>
          <p:nvSpPr>
            <p:cNvPr id="9" name="Rectangle 8">
              <a:extLst>
                <a:ext uri="{FF2B5EF4-FFF2-40B4-BE49-F238E27FC236}">
                  <a16:creationId xmlns:a16="http://schemas.microsoft.com/office/drawing/2014/main" id="{AE8F559E-7D91-4363-93A9-43681CD58398}"/>
                </a:ext>
              </a:extLst>
            </p:cNvPr>
            <p:cNvSpPr/>
            <p:nvPr/>
          </p:nvSpPr>
          <p:spPr>
            <a:xfrm>
              <a:off x="1644452" y="2524837"/>
              <a:ext cx="8871012" cy="2243979"/>
            </a:xfrm>
            <a:prstGeom prst="rect">
              <a:avLst/>
            </a:prstGeom>
            <a:grpFill/>
            <a:ln w="12700" cap="flat" cmpd="sng" algn="ctr">
              <a:solidFill>
                <a:srgbClr val="00A0E8"/>
              </a:solidFill>
              <a:prstDash val="solid"/>
              <a:miter lim="800000"/>
            </a:ln>
            <a:effectLst/>
          </p:spPr>
          <p:txBody>
            <a:bodyPr rtlCol="0" anchor="ctr"/>
            <a:lstStyle/>
            <a:p>
              <a:pPr algn="ctr" defTabSz="914377">
                <a:defRPr/>
              </a:pPr>
              <a:endParaRPr lang="en-US">
                <a:solidFill>
                  <a:prstClr val="white"/>
                </a:solidFill>
                <a:latin typeface="Calibri" panose="020F0502020204030204"/>
                <a:cs typeface="Arial"/>
                <a:sym typeface="Arial"/>
              </a:endParaRPr>
            </a:p>
          </p:txBody>
        </p:sp>
        <p:cxnSp>
          <p:nvCxnSpPr>
            <p:cNvPr id="10" name="Straight Connector 9">
              <a:extLst>
                <a:ext uri="{FF2B5EF4-FFF2-40B4-BE49-F238E27FC236}">
                  <a16:creationId xmlns:a16="http://schemas.microsoft.com/office/drawing/2014/main" id="{7B7F54A9-2588-4BBE-813B-BCF27F1CBE9A}"/>
                </a:ext>
              </a:extLst>
            </p:cNvPr>
            <p:cNvCxnSpPr>
              <a:cxnSpLocks/>
            </p:cNvCxnSpPr>
            <p:nvPr/>
          </p:nvCxnSpPr>
          <p:spPr>
            <a:xfrm>
              <a:off x="1514901" y="2360255"/>
              <a:ext cx="9109556" cy="0"/>
            </a:xfrm>
            <a:prstGeom prst="line">
              <a:avLst/>
            </a:prstGeom>
            <a:grpFill/>
            <a:ln w="6350" cap="flat" cmpd="sng" algn="ctr">
              <a:solidFill>
                <a:srgbClr val="00A0E8"/>
              </a:solidFill>
              <a:prstDash val="lgDash"/>
              <a:miter lim="800000"/>
            </a:ln>
            <a:effectLst/>
          </p:spPr>
        </p:cxnSp>
        <p:cxnSp>
          <p:nvCxnSpPr>
            <p:cNvPr id="11" name="Straight Connector 10">
              <a:extLst>
                <a:ext uri="{FF2B5EF4-FFF2-40B4-BE49-F238E27FC236}">
                  <a16:creationId xmlns:a16="http://schemas.microsoft.com/office/drawing/2014/main" id="{864652FC-666A-452F-8AD8-5E47127867C8}"/>
                </a:ext>
              </a:extLst>
            </p:cNvPr>
            <p:cNvCxnSpPr>
              <a:cxnSpLocks/>
            </p:cNvCxnSpPr>
            <p:nvPr/>
          </p:nvCxnSpPr>
          <p:spPr>
            <a:xfrm>
              <a:off x="1514901" y="4898609"/>
              <a:ext cx="9109556" cy="0"/>
            </a:xfrm>
            <a:prstGeom prst="line">
              <a:avLst/>
            </a:prstGeom>
            <a:grpFill/>
            <a:ln w="6350" cap="flat" cmpd="sng" algn="ctr">
              <a:solidFill>
                <a:srgbClr val="00A0E8"/>
              </a:solidFill>
              <a:prstDash val="lgDash"/>
              <a:miter lim="800000"/>
            </a:ln>
            <a:effectLst/>
          </p:spPr>
        </p:cxnSp>
        <p:cxnSp>
          <p:nvCxnSpPr>
            <p:cNvPr id="12" name="Straight Connector 11">
              <a:extLst>
                <a:ext uri="{FF2B5EF4-FFF2-40B4-BE49-F238E27FC236}">
                  <a16:creationId xmlns:a16="http://schemas.microsoft.com/office/drawing/2014/main" id="{F0BFCD68-D106-4227-B8EA-F273111139E0}"/>
                </a:ext>
              </a:extLst>
            </p:cNvPr>
            <p:cNvCxnSpPr>
              <a:cxnSpLocks/>
            </p:cNvCxnSpPr>
            <p:nvPr/>
          </p:nvCxnSpPr>
          <p:spPr>
            <a:xfrm>
              <a:off x="1514901" y="2360255"/>
              <a:ext cx="0" cy="2538354"/>
            </a:xfrm>
            <a:prstGeom prst="line">
              <a:avLst/>
            </a:prstGeom>
            <a:grpFill/>
            <a:ln w="6350" cap="flat" cmpd="sng" algn="ctr">
              <a:solidFill>
                <a:srgbClr val="00A0E8"/>
              </a:solidFill>
              <a:prstDash val="lgDash"/>
              <a:miter lim="800000"/>
            </a:ln>
            <a:effectLst/>
          </p:spPr>
        </p:cxnSp>
        <p:cxnSp>
          <p:nvCxnSpPr>
            <p:cNvPr id="13" name="Straight Connector 12">
              <a:extLst>
                <a:ext uri="{FF2B5EF4-FFF2-40B4-BE49-F238E27FC236}">
                  <a16:creationId xmlns:a16="http://schemas.microsoft.com/office/drawing/2014/main" id="{3CAD14FD-9F1E-442E-8F94-778CD6D7A51B}"/>
                </a:ext>
              </a:extLst>
            </p:cNvPr>
            <p:cNvCxnSpPr>
              <a:cxnSpLocks/>
            </p:cNvCxnSpPr>
            <p:nvPr/>
          </p:nvCxnSpPr>
          <p:spPr>
            <a:xfrm>
              <a:off x="10629040" y="2360255"/>
              <a:ext cx="0" cy="2538354"/>
            </a:xfrm>
            <a:prstGeom prst="line">
              <a:avLst/>
            </a:prstGeom>
            <a:grpFill/>
            <a:ln w="6350" cap="flat" cmpd="sng" algn="ctr">
              <a:solidFill>
                <a:srgbClr val="00A0E8"/>
              </a:solidFill>
              <a:prstDash val="lgDash"/>
              <a:miter lim="800000"/>
            </a:ln>
            <a:effectLst/>
          </p:spPr>
        </p:cxnSp>
      </p:grpSp>
      <p:sp>
        <p:nvSpPr>
          <p:cNvPr id="14" name="TextBox 13">
            <a:extLst>
              <a:ext uri="{FF2B5EF4-FFF2-40B4-BE49-F238E27FC236}">
                <a16:creationId xmlns:a16="http://schemas.microsoft.com/office/drawing/2014/main" id="{37B36E56-2CD4-43B8-8B88-EF8B12B20E3E}"/>
              </a:ext>
            </a:extLst>
          </p:cNvPr>
          <p:cNvSpPr txBox="1"/>
          <p:nvPr/>
        </p:nvSpPr>
        <p:spPr>
          <a:xfrm>
            <a:off x="2287965" y="3574641"/>
            <a:ext cx="7872603" cy="1446550"/>
          </a:xfrm>
          <a:prstGeom prst="rect">
            <a:avLst/>
          </a:prstGeom>
          <a:noFill/>
        </p:spPr>
        <p:txBody>
          <a:bodyPr wrap="square">
            <a:spAutoFit/>
          </a:bodyPr>
          <a:lstStyle/>
          <a:p>
            <a:pPr algn="ctr" defTabSz="914377">
              <a:defRPr/>
            </a:pPr>
            <a:r>
              <a:rPr lang="en-US" sz="8800" dirty="0">
                <a:solidFill>
                  <a:prstClr val="white"/>
                </a:solidFill>
                <a:latin typeface="#9Slide05 Great Vibes" panose="02000507080000020002" pitchFamily="2" charset="-93"/>
                <a:ea typeface="#9Slide03 Roboto Medium" panose="02000000000000000000" pitchFamily="2" charset="0"/>
                <a:cs typeface="Arial"/>
                <a:sym typeface="Arial"/>
              </a:rPr>
              <a:t>Thank You</a:t>
            </a:r>
            <a:endParaRPr lang="en-US" sz="8800" dirty="0">
              <a:solidFill>
                <a:prstClr val="white"/>
              </a:solidFill>
              <a:latin typeface="#9Slide05 Great Vibes" panose="02000507080000020002" pitchFamily="2" charset="-93"/>
              <a:cs typeface="Arial"/>
              <a:sym typeface="Arial"/>
            </a:endParaRPr>
          </a:p>
        </p:txBody>
      </p:sp>
    </p:spTree>
    <p:extLst>
      <p:ext uri="{BB962C8B-B14F-4D97-AF65-F5344CB8AC3E}">
        <p14:creationId xmlns:p14="http://schemas.microsoft.com/office/powerpoint/2010/main" val="73966735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3834"/>
        <p:cNvGrpSpPr/>
        <p:nvPr/>
      </p:nvGrpSpPr>
      <p:grpSpPr>
        <a:xfrm>
          <a:off x="0" y="0"/>
          <a:ext cx="0" cy="0"/>
          <a:chOff x="0" y="0"/>
          <a:chExt cx="0" cy="0"/>
        </a:xfrm>
      </p:grpSpPr>
      <p:sp>
        <p:nvSpPr>
          <p:cNvPr id="23835" name="Google Shape;23835;p37"/>
          <p:cNvSpPr txBox="1">
            <a:spLocks noGrp="1"/>
          </p:cNvSpPr>
          <p:nvPr>
            <p:ph type="body" idx="1"/>
          </p:nvPr>
        </p:nvSpPr>
        <p:spPr>
          <a:xfrm>
            <a:off x="1942292" y="801858"/>
            <a:ext cx="7925200" cy="3196197"/>
          </a:xfrm>
          <a:prstGeom prst="rect">
            <a:avLst/>
          </a:prstGeom>
        </p:spPr>
        <p:txBody>
          <a:bodyPr spcFirstLastPara="1" wrap="square" lIns="243833" tIns="243833" rIns="121900" bIns="121900" anchor="t" anchorCtr="0">
            <a:noAutofit/>
          </a:bodyPr>
          <a:lstStyle/>
          <a:p>
            <a:pPr marL="0" indent="0">
              <a:buNone/>
            </a:pPr>
            <a:endParaRPr dirty="0"/>
          </a:p>
        </p:txBody>
      </p:sp>
      <p:grpSp>
        <p:nvGrpSpPr>
          <p:cNvPr id="23837" name="Google Shape;23837;p37"/>
          <p:cNvGrpSpPr/>
          <p:nvPr/>
        </p:nvGrpSpPr>
        <p:grpSpPr>
          <a:xfrm>
            <a:off x="4188709" y="1024593"/>
            <a:ext cx="3474008" cy="3756228"/>
            <a:chOff x="5525745" y="-355482"/>
            <a:chExt cx="2605506" cy="2817172"/>
          </a:xfrm>
        </p:grpSpPr>
        <p:sp>
          <p:nvSpPr>
            <p:cNvPr id="23838" name="Google Shape;23838;p37"/>
            <p:cNvSpPr/>
            <p:nvPr/>
          </p:nvSpPr>
          <p:spPr>
            <a:xfrm>
              <a:off x="5525745" y="1787949"/>
              <a:ext cx="2605506" cy="673741"/>
            </a:xfrm>
            <a:prstGeom prst="rect">
              <a:avLst/>
            </a:prstGeom>
          </p:spPr>
          <p:txBody>
            <a:bodyPr>
              <a:prstTxWarp prst="textPlain">
                <a:avLst/>
              </a:prstTxWarp>
            </a:bodyPr>
            <a:lstStyle/>
            <a:p>
              <a:pPr algn="ctr" defTabSz="1219170">
                <a:buClr>
                  <a:srgbClr val="000000"/>
                </a:buClr>
              </a:pPr>
              <a:r>
                <a:rPr sz="1867" kern="0">
                  <a:ln w="228600" cap="flat" cmpd="sng">
                    <a:solidFill>
                      <a:srgbClr val="FFFDF7"/>
                    </a:solidFill>
                    <a:prstDash val="solid"/>
                    <a:round/>
                    <a:headEnd type="none" w="sm" len="sm"/>
                    <a:tailEnd type="none" w="sm" len="sm"/>
                  </a:ln>
                  <a:solidFill>
                    <a:srgbClr val="FFEB89"/>
                  </a:solidFill>
                  <a:latin typeface="Rum Raisin"/>
                  <a:cs typeface="Arial"/>
                  <a:sym typeface="Arial"/>
                </a:rPr>
                <a:t>WordArt</a:t>
              </a:r>
            </a:p>
          </p:txBody>
        </p:sp>
        <p:sp>
          <p:nvSpPr>
            <p:cNvPr id="23839" name="Google Shape;23839;p37"/>
            <p:cNvSpPr/>
            <p:nvPr/>
          </p:nvSpPr>
          <p:spPr>
            <a:xfrm>
              <a:off x="5525745" y="-355482"/>
              <a:ext cx="2605506" cy="673741"/>
            </a:xfrm>
            <a:prstGeom prst="rect">
              <a:avLst/>
            </a:prstGeom>
          </p:spPr>
          <p:txBody>
            <a:bodyPr>
              <a:prstTxWarp prst="textPlain">
                <a:avLst/>
              </a:prstTxWarp>
            </a:bodyPr>
            <a:lstStyle/>
            <a:p>
              <a:pPr algn="ctr" defTabSz="1219170">
                <a:buClr>
                  <a:srgbClr val="000000"/>
                </a:buClr>
              </a:pPr>
              <a:r>
                <a:rPr lang="en-US" sz="1867" kern="0" dirty="0">
                  <a:ln w="19050" cap="flat" cmpd="sng">
                    <a:solidFill>
                      <a:srgbClr val="684130"/>
                    </a:solidFill>
                    <a:prstDash val="solid"/>
                    <a:round/>
                    <a:headEnd type="none" w="sm" len="sm"/>
                    <a:tailEnd type="none" w="sm" len="sm"/>
                  </a:ln>
                  <a:solidFill>
                    <a:srgbClr val="FFEB89"/>
                  </a:solidFill>
                  <a:effectLst>
                    <a:outerShdw blurRad="38100" dist="38100" dir="2700000" algn="tl">
                      <a:srgbClr val="000000">
                        <a:alpha val="43137"/>
                      </a:srgbClr>
                    </a:outerShdw>
                  </a:effectLst>
                  <a:latin typeface="#9Slide07 IcielCadena" panose="02000503000000020004" pitchFamily="2" charset="0"/>
                  <a:cs typeface="Arial"/>
                  <a:sym typeface="Arial"/>
                </a:rPr>
                <a:t>BÀI 6</a:t>
              </a:r>
              <a:endParaRPr sz="1867" kern="0" dirty="0">
                <a:ln w="19050" cap="flat" cmpd="sng">
                  <a:solidFill>
                    <a:srgbClr val="684130"/>
                  </a:solidFill>
                  <a:prstDash val="solid"/>
                  <a:round/>
                  <a:headEnd type="none" w="sm" len="sm"/>
                  <a:tailEnd type="none" w="sm" len="sm"/>
                </a:ln>
                <a:solidFill>
                  <a:srgbClr val="FFEB89"/>
                </a:solidFill>
                <a:effectLst>
                  <a:outerShdw blurRad="38100" dist="38100" dir="2700000" algn="tl">
                    <a:srgbClr val="000000">
                      <a:alpha val="43137"/>
                    </a:srgbClr>
                  </a:outerShdw>
                </a:effectLst>
                <a:latin typeface="#9Slide07 IcielCadena" panose="02000503000000020004" pitchFamily="2" charset="0"/>
                <a:cs typeface="Arial"/>
                <a:sym typeface="Arial"/>
              </a:endParaRPr>
            </a:p>
          </p:txBody>
        </p:sp>
      </p:grpSp>
      <p:sp>
        <p:nvSpPr>
          <p:cNvPr id="4" name="Rectangle 3"/>
          <p:cNvSpPr/>
          <p:nvPr/>
        </p:nvSpPr>
        <p:spPr>
          <a:xfrm>
            <a:off x="1942292" y="1409987"/>
            <a:ext cx="2270690" cy="375400"/>
          </a:xfrm>
          <a:prstGeom prst="rect">
            <a:avLst/>
          </a:prstGeom>
          <a:solidFill>
            <a:srgbClr val="E0CF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p:cNvSpPr/>
          <p:nvPr/>
        </p:nvSpPr>
        <p:spPr>
          <a:xfrm>
            <a:off x="2170375" y="2003719"/>
            <a:ext cx="7388830" cy="1446550"/>
          </a:xfrm>
          <a:prstGeom prst="rect">
            <a:avLst/>
          </a:prstGeom>
        </p:spPr>
        <p:txBody>
          <a:bodyPr wrap="square">
            <a:spAutoFit/>
          </a:bodyPr>
          <a:lstStyle/>
          <a:p>
            <a:pPr algn="ctr"/>
            <a:r>
              <a:rPr lang="vi-VN" sz="4400" dirty="0">
                <a:solidFill>
                  <a:schemeClr val="bg2">
                    <a:lumMod val="10000"/>
                  </a:schemeClr>
                </a:solidFill>
                <a:latin typeface="#9Slide03 IcielPanton Black" panose="00000A00000000000000" pitchFamily="2" charset="0"/>
                <a:ea typeface="#9Slide03 Roboto Medium" panose="02000000000000000000" pitchFamily="2" charset="0"/>
              </a:rPr>
              <a:t>ĐẶC ĐIỂM DÂN CƯ, XÃ HỘI CHÂU Á</a:t>
            </a:r>
          </a:p>
        </p:txBody>
      </p:sp>
      <p:pic>
        <p:nvPicPr>
          <p:cNvPr id="30" name="Picture 2" descr="Kết quả hình ảnh cho japan clipart png">
            <a:extLst>
              <a:ext uri="{FF2B5EF4-FFF2-40B4-BE49-F238E27FC236}">
                <a16:creationId xmlns:a16="http://schemas.microsoft.com/office/drawing/2014/main" id="{258F60BE-99BB-4597-ABD2-301BDC3695A3}"/>
              </a:ext>
            </a:extLst>
          </p:cNvPr>
          <p:cNvPicPr>
            <a:picLocks noChangeAspect="1" noChangeArrowheads="1"/>
          </p:cNvPicPr>
          <p:nvPr/>
        </p:nvPicPr>
        <p:blipFill>
          <a:blip r:embed="rId3" cstate="print">
            <a:extLst>
              <a:ext uri="{BEBA8EAE-BF5A-486C-A8C5-ECC9F3942E4B}">
                <a14:imgProps xmlns:a14="http://schemas.microsoft.com/office/drawing/2010/main">
                  <a14:imgLayer r:embed="rId4">
                    <a14:imgEffect>
                      <a14:backgroundRemoval t="1000" b="96800" l="10000" r="90000">
                        <a14:foregroundMark x1="52222" y1="23600" x2="52222" y2="23600"/>
                      </a14:backgroundRemoval>
                    </a14:imgEffect>
                  </a14:imgLayer>
                </a14:imgProps>
              </a:ext>
              <a:ext uri="{28A0092B-C50C-407E-A947-70E740481C1C}">
                <a14:useLocalDpi xmlns:a14="http://schemas.microsoft.com/office/drawing/2010/main" val="0"/>
              </a:ext>
            </a:extLst>
          </a:blip>
          <a:srcRect/>
          <a:stretch>
            <a:fillRect/>
          </a:stretch>
        </p:blipFill>
        <p:spPr bwMode="auto">
          <a:xfrm>
            <a:off x="1371907" y="4954442"/>
            <a:ext cx="1803701" cy="2004113"/>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2" descr="20+ Amazing Indian wedding figures Transparent Background Images Free  Download"/>
          <p:cNvPicPr>
            <a:picLocks noChangeAspect="1" noChangeArrowheads="1"/>
          </p:cNvPicPr>
          <p:nvPr/>
        </p:nvPicPr>
        <p:blipFill>
          <a:blip r:embed="rId5">
            <a:extLst>
              <a:ext uri="{BEBA8EAE-BF5A-486C-A8C5-ECC9F3942E4B}">
                <a14:imgProps xmlns:a14="http://schemas.microsoft.com/office/drawing/2010/main">
                  <a14:imgLayer r:embed="rId6">
                    <a14:imgEffect>
                      <a14:backgroundRemoval t="0" b="99167" l="10000" r="90000"/>
                    </a14:imgEffect>
                  </a14:imgLayer>
                </a14:imgProps>
              </a:ext>
              <a:ext uri="{28A0092B-C50C-407E-A947-70E740481C1C}">
                <a14:useLocalDpi xmlns:a14="http://schemas.microsoft.com/office/drawing/2010/main" val="0"/>
              </a:ext>
            </a:extLst>
          </a:blip>
          <a:srcRect/>
          <a:stretch>
            <a:fillRect/>
          </a:stretch>
        </p:blipFill>
        <p:spPr bwMode="auto">
          <a:xfrm>
            <a:off x="-372054" y="5003921"/>
            <a:ext cx="1954633" cy="1954633"/>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4" descr="Korean Clipart PNG Images | Vector and PSD Files | Free Download on Pngtree"/>
          <p:cNvPicPr>
            <a:picLocks noChangeAspect="1" noChangeArrowheads="1"/>
          </p:cNvPicPr>
          <p:nvPr/>
        </p:nvPicPr>
        <p:blipFill>
          <a:blip r:embed="rId7" cstate="print">
            <a:extLst>
              <a:ext uri="{BEBA8EAE-BF5A-486C-A8C5-ECC9F3942E4B}">
                <a14:imgProps xmlns:a14="http://schemas.microsoft.com/office/drawing/2010/main">
                  <a14:imgLayer r:embed="rId8">
                    <a14:imgEffect>
                      <a14:backgroundRemoval t="0" b="98765" l="0" r="99254">
                        <a14:foregroundMark x1="12687" y1="95802" x2="12687" y2="95802"/>
                        <a14:foregroundMark x1="29851" y1="92346" x2="29851" y2="92346"/>
                        <a14:foregroundMark x1="25746" y1="92346" x2="82090" y2="92346"/>
                        <a14:foregroundMark x1="89552" y1="92593" x2="89552" y2="92593"/>
                        <a14:foregroundMark x1="82463" y1="95309" x2="82463" y2="95309"/>
                        <a14:foregroundMark x1="83582" y1="96790" x2="89552" y2="95802"/>
                        <a14:foregroundMark x1="7090" y1="95309" x2="23134" y2="97778"/>
                      </a14:backgroundRemoval>
                    </a14:imgEffect>
                  </a14:imgLayer>
                </a14:imgProps>
              </a:ext>
              <a:ext uri="{28A0092B-C50C-407E-A947-70E740481C1C}">
                <a14:useLocalDpi xmlns:a14="http://schemas.microsoft.com/office/drawing/2010/main" val="0"/>
              </a:ext>
            </a:extLst>
          </a:blip>
          <a:srcRect/>
          <a:stretch>
            <a:fillRect/>
          </a:stretch>
        </p:blipFill>
        <p:spPr bwMode="auto">
          <a:xfrm>
            <a:off x="3339998" y="5245544"/>
            <a:ext cx="1074872" cy="1624339"/>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6" descr="Hình ảnh Trang Phục Cổ Xưa Của Trung Quốc Kết Hôn PNG , Cô Dâu Clipart,  Trang Phục, Dịch Vụ Vui Vẻ PNG miễn phí tải tập tin PSDComment và Vector"/>
          <p:cNvPicPr>
            <a:picLocks noChangeAspect="1" noChangeArrowheads="1"/>
          </p:cNvPicPr>
          <p:nvPr/>
        </p:nvPicPr>
        <p:blipFill>
          <a:blip r:embed="rId9" cstate="print">
            <a:extLst>
              <a:ext uri="{BEBA8EAE-BF5A-486C-A8C5-ECC9F3942E4B}">
                <a14:imgProps xmlns:a14="http://schemas.microsoft.com/office/drawing/2010/main">
                  <a14:imgLayer r:embed="rId10">
                    <a14:imgEffect>
                      <a14:backgroundRemoval t="0" b="97500" l="10000" r="90000">
                        <a14:foregroundMark x1="52969" y1="56406" x2="59844" y2="62969"/>
                        <a14:foregroundMark x1="54688" y1="20156" x2="60469" y2="31719"/>
                        <a14:foregroundMark x1="62969" y1="22031" x2="71094" y2="29531"/>
                        <a14:foregroundMark x1="37344" y1="12812" x2="36875" y2="34219"/>
                      </a14:backgroundRemoval>
                    </a14:imgEffect>
                  </a14:imgLayer>
                </a14:imgProps>
              </a:ext>
              <a:ext uri="{28A0092B-C50C-407E-A947-70E740481C1C}">
                <a14:useLocalDpi xmlns:a14="http://schemas.microsoft.com/office/drawing/2010/main" val="0"/>
              </a:ext>
            </a:extLst>
          </a:blip>
          <a:srcRect/>
          <a:stretch>
            <a:fillRect/>
          </a:stretch>
        </p:blipFill>
        <p:spPr bwMode="auto">
          <a:xfrm>
            <a:off x="7006013" y="5003921"/>
            <a:ext cx="1954633" cy="1954633"/>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8" descr="Vietnamese Clipart PNG Images | Vector and PSD Files | Free Download on  Pngtree"/>
          <p:cNvPicPr>
            <a:picLocks noChangeAspect="1" noChangeArrowheads="1"/>
          </p:cNvPicPr>
          <p:nvPr/>
        </p:nvPicPr>
        <p:blipFill>
          <a:blip r:embed="rId11" cstate="print">
            <a:extLst>
              <a:ext uri="{BEBA8EAE-BF5A-486C-A8C5-ECC9F3942E4B}">
                <a14:imgProps xmlns:a14="http://schemas.microsoft.com/office/drawing/2010/main">
                  <a14:imgLayer r:embed="rId12">
                    <a14:imgEffect>
                      <a14:backgroundRemoval t="3167" b="96750" l="10000" r="90000">
                        <a14:foregroundMark x1="66750" y1="9750" x2="71333" y2="86167"/>
                        <a14:foregroundMark x1="63417" y1="27083" x2="64333" y2="87667"/>
                        <a14:foregroundMark x1="64833" y1="91750" x2="64833" y2="91750"/>
                        <a14:foregroundMark x1="61417" y1="90083" x2="65333" y2="92750"/>
                        <a14:foregroundMark x1="75167" y1="32417" x2="85333" y2="53833"/>
                        <a14:foregroundMark x1="72083" y1="17417" x2="72583" y2="23000"/>
                      </a14:backgroundRemoval>
                    </a14:imgEffect>
                  </a14:imgLayer>
                </a14:imgProps>
              </a:ext>
              <a:ext uri="{28A0092B-C50C-407E-A947-70E740481C1C}">
                <a14:useLocalDpi xmlns:a14="http://schemas.microsoft.com/office/drawing/2010/main" val="0"/>
              </a:ext>
            </a:extLst>
          </a:blip>
          <a:srcRect/>
          <a:stretch>
            <a:fillRect/>
          </a:stretch>
        </p:blipFill>
        <p:spPr bwMode="auto">
          <a:xfrm>
            <a:off x="4860243" y="4899248"/>
            <a:ext cx="2059306" cy="2059306"/>
          </a:xfrm>
          <a:prstGeom prst="rect">
            <a:avLst/>
          </a:prstGeom>
          <a:noFill/>
          <a:extLst>
            <a:ext uri="{909E8E84-426E-40DD-AFC4-6F175D3DCCD1}">
              <a14:hiddenFill xmlns:a14="http://schemas.microsoft.com/office/drawing/2010/main">
                <a:solidFill>
                  <a:srgbClr val="FFFFFF"/>
                </a:solidFill>
              </a14:hiddenFill>
            </a:ext>
          </a:extLst>
        </p:spPr>
      </p:pic>
      <p:pic>
        <p:nvPicPr>
          <p:cNvPr id="35" name="Picture 34"/>
          <p:cNvPicPr>
            <a:picLocks noChangeAspect="1"/>
          </p:cNvPicPr>
          <p:nvPr/>
        </p:nvPicPr>
        <p:blipFill>
          <a:blip r:embed="rId13"/>
          <a:stretch>
            <a:fillRect/>
          </a:stretch>
        </p:blipFill>
        <p:spPr>
          <a:xfrm>
            <a:off x="10902085" y="5245544"/>
            <a:ext cx="1684635" cy="1569082"/>
          </a:xfrm>
          <a:prstGeom prst="rect">
            <a:avLst/>
          </a:prstGeom>
        </p:spPr>
      </p:pic>
      <p:pic>
        <p:nvPicPr>
          <p:cNvPr id="36" name="Picture 10" descr="รูปผู้หญิง ชุดไทย ฟ้อน ผ้าซิ่นยาว เกาะอกสีเหลือง PNG , ที่คาดผม, ผ้าสีทอง,  ที่ไม่มีสายหนังสีเหลืองภาพ PNG และ PSD สำหรับดาวน์โหลดฟรี | Leotards  gymnastics rhythmic, Women set, Light flare"/>
          <p:cNvPicPr>
            <a:picLocks noChangeAspect="1" noChangeArrowheads="1"/>
          </p:cNvPicPr>
          <p:nvPr/>
        </p:nvPicPr>
        <p:blipFill>
          <a:blip r:embed="rId14">
            <a:extLst>
              <a:ext uri="{BEBA8EAE-BF5A-486C-A8C5-ECC9F3942E4B}">
                <a14:imgProps xmlns:a14="http://schemas.microsoft.com/office/drawing/2010/main">
                  <a14:imgLayer r:embed="rId15">
                    <a14:imgEffect>
                      <a14:backgroundRemoval t="1389" b="94444" l="10000" r="90000">
                        <a14:backgroundMark x1="42778" y1="36111" x2="42778" y2="36111"/>
                        <a14:backgroundMark x1="39722" y1="69167" x2="39722" y2="69167"/>
                        <a14:backgroundMark x1="41667" y1="74167" x2="41667" y2="74167"/>
                        <a14:backgroundMark x1="36944" y1="90833" x2="36944" y2="90833"/>
                        <a14:backgroundMark x1="39444" y1="27500" x2="39444" y2="27500"/>
                        <a14:backgroundMark x1="45000" y1="32222" x2="45000" y2="32222"/>
                        <a14:backgroundMark x1="59444" y1="37500" x2="59444" y2="37500"/>
                        <a14:backgroundMark x1="59444" y1="22222" x2="59444" y2="22222"/>
                      </a14:backgroundRemoval>
                    </a14:imgEffect>
                  </a14:imgLayer>
                </a14:imgProps>
              </a:ext>
              <a:ext uri="{28A0092B-C50C-407E-A947-70E740481C1C}">
                <a14:useLocalDpi xmlns:a14="http://schemas.microsoft.com/office/drawing/2010/main" val="0"/>
              </a:ext>
            </a:extLst>
          </a:blip>
          <a:srcRect/>
          <a:stretch>
            <a:fillRect/>
          </a:stretch>
        </p:blipFill>
        <p:spPr bwMode="auto">
          <a:xfrm>
            <a:off x="8717196" y="4876908"/>
            <a:ext cx="2184889" cy="218489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8394561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val 5">
            <a:extLst>
              <a:ext uri="{FF2B5EF4-FFF2-40B4-BE49-F238E27FC236}">
                <a16:creationId xmlns:a16="http://schemas.microsoft.com/office/drawing/2014/main" id="{544D6A3D-4B78-48B8-BCA9-A40349E4774B}"/>
              </a:ext>
            </a:extLst>
          </p:cNvPr>
          <p:cNvSpPr/>
          <p:nvPr/>
        </p:nvSpPr>
        <p:spPr>
          <a:xfrm>
            <a:off x="588082" y="2001544"/>
            <a:ext cx="3521243" cy="3521243"/>
          </a:xfrm>
          <a:prstGeom prst="ellipse">
            <a:avLst/>
          </a:prstGeom>
          <a:solidFill>
            <a:srgbClr val="FFFFFF"/>
          </a:solidFill>
          <a:ln w="12700" cap="flat" cmpd="sng" algn="ctr">
            <a:solidFill>
              <a:srgbClr val="00A0E8"/>
            </a:solidFill>
            <a:prstDash val="solid"/>
            <a:miter lim="800000"/>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Roboto" pitchFamily="2" charset="0"/>
              <a:ea typeface="Roboto" pitchFamily="2" charset="0"/>
            </a:endParaRPr>
          </a:p>
        </p:txBody>
      </p:sp>
      <p:sp>
        <p:nvSpPr>
          <p:cNvPr id="7" name="TextBox 6">
            <a:extLst>
              <a:ext uri="{FF2B5EF4-FFF2-40B4-BE49-F238E27FC236}">
                <a16:creationId xmlns:a16="http://schemas.microsoft.com/office/drawing/2014/main" id="{0715F0D1-9317-49C5-BE2E-5CEC520827E5}"/>
              </a:ext>
            </a:extLst>
          </p:cNvPr>
          <p:cNvSpPr txBox="1"/>
          <p:nvPr/>
        </p:nvSpPr>
        <p:spPr>
          <a:xfrm>
            <a:off x="588082" y="1280222"/>
            <a:ext cx="3715655" cy="523220"/>
          </a:xfrm>
          <a:prstGeom prst="rect">
            <a:avLst/>
          </a:prstGeom>
          <a:noFill/>
        </p:spPr>
        <p:txBody>
          <a:bodyPr wrap="square">
            <a:spAutoFit/>
          </a:bodyPr>
          <a:lstStyle/>
          <a:p>
            <a:pPr algn="ctr"/>
            <a:r>
              <a:rPr lang="en-US" sz="2800" b="1" dirty="0">
                <a:solidFill>
                  <a:srgbClr val="181818">
                    <a:lumMod val="90000"/>
                    <a:lumOff val="10000"/>
                  </a:srgbClr>
                </a:solidFill>
                <a:latin typeface="#9Slide03 Roboto Medium" panose="02000000000000000000" pitchFamily="2" charset="0"/>
                <a:ea typeface="#9Slide03 Roboto Medium" panose="02000000000000000000" pitchFamily="2" charset="0"/>
                <a:cs typeface="iCiel Gotham Thin" pitchFamily="50" charset="0"/>
              </a:rPr>
              <a:t>MỤC TIÊU BÀI HỌC</a:t>
            </a:r>
            <a:endParaRPr lang="en-US" sz="2800" b="1" dirty="0">
              <a:solidFill>
                <a:srgbClr val="181818">
                  <a:lumMod val="90000"/>
                  <a:lumOff val="10000"/>
                </a:srgbClr>
              </a:solidFill>
              <a:latin typeface="#9Slide03 Roboto Medium" panose="02000000000000000000" pitchFamily="2" charset="0"/>
              <a:ea typeface="#9Slide03 Roboto Medium" panose="02000000000000000000" pitchFamily="2" charset="0"/>
            </a:endParaRPr>
          </a:p>
        </p:txBody>
      </p:sp>
      <p:cxnSp>
        <p:nvCxnSpPr>
          <p:cNvPr id="8" name="Straight Arrow Connector 7">
            <a:extLst>
              <a:ext uri="{FF2B5EF4-FFF2-40B4-BE49-F238E27FC236}">
                <a16:creationId xmlns:a16="http://schemas.microsoft.com/office/drawing/2014/main" id="{9F7B5209-D5AF-49CC-907E-26E784641CA0}"/>
              </a:ext>
            </a:extLst>
          </p:cNvPr>
          <p:cNvCxnSpPr>
            <a:cxnSpLocks/>
            <a:stCxn id="6" idx="6"/>
            <a:endCxn id="10" idx="1"/>
          </p:cNvCxnSpPr>
          <p:nvPr/>
        </p:nvCxnSpPr>
        <p:spPr>
          <a:xfrm flipV="1">
            <a:off x="4109325" y="1873627"/>
            <a:ext cx="920597" cy="1888539"/>
          </a:xfrm>
          <a:prstGeom prst="straightConnector1">
            <a:avLst/>
          </a:prstGeom>
          <a:noFill/>
          <a:ln w="9525" cap="flat" cmpd="sng" algn="ctr">
            <a:solidFill>
              <a:srgbClr val="00A0E8"/>
            </a:solidFill>
            <a:prstDash val="lgDash"/>
            <a:miter lim="800000"/>
            <a:tailEnd type="triangle"/>
          </a:ln>
          <a:effectLst/>
        </p:spPr>
      </p:cxnSp>
      <p:cxnSp>
        <p:nvCxnSpPr>
          <p:cNvPr id="9" name="Straight Arrow Connector 8">
            <a:extLst>
              <a:ext uri="{FF2B5EF4-FFF2-40B4-BE49-F238E27FC236}">
                <a16:creationId xmlns:a16="http://schemas.microsoft.com/office/drawing/2014/main" id="{939B716A-1C16-4E69-81DD-65AA33CE2CDE}"/>
              </a:ext>
            </a:extLst>
          </p:cNvPr>
          <p:cNvCxnSpPr>
            <a:cxnSpLocks/>
            <a:stCxn id="6" idx="6"/>
            <a:endCxn id="14" idx="1"/>
          </p:cNvCxnSpPr>
          <p:nvPr/>
        </p:nvCxnSpPr>
        <p:spPr>
          <a:xfrm>
            <a:off x="4109325" y="3762166"/>
            <a:ext cx="920597" cy="1812339"/>
          </a:xfrm>
          <a:prstGeom prst="straightConnector1">
            <a:avLst/>
          </a:prstGeom>
          <a:noFill/>
          <a:ln w="9525" cap="flat" cmpd="sng" algn="ctr">
            <a:solidFill>
              <a:srgbClr val="00A0E8"/>
            </a:solidFill>
            <a:prstDash val="lgDash"/>
            <a:miter lim="800000"/>
            <a:tailEnd type="triangle"/>
          </a:ln>
          <a:effectLst/>
        </p:spPr>
      </p:cxnSp>
      <p:sp>
        <p:nvSpPr>
          <p:cNvPr id="10" name="Rectangle: Rounded Corners 4">
            <a:extLst>
              <a:ext uri="{FF2B5EF4-FFF2-40B4-BE49-F238E27FC236}">
                <a16:creationId xmlns:a16="http://schemas.microsoft.com/office/drawing/2014/main" id="{478D1C8F-034C-46B1-B3EC-6175E586A8DC}"/>
              </a:ext>
            </a:extLst>
          </p:cNvPr>
          <p:cNvSpPr/>
          <p:nvPr/>
        </p:nvSpPr>
        <p:spPr>
          <a:xfrm>
            <a:off x="5029922" y="1364075"/>
            <a:ext cx="6396022" cy="1019104"/>
          </a:xfrm>
          <a:prstGeom prst="roundRect">
            <a:avLst>
              <a:gd name="adj" fmla="val 17309"/>
            </a:avLst>
          </a:prstGeom>
          <a:solidFill>
            <a:srgbClr val="FFAABE"/>
          </a:solidFill>
          <a:ln w="12700" cap="flat" cmpd="sng" algn="ctr">
            <a:noFill/>
            <a:prstDash val="solid"/>
            <a:miter lim="800000"/>
          </a:ln>
          <a:effectLst>
            <a:outerShdw blurRad="63500" sx="102000" sy="102000" algn="ctr" rotWithShape="0">
              <a:prstClr val="black">
                <a:alpha val="40000"/>
              </a:prstClr>
            </a:outerShdw>
          </a:effectLst>
        </p:spPr>
        <p:txBody>
          <a:bodyPr rtlCol="0" anchor="ctr"/>
          <a:lstStyle/>
          <a:p>
            <a:pPr algn="ctr">
              <a:defRPr/>
            </a:pPr>
            <a:endParaRPr lang="en-US" sz="2000" kern="0" dirty="0">
              <a:solidFill>
                <a:prstClr val="white"/>
              </a:solidFill>
              <a:latin typeface="Roboto" pitchFamily="2" charset="0"/>
              <a:ea typeface="Roboto" pitchFamily="2" charset="0"/>
            </a:endParaRPr>
          </a:p>
        </p:txBody>
      </p:sp>
      <p:sp>
        <p:nvSpPr>
          <p:cNvPr id="11" name="TextBox 10">
            <a:extLst>
              <a:ext uri="{FF2B5EF4-FFF2-40B4-BE49-F238E27FC236}">
                <a16:creationId xmlns:a16="http://schemas.microsoft.com/office/drawing/2014/main" id="{FDF4B7F2-819A-45C1-BF1F-ECD009C2EB2A}"/>
              </a:ext>
            </a:extLst>
          </p:cNvPr>
          <p:cNvSpPr txBox="1"/>
          <p:nvPr/>
        </p:nvSpPr>
        <p:spPr>
          <a:xfrm>
            <a:off x="5095907" y="1444352"/>
            <a:ext cx="6293939" cy="906402"/>
          </a:xfrm>
          <a:prstGeom prst="rect">
            <a:avLst/>
          </a:prstGeom>
          <a:noFill/>
        </p:spPr>
        <p:txBody>
          <a:bodyPr wrap="square" rtlCol="0">
            <a:spAutoFit/>
          </a:bodyPr>
          <a:lstStyle/>
          <a:p>
            <a:pPr algn="just">
              <a:lnSpc>
                <a:spcPct val="115000"/>
              </a:lnSpc>
            </a:pPr>
            <a:r>
              <a:rPr lang="en-US" sz="2300" dirty="0">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Trình </a:t>
            </a:r>
            <a:r>
              <a:rPr lang="en-US" sz="2300" dirty="0" err="1">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bày</a:t>
            </a:r>
            <a:r>
              <a:rPr lang="en-US" sz="2300" dirty="0">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 được </a:t>
            </a:r>
            <a:r>
              <a:rPr lang="en-US" sz="2300" dirty="0" err="1">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đặc</a:t>
            </a:r>
            <a:r>
              <a:rPr lang="en-US" sz="2300" dirty="0">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 điểm dân </a:t>
            </a:r>
            <a:r>
              <a:rPr lang="en-US" sz="2300" dirty="0" err="1">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cư</a:t>
            </a:r>
            <a:r>
              <a:rPr lang="en-US" sz="2300" dirty="0">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 </a:t>
            </a:r>
            <a:r>
              <a:rPr lang="en-US" sz="2300" dirty="0" err="1">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tôn</a:t>
            </a:r>
            <a:r>
              <a:rPr lang="en-US" sz="2300" dirty="0">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 giáo; sự phân bố dân </a:t>
            </a:r>
            <a:r>
              <a:rPr lang="en-US" sz="2300" dirty="0" err="1">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cư</a:t>
            </a:r>
            <a:r>
              <a:rPr lang="en-US" sz="2300" dirty="0">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 và các </a:t>
            </a:r>
            <a:r>
              <a:rPr lang="en-US" sz="2300" dirty="0" err="1">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đô</a:t>
            </a:r>
            <a:r>
              <a:rPr lang="en-US" sz="2300" dirty="0">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 </a:t>
            </a:r>
            <a:r>
              <a:rPr lang="en-US" sz="2300" dirty="0" err="1">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thị</a:t>
            </a:r>
            <a:r>
              <a:rPr lang="en-US" sz="2300" dirty="0">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 </a:t>
            </a:r>
            <a:r>
              <a:rPr lang="en-US" sz="2300" dirty="0" err="1">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lớn</a:t>
            </a:r>
            <a:r>
              <a:rPr lang="en-US" sz="2300" dirty="0">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 ở </a:t>
            </a:r>
            <a:r>
              <a:rPr lang="en-US" sz="2300" dirty="0" err="1">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châu</a:t>
            </a:r>
            <a:r>
              <a:rPr lang="en-US" sz="2300" dirty="0">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 Á.</a:t>
            </a:r>
          </a:p>
        </p:txBody>
      </p:sp>
      <p:sp>
        <p:nvSpPr>
          <p:cNvPr id="12" name="Rectangle: Rounded Corners 13">
            <a:extLst>
              <a:ext uri="{FF2B5EF4-FFF2-40B4-BE49-F238E27FC236}">
                <a16:creationId xmlns:a16="http://schemas.microsoft.com/office/drawing/2014/main" id="{7BF5A5CB-050F-4897-BCB7-C48EF0710DB7}"/>
              </a:ext>
            </a:extLst>
          </p:cNvPr>
          <p:cNvSpPr/>
          <p:nvPr/>
        </p:nvSpPr>
        <p:spPr>
          <a:xfrm>
            <a:off x="5029922" y="3214514"/>
            <a:ext cx="6396022" cy="1019104"/>
          </a:xfrm>
          <a:prstGeom prst="roundRect">
            <a:avLst>
              <a:gd name="adj" fmla="val 17309"/>
            </a:avLst>
          </a:prstGeom>
          <a:solidFill>
            <a:srgbClr val="FFEB89"/>
          </a:solidFill>
          <a:ln w="12700" cap="flat" cmpd="sng" algn="ctr">
            <a:noFill/>
            <a:prstDash val="solid"/>
            <a:miter lim="800000"/>
          </a:ln>
          <a:effectLst>
            <a:outerShdw blurRad="63500" sx="102000" sy="102000" algn="ctr" rotWithShape="0">
              <a:prstClr val="black">
                <a:alpha val="40000"/>
              </a:prstClr>
            </a:outerShdw>
          </a:effectLst>
        </p:spPr>
        <p:txBody>
          <a:bodyPr rtlCol="0" anchor="ctr"/>
          <a:lstStyle/>
          <a:p>
            <a:pPr algn="ctr">
              <a:defRPr/>
            </a:pPr>
            <a:endParaRPr lang="en-US" sz="2000" kern="0" dirty="0">
              <a:solidFill>
                <a:prstClr val="white"/>
              </a:solidFill>
              <a:latin typeface="Roboto" pitchFamily="2" charset="0"/>
              <a:ea typeface="Roboto" pitchFamily="2" charset="0"/>
            </a:endParaRPr>
          </a:p>
        </p:txBody>
      </p:sp>
      <p:sp>
        <p:nvSpPr>
          <p:cNvPr id="13" name="TextBox 12">
            <a:extLst>
              <a:ext uri="{FF2B5EF4-FFF2-40B4-BE49-F238E27FC236}">
                <a16:creationId xmlns:a16="http://schemas.microsoft.com/office/drawing/2014/main" id="{29AE6E44-435F-4CFE-B24F-EC7F9D649E26}"/>
              </a:ext>
            </a:extLst>
          </p:cNvPr>
          <p:cNvSpPr txBox="1"/>
          <p:nvPr/>
        </p:nvSpPr>
        <p:spPr>
          <a:xfrm>
            <a:off x="5123164" y="3491281"/>
            <a:ext cx="6302780" cy="446276"/>
          </a:xfrm>
          <a:prstGeom prst="rect">
            <a:avLst/>
          </a:prstGeom>
          <a:noFill/>
        </p:spPr>
        <p:txBody>
          <a:bodyPr wrap="square" rtlCol="0">
            <a:spAutoFit/>
          </a:bodyPr>
          <a:lstStyle/>
          <a:p>
            <a:pPr algn="just"/>
            <a:r>
              <a:rPr lang="en-US" sz="2300" dirty="0" err="1">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Rèn</a:t>
            </a:r>
            <a:r>
              <a:rPr lang="en-US" sz="2300" dirty="0">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 </a:t>
            </a:r>
            <a:r>
              <a:rPr lang="en-US" sz="2300" dirty="0" err="1">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luyện</a:t>
            </a:r>
            <a:r>
              <a:rPr lang="en-US" sz="2300" dirty="0">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 kĩ </a:t>
            </a:r>
            <a:r>
              <a:rPr lang="en-US" sz="2300" dirty="0" err="1">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năng</a:t>
            </a:r>
            <a:r>
              <a:rPr lang="en-US" sz="2300" dirty="0">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 phân tích, </a:t>
            </a:r>
            <a:r>
              <a:rPr lang="en-US" sz="2300" dirty="0" err="1">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khai</a:t>
            </a:r>
            <a:r>
              <a:rPr lang="en-US" sz="2300" dirty="0">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 </a:t>
            </a:r>
            <a:r>
              <a:rPr lang="en-US" sz="2300" dirty="0" err="1">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thác</a:t>
            </a:r>
            <a:r>
              <a:rPr lang="en-US" sz="2300" dirty="0">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 số </a:t>
            </a:r>
            <a:r>
              <a:rPr lang="en-US" sz="2300" dirty="0" err="1">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liệu</a:t>
            </a:r>
            <a:r>
              <a:rPr lang="en-US" sz="2300" dirty="0">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a:t>
            </a:r>
            <a:endParaRPr lang="en-US" sz="2300" dirty="0">
              <a:ln>
                <a:noFill/>
                <a:prstDash val="dashDot"/>
              </a:ln>
              <a:solidFill>
                <a:schemeClr val="bg2">
                  <a:lumMod val="10000"/>
                </a:schemeClr>
              </a:solidFill>
              <a:latin typeface="Roboto" pitchFamily="2" charset="0"/>
              <a:ea typeface="Roboto" pitchFamily="2" charset="0"/>
            </a:endParaRPr>
          </a:p>
        </p:txBody>
      </p:sp>
      <p:sp>
        <p:nvSpPr>
          <p:cNvPr id="14" name="Rectangle: Rounded Corners 18">
            <a:extLst>
              <a:ext uri="{FF2B5EF4-FFF2-40B4-BE49-F238E27FC236}">
                <a16:creationId xmlns:a16="http://schemas.microsoft.com/office/drawing/2014/main" id="{9A2B3EFC-841C-4986-8BCB-9C6374CB3340}"/>
              </a:ext>
            </a:extLst>
          </p:cNvPr>
          <p:cNvSpPr/>
          <p:nvPr/>
        </p:nvSpPr>
        <p:spPr>
          <a:xfrm>
            <a:off x="5029922" y="5064953"/>
            <a:ext cx="6396023" cy="1019104"/>
          </a:xfrm>
          <a:prstGeom prst="roundRect">
            <a:avLst>
              <a:gd name="adj" fmla="val 17309"/>
            </a:avLst>
          </a:prstGeom>
          <a:solidFill>
            <a:srgbClr val="98EFC7"/>
          </a:solidFill>
          <a:ln w="12700" cap="flat" cmpd="sng" algn="ctr">
            <a:noFill/>
            <a:prstDash val="solid"/>
            <a:miter lim="800000"/>
          </a:ln>
          <a:effectLst>
            <a:outerShdw blurRad="63500" sx="102000" sy="102000" algn="ctr" rotWithShape="0">
              <a:prstClr val="black">
                <a:alpha val="40000"/>
              </a:prstClr>
            </a:outerShdw>
          </a:effectLst>
        </p:spPr>
        <p:txBody>
          <a:bodyPr rtlCol="0" anchor="ctr"/>
          <a:lstStyle/>
          <a:p>
            <a:pPr algn="ctr">
              <a:defRPr/>
            </a:pPr>
            <a:endParaRPr lang="en-US" sz="2000" kern="0" dirty="0">
              <a:solidFill>
                <a:prstClr val="white"/>
              </a:solidFill>
              <a:latin typeface="Roboto" pitchFamily="2" charset="0"/>
              <a:ea typeface="Roboto" pitchFamily="2" charset="0"/>
            </a:endParaRPr>
          </a:p>
        </p:txBody>
      </p:sp>
      <p:sp>
        <p:nvSpPr>
          <p:cNvPr id="15" name="TextBox 14">
            <a:extLst>
              <a:ext uri="{FF2B5EF4-FFF2-40B4-BE49-F238E27FC236}">
                <a16:creationId xmlns:a16="http://schemas.microsoft.com/office/drawing/2014/main" id="{26B9F680-80AE-44FC-8E19-68927596FB6C}"/>
              </a:ext>
            </a:extLst>
          </p:cNvPr>
          <p:cNvSpPr txBox="1"/>
          <p:nvPr/>
        </p:nvSpPr>
        <p:spPr>
          <a:xfrm>
            <a:off x="5095907" y="5171499"/>
            <a:ext cx="6302778" cy="941796"/>
          </a:xfrm>
          <a:prstGeom prst="rect">
            <a:avLst/>
          </a:prstGeom>
          <a:noFill/>
        </p:spPr>
        <p:txBody>
          <a:bodyPr wrap="square" rtlCol="0">
            <a:spAutoFit/>
          </a:bodyPr>
          <a:lstStyle/>
          <a:p>
            <a:pPr algn="just">
              <a:lnSpc>
                <a:spcPct val="115000"/>
              </a:lnSpc>
            </a:pPr>
            <a:r>
              <a:rPr lang="en-US" sz="2400" dirty="0" err="1">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Biết</a:t>
            </a:r>
            <a:r>
              <a:rPr lang="en-US" sz="2400" dirty="0">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 </a:t>
            </a:r>
            <a:r>
              <a:rPr lang="en-US" sz="2400" dirty="0" err="1">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cách</a:t>
            </a:r>
            <a:r>
              <a:rPr lang="en-US" sz="2400" dirty="0">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 sử dụng bản </a:t>
            </a:r>
            <a:r>
              <a:rPr lang="en-US" sz="2400" dirty="0" err="1">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đồ</a:t>
            </a:r>
            <a:r>
              <a:rPr lang="en-US" sz="2400" dirty="0">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 để </a:t>
            </a:r>
            <a:r>
              <a:rPr lang="en-US" sz="2400" dirty="0" err="1">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xác</a:t>
            </a:r>
            <a:r>
              <a:rPr lang="en-US" sz="2400" dirty="0">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 định sự phân bố dân </a:t>
            </a:r>
            <a:r>
              <a:rPr lang="en-US" sz="2400" dirty="0" err="1">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cư</a:t>
            </a:r>
            <a:r>
              <a:rPr lang="en-US" sz="2400" dirty="0">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 các </a:t>
            </a:r>
            <a:r>
              <a:rPr lang="en-US" sz="2400" dirty="0" err="1">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đô</a:t>
            </a:r>
            <a:r>
              <a:rPr lang="en-US" sz="2400" dirty="0">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 </a:t>
            </a:r>
            <a:r>
              <a:rPr lang="en-US" sz="2400" dirty="0" err="1">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thị</a:t>
            </a:r>
            <a:r>
              <a:rPr lang="en-US" sz="2400" dirty="0">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 </a:t>
            </a:r>
            <a:r>
              <a:rPr lang="en-US" sz="2400" dirty="0" err="1">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lớn</a:t>
            </a:r>
            <a:r>
              <a:rPr lang="en-US" sz="2400" dirty="0">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 ở </a:t>
            </a:r>
            <a:r>
              <a:rPr lang="en-US" sz="2400" dirty="0" err="1">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châu</a:t>
            </a:r>
            <a:r>
              <a:rPr lang="en-US" sz="2400" dirty="0">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 Á.</a:t>
            </a:r>
          </a:p>
        </p:txBody>
      </p:sp>
      <p:cxnSp>
        <p:nvCxnSpPr>
          <p:cNvPr id="16" name="Straight Arrow Connector 15">
            <a:extLst>
              <a:ext uri="{FF2B5EF4-FFF2-40B4-BE49-F238E27FC236}">
                <a16:creationId xmlns:a16="http://schemas.microsoft.com/office/drawing/2014/main" id="{7EEA49C2-13FD-417B-9319-DCBB33DC3EA3}"/>
              </a:ext>
            </a:extLst>
          </p:cNvPr>
          <p:cNvCxnSpPr>
            <a:cxnSpLocks/>
            <a:stCxn id="6" idx="6"/>
            <a:endCxn id="12" idx="1"/>
          </p:cNvCxnSpPr>
          <p:nvPr/>
        </p:nvCxnSpPr>
        <p:spPr>
          <a:xfrm flipV="1">
            <a:off x="4109325" y="3724066"/>
            <a:ext cx="920597" cy="38100"/>
          </a:xfrm>
          <a:prstGeom prst="straightConnector1">
            <a:avLst/>
          </a:prstGeom>
          <a:noFill/>
          <a:ln w="9525" cap="flat" cmpd="sng" algn="ctr">
            <a:solidFill>
              <a:srgbClr val="00A0E8"/>
            </a:solidFill>
            <a:prstDash val="lgDash"/>
            <a:miter lim="800000"/>
            <a:tailEnd type="triangle"/>
          </a:ln>
          <a:effectLst/>
        </p:spPr>
      </p:cxnSp>
      <p:pic>
        <p:nvPicPr>
          <p:cNvPr id="17" name="Picture 2" descr="Biểu tượng máy tính Mục tiêu, phi tiêu, quảng cáo, kinh doanh png | PNGEgg"/>
          <p:cNvPicPr>
            <a:picLocks noChangeAspect="1" noChangeArrowheads="1"/>
          </p:cNvPicPr>
          <p:nvPr/>
        </p:nvPicPr>
        <p:blipFill>
          <a:blip r:embed="rId2" cstate="print">
            <a:extLst>
              <a:ext uri="{BEBA8EAE-BF5A-486C-A8C5-ECC9F3942E4B}">
                <a14:imgProps xmlns:a14="http://schemas.microsoft.com/office/drawing/2010/main">
                  <a14:imgLayer r:embed="rId3">
                    <a14:imgEffect>
                      <a14:backgroundRemoval t="0" b="100000" l="0" r="100000">
                        <a14:foregroundMark x1="37000" y1="20333" x2="44222" y2="75444"/>
                        <a14:foregroundMark x1="29111" y1="77111" x2="52111" y2="20889"/>
                        <a14:foregroundMark x1="24333" y1="60556" x2="41778" y2="18667"/>
                        <a14:foregroundMark x1="22333" y1="52111" x2="47667" y2="23778"/>
                        <a14:foregroundMark x1="39778" y1="22889" x2="47667" y2="56889"/>
                        <a14:foregroundMark x1="46556" y1="41444" x2="51000" y2="72556"/>
                        <a14:foregroundMark x1="40333" y1="52889" x2="49333" y2="78778"/>
                        <a14:foregroundMark x1="29111" y1="28000" x2="37000" y2="69222"/>
                        <a14:foregroundMark x1="35000" y1="26000" x2="40333" y2="62778"/>
                        <a14:foregroundMark x1="25778" y1="33556" x2="32778" y2="60222"/>
                        <a14:foregroundMark x1="27111" y1="56556" x2="51333" y2="84667"/>
                        <a14:foregroundMark x1="25222" y1="60556" x2="39778" y2="70889"/>
                      </a14:backgroundRemoval>
                    </a14:imgEffect>
                  </a14:imgLayer>
                </a14:imgProps>
              </a:ext>
              <a:ext uri="{28A0092B-C50C-407E-A947-70E740481C1C}">
                <a14:useLocalDpi xmlns:a14="http://schemas.microsoft.com/office/drawing/2010/main" val="0"/>
              </a:ext>
            </a:extLst>
          </a:blip>
          <a:srcRect/>
          <a:stretch>
            <a:fillRect/>
          </a:stretch>
        </p:blipFill>
        <p:spPr bwMode="auto">
          <a:xfrm>
            <a:off x="666006" y="2093668"/>
            <a:ext cx="3363887" cy="336388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7550546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32"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out)">
                                      <p:cBhvr>
                                        <p:cTn id="7" dur="1250"/>
                                        <p:tgtEl>
                                          <p:spTgt spid="7"/>
                                        </p:tgtEl>
                                      </p:cBhvr>
                                    </p:animEffect>
                                  </p:childTnLst>
                                </p:cTn>
                              </p:par>
                              <p:par>
                                <p:cTn id="8" presetID="6" presetClass="entr" presetSubtype="32"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circle(out)">
                                      <p:cBhvr>
                                        <p:cTn id="10" dur="125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left)">
                                      <p:cBhvr>
                                        <p:cTn id="15" dur="500"/>
                                        <p:tgtEl>
                                          <p:spTgt spid="8"/>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left)">
                                      <p:cBhvr>
                                        <p:cTn id="18" dur="500"/>
                                        <p:tgtEl>
                                          <p:spTgt spid="10"/>
                                        </p:tgtEl>
                                      </p:cBhvr>
                                    </p:animEffect>
                                  </p:childTnLst>
                                </p:cTn>
                              </p:par>
                              <p:par>
                                <p:cTn id="19" presetID="22" presetClass="entr" presetSubtype="8"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wipe(left)">
                                      <p:cBhvr>
                                        <p:cTn id="21" dur="500"/>
                                        <p:tgtEl>
                                          <p:spTgt spid="11"/>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wipe(left)">
                                      <p:cBhvr>
                                        <p:cTn id="26" dur="500"/>
                                        <p:tgtEl>
                                          <p:spTgt spid="16"/>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wipe(left)">
                                      <p:cBhvr>
                                        <p:cTn id="29" dur="500"/>
                                        <p:tgtEl>
                                          <p:spTgt spid="12"/>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wipe(left)">
                                      <p:cBhvr>
                                        <p:cTn id="32" dur="500"/>
                                        <p:tgtEl>
                                          <p:spTgt spid="13"/>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wipe(left)">
                                      <p:cBhvr>
                                        <p:cTn id="37" dur="500"/>
                                        <p:tgtEl>
                                          <p:spTgt spid="9"/>
                                        </p:tgtEl>
                                      </p:cBhvr>
                                    </p:animEffect>
                                  </p:childTnLst>
                                </p:cTn>
                              </p:par>
                              <p:par>
                                <p:cTn id="38" presetID="22" presetClass="entr" presetSubtype="8" fill="hold" grpId="0" nodeType="with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wipe(left)">
                                      <p:cBhvr>
                                        <p:cTn id="40" dur="500"/>
                                        <p:tgtEl>
                                          <p:spTgt spid="15"/>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wipe(left)">
                                      <p:cBhvr>
                                        <p:cTn id="4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10" grpId="0" animBg="1"/>
      <p:bldP spid="11" grpId="0"/>
      <p:bldP spid="12" grpId="0" animBg="1"/>
      <p:bldP spid="13" grpId="0"/>
      <p:bldP spid="14" grpId="0" animBg="1"/>
      <p:bldP spid="15"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Rounded Corners 21">
            <a:extLst>
              <a:ext uri="{FF2B5EF4-FFF2-40B4-BE49-F238E27FC236}">
                <a16:creationId xmlns:a16="http://schemas.microsoft.com/office/drawing/2014/main" id="{93D25CB6-7A57-4EDE-AB96-BF7150F48320}"/>
              </a:ext>
            </a:extLst>
          </p:cNvPr>
          <p:cNvSpPr/>
          <p:nvPr/>
        </p:nvSpPr>
        <p:spPr>
          <a:xfrm>
            <a:off x="6022133" y="4205580"/>
            <a:ext cx="5590745" cy="1192500"/>
          </a:xfrm>
          <a:prstGeom prst="roundRect">
            <a:avLst>
              <a:gd name="adj" fmla="val 21746"/>
            </a:avLst>
          </a:prstGeom>
          <a:solidFill>
            <a:srgbClr val="FAD586"/>
          </a:solidFill>
          <a:ln w="12700" cap="flat" cmpd="sng" algn="ctr">
            <a:noFill/>
            <a:prstDash val="solid"/>
            <a:miter lim="800000"/>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Roboto" pitchFamily="2" charset="0"/>
              <a:ea typeface="Roboto" pitchFamily="2" charset="0"/>
              <a:cs typeface="+mn-cs"/>
            </a:endParaRPr>
          </a:p>
        </p:txBody>
      </p:sp>
      <p:sp>
        <p:nvSpPr>
          <p:cNvPr id="5" name="Rectangle: Rounded Corners 1">
            <a:extLst>
              <a:ext uri="{FF2B5EF4-FFF2-40B4-BE49-F238E27FC236}">
                <a16:creationId xmlns:a16="http://schemas.microsoft.com/office/drawing/2014/main" id="{2FFCE8E6-C169-4352-877A-DF40F007AA06}"/>
              </a:ext>
            </a:extLst>
          </p:cNvPr>
          <p:cNvSpPr/>
          <p:nvPr/>
        </p:nvSpPr>
        <p:spPr>
          <a:xfrm>
            <a:off x="6022133" y="2596494"/>
            <a:ext cx="5590746" cy="1192500"/>
          </a:xfrm>
          <a:prstGeom prst="roundRect">
            <a:avLst>
              <a:gd name="adj" fmla="val 21746"/>
            </a:avLst>
          </a:prstGeom>
          <a:solidFill>
            <a:srgbClr val="FAD586"/>
          </a:solidFill>
          <a:ln w="12700" cap="flat" cmpd="sng" algn="ctr">
            <a:noFill/>
            <a:prstDash val="solid"/>
            <a:miter lim="800000"/>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Roboto" pitchFamily="2" charset="0"/>
              <a:ea typeface="Roboto" pitchFamily="2" charset="0"/>
              <a:cs typeface="+mn-cs"/>
            </a:endParaRPr>
          </a:p>
        </p:txBody>
      </p:sp>
      <p:sp>
        <p:nvSpPr>
          <p:cNvPr id="6" name="TextBox 5">
            <a:extLst>
              <a:ext uri="{FF2B5EF4-FFF2-40B4-BE49-F238E27FC236}">
                <a16:creationId xmlns:a16="http://schemas.microsoft.com/office/drawing/2014/main" id="{7652A4D7-941B-4573-8376-49056A350EA4}"/>
              </a:ext>
            </a:extLst>
          </p:cNvPr>
          <p:cNvSpPr txBox="1"/>
          <p:nvPr/>
        </p:nvSpPr>
        <p:spPr>
          <a:xfrm>
            <a:off x="6167995" y="1396153"/>
            <a:ext cx="3755669" cy="630942"/>
          </a:xfrm>
          <a:prstGeom prst="rect">
            <a:avLst/>
          </a:prstGeom>
          <a:noFill/>
        </p:spPr>
        <p:txBody>
          <a:bodyPr wrap="square" rtlCol="0">
            <a:spAutoFit/>
          </a:bodyPr>
          <a:lstStyle/>
          <a:p>
            <a:r>
              <a:rPr lang="en-US" sz="3500" b="1" dirty="0">
                <a:solidFill>
                  <a:srgbClr val="194E48"/>
                </a:solidFill>
                <a:latin typeface="#9Slide03 Roboto Medium" panose="02000000000000000000" pitchFamily="2" charset="0"/>
                <a:ea typeface="#9Slide03 Roboto Medium" panose="02000000000000000000" pitchFamily="2" charset="0"/>
                <a:cs typeface="iCiel Gotham Thin" pitchFamily="50" charset="0"/>
              </a:rPr>
              <a:t>NỘI DUNG</a:t>
            </a:r>
          </a:p>
        </p:txBody>
      </p:sp>
      <p:sp>
        <p:nvSpPr>
          <p:cNvPr id="9" name="TextBox 8">
            <a:extLst>
              <a:ext uri="{FF2B5EF4-FFF2-40B4-BE49-F238E27FC236}">
                <a16:creationId xmlns:a16="http://schemas.microsoft.com/office/drawing/2014/main" id="{1052C436-DED3-4F8E-B452-3133359A9969}"/>
              </a:ext>
            </a:extLst>
          </p:cNvPr>
          <p:cNvSpPr txBox="1"/>
          <p:nvPr/>
        </p:nvSpPr>
        <p:spPr>
          <a:xfrm>
            <a:off x="6088384" y="2969016"/>
            <a:ext cx="3705656" cy="461665"/>
          </a:xfrm>
          <a:prstGeom prst="rect">
            <a:avLst/>
          </a:prstGeom>
          <a:noFill/>
        </p:spPr>
        <p:txBody>
          <a:bodyPr wrap="square" rtlCol="0">
            <a:spAutoFit/>
          </a:bodyPr>
          <a:lstStyle/>
          <a:p>
            <a:pPr algn="just"/>
            <a:r>
              <a:rPr lang="en-US" sz="2300" b="1" dirty="0">
                <a:solidFill>
                  <a:srgbClr val="194E48"/>
                </a:solidFill>
                <a:latin typeface="#9Slide03 Roboto Medium" panose="02000000000000000000" pitchFamily="2" charset="0"/>
                <a:ea typeface="#9Slide03 Roboto Medium" panose="02000000000000000000" pitchFamily="2" charset="0"/>
              </a:rPr>
              <a:t>DÂN CƯ, TÔN GIÁO</a:t>
            </a:r>
          </a:p>
        </p:txBody>
      </p:sp>
      <p:sp>
        <p:nvSpPr>
          <p:cNvPr id="10" name="TextBox 9">
            <a:extLst>
              <a:ext uri="{FF2B5EF4-FFF2-40B4-BE49-F238E27FC236}">
                <a16:creationId xmlns:a16="http://schemas.microsoft.com/office/drawing/2014/main" id="{631CBB2D-66CD-498B-AAF0-AC87C51383DC}"/>
              </a:ext>
            </a:extLst>
          </p:cNvPr>
          <p:cNvSpPr txBox="1"/>
          <p:nvPr/>
        </p:nvSpPr>
        <p:spPr>
          <a:xfrm>
            <a:off x="6088384" y="4578690"/>
            <a:ext cx="5454660" cy="446276"/>
          </a:xfrm>
          <a:prstGeom prst="rect">
            <a:avLst/>
          </a:prstGeom>
          <a:noFill/>
        </p:spPr>
        <p:txBody>
          <a:bodyPr wrap="square" rtlCol="0">
            <a:spAutoFit/>
          </a:bodyPr>
          <a:lstStyle/>
          <a:p>
            <a:pPr algn="just"/>
            <a:r>
              <a:rPr lang="en-US" sz="2300" b="1" dirty="0">
                <a:solidFill>
                  <a:srgbClr val="194E48"/>
                </a:solidFill>
                <a:latin typeface="#9Slide03 Roboto Medium" panose="02000000000000000000" pitchFamily="2" charset="0"/>
                <a:ea typeface="#9Slide03 Roboto Medium" panose="02000000000000000000" pitchFamily="2" charset="0"/>
              </a:rPr>
              <a:t>SỰ PHÂN BỐ DÂN CƯ. CÁC ĐÔ THỊ LỚN</a:t>
            </a:r>
          </a:p>
        </p:txBody>
      </p:sp>
      <p:pic>
        <p:nvPicPr>
          <p:cNvPr id="11" name="Picture 10" descr="A picture containing text, toy, doll, vector graphics&#10;&#10;Description automatically generated">
            <a:extLst>
              <a:ext uri="{FF2B5EF4-FFF2-40B4-BE49-F238E27FC236}">
                <a16:creationId xmlns:a16="http://schemas.microsoft.com/office/drawing/2014/main" id="{17481F72-6B55-4F6F-82A1-24EBCE87AC82}"/>
              </a:ext>
            </a:extLst>
          </p:cNvPr>
          <p:cNvPicPr>
            <a:picLocks noChangeAspect="1"/>
          </p:cNvPicPr>
          <p:nvPr/>
        </p:nvPicPr>
        <p:blipFill rotWithShape="1">
          <a:blip r:embed="rId2">
            <a:extLst>
              <a:ext uri="{28A0092B-C50C-407E-A947-70E740481C1C}">
                <a14:useLocalDpi xmlns:a14="http://schemas.microsoft.com/office/drawing/2010/main" val="0"/>
              </a:ext>
            </a:extLst>
          </a:blip>
          <a:srcRect l="12242" r="14727"/>
          <a:stretch/>
        </p:blipFill>
        <p:spPr>
          <a:xfrm>
            <a:off x="420617" y="711057"/>
            <a:ext cx="4645816" cy="5189909"/>
          </a:xfrm>
          <a:prstGeom prst="rect">
            <a:avLst/>
          </a:prstGeom>
        </p:spPr>
      </p:pic>
      <p:sp>
        <p:nvSpPr>
          <p:cNvPr id="12" name="Rectangle: Rounded Corners 13">
            <a:extLst>
              <a:ext uri="{FF2B5EF4-FFF2-40B4-BE49-F238E27FC236}">
                <a16:creationId xmlns:a16="http://schemas.microsoft.com/office/drawing/2014/main" id="{A3F0FC23-D3BA-466B-88B5-F78A452EB59B}"/>
              </a:ext>
            </a:extLst>
          </p:cNvPr>
          <p:cNvSpPr/>
          <p:nvPr/>
        </p:nvSpPr>
        <p:spPr>
          <a:xfrm>
            <a:off x="5823443" y="1970819"/>
            <a:ext cx="2793581" cy="140925"/>
          </a:xfrm>
          <a:prstGeom prst="roundRect">
            <a:avLst>
              <a:gd name="adj" fmla="val 50000"/>
            </a:avLst>
          </a:prstGeom>
          <a:solidFill>
            <a:srgbClr val="96BB7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Roboto" pitchFamily="2" charset="0"/>
              <a:ea typeface="Roboto" pitchFamily="2" charset="0"/>
              <a:cs typeface="+mn-cs"/>
            </a:endParaRPr>
          </a:p>
        </p:txBody>
      </p:sp>
      <p:sp>
        <p:nvSpPr>
          <p:cNvPr id="15" name="Google Shape;1370;p40"/>
          <p:cNvSpPr/>
          <p:nvPr/>
        </p:nvSpPr>
        <p:spPr>
          <a:xfrm>
            <a:off x="4751533" y="2631544"/>
            <a:ext cx="1049683" cy="953582"/>
          </a:xfrm>
          <a:custGeom>
            <a:avLst/>
            <a:gdLst/>
            <a:ahLst/>
            <a:cxnLst/>
            <a:rect l="l" t="t" r="r" b="b"/>
            <a:pathLst>
              <a:path w="23689" h="23661" extrusionOk="0">
                <a:moveTo>
                  <a:pt x="11858" y="0"/>
                </a:moveTo>
                <a:cubicBezTo>
                  <a:pt x="11242" y="0"/>
                  <a:pt x="10760" y="1204"/>
                  <a:pt x="10172" y="1312"/>
                </a:cubicBezTo>
                <a:cubicBezTo>
                  <a:pt x="10150" y="1315"/>
                  <a:pt x="10127" y="1316"/>
                  <a:pt x="10104" y="1316"/>
                </a:cubicBezTo>
                <a:cubicBezTo>
                  <a:pt x="9585" y="1316"/>
                  <a:pt x="8834" y="544"/>
                  <a:pt x="8317" y="544"/>
                </a:cubicBezTo>
                <a:cubicBezTo>
                  <a:pt x="8273" y="544"/>
                  <a:pt x="8231" y="550"/>
                  <a:pt x="8191" y="562"/>
                </a:cubicBezTo>
                <a:cubicBezTo>
                  <a:pt x="7629" y="749"/>
                  <a:pt x="7522" y="2061"/>
                  <a:pt x="7013" y="2329"/>
                </a:cubicBezTo>
                <a:cubicBezTo>
                  <a:pt x="6928" y="2374"/>
                  <a:pt x="6824" y="2391"/>
                  <a:pt x="6708" y="2391"/>
                </a:cubicBezTo>
                <a:cubicBezTo>
                  <a:pt x="6279" y="2391"/>
                  <a:pt x="5687" y="2149"/>
                  <a:pt x="5249" y="2149"/>
                </a:cubicBezTo>
                <a:cubicBezTo>
                  <a:pt x="5102" y="2149"/>
                  <a:pt x="4972" y="2176"/>
                  <a:pt x="4872" y="2248"/>
                </a:cubicBezTo>
                <a:cubicBezTo>
                  <a:pt x="4417" y="2596"/>
                  <a:pt x="4711" y="3881"/>
                  <a:pt x="4310" y="4282"/>
                </a:cubicBezTo>
                <a:cubicBezTo>
                  <a:pt x="3882" y="4711"/>
                  <a:pt x="2624" y="4390"/>
                  <a:pt x="2276" y="4871"/>
                </a:cubicBezTo>
                <a:cubicBezTo>
                  <a:pt x="1928" y="5353"/>
                  <a:pt x="2597" y="6450"/>
                  <a:pt x="2356" y="6986"/>
                </a:cubicBezTo>
                <a:cubicBezTo>
                  <a:pt x="2088" y="7521"/>
                  <a:pt x="777" y="7601"/>
                  <a:pt x="589" y="8163"/>
                </a:cubicBezTo>
                <a:cubicBezTo>
                  <a:pt x="402" y="8726"/>
                  <a:pt x="1419" y="9582"/>
                  <a:pt x="1312" y="10171"/>
                </a:cubicBezTo>
                <a:cubicBezTo>
                  <a:pt x="1232" y="10760"/>
                  <a:pt x="1" y="11215"/>
                  <a:pt x="1" y="11830"/>
                </a:cubicBezTo>
                <a:cubicBezTo>
                  <a:pt x="1" y="12446"/>
                  <a:pt x="1232" y="12928"/>
                  <a:pt x="1312" y="13517"/>
                </a:cubicBezTo>
                <a:cubicBezTo>
                  <a:pt x="1419" y="14079"/>
                  <a:pt x="402" y="14935"/>
                  <a:pt x="589" y="15497"/>
                </a:cubicBezTo>
                <a:cubicBezTo>
                  <a:pt x="777" y="16033"/>
                  <a:pt x="2088" y="16166"/>
                  <a:pt x="2356" y="16675"/>
                </a:cubicBezTo>
                <a:cubicBezTo>
                  <a:pt x="2597" y="17183"/>
                  <a:pt x="1928" y="18308"/>
                  <a:pt x="2276" y="18789"/>
                </a:cubicBezTo>
                <a:cubicBezTo>
                  <a:pt x="2624" y="19271"/>
                  <a:pt x="3882" y="18950"/>
                  <a:pt x="4310" y="19378"/>
                </a:cubicBezTo>
                <a:cubicBezTo>
                  <a:pt x="4738" y="19780"/>
                  <a:pt x="4417" y="21064"/>
                  <a:pt x="4872" y="21412"/>
                </a:cubicBezTo>
                <a:cubicBezTo>
                  <a:pt x="4972" y="21485"/>
                  <a:pt x="5101" y="21512"/>
                  <a:pt x="5246" y="21512"/>
                </a:cubicBezTo>
                <a:cubicBezTo>
                  <a:pt x="5680" y="21512"/>
                  <a:pt x="6263" y="21269"/>
                  <a:pt x="6698" y="21269"/>
                </a:cubicBezTo>
                <a:cubicBezTo>
                  <a:pt x="6816" y="21269"/>
                  <a:pt x="6923" y="21287"/>
                  <a:pt x="7013" y="21332"/>
                </a:cubicBezTo>
                <a:cubicBezTo>
                  <a:pt x="7549" y="21600"/>
                  <a:pt x="7629" y="22911"/>
                  <a:pt x="8191" y="23099"/>
                </a:cubicBezTo>
                <a:cubicBezTo>
                  <a:pt x="8233" y="23111"/>
                  <a:pt x="8277" y="23116"/>
                  <a:pt x="8322" y="23116"/>
                </a:cubicBezTo>
                <a:cubicBezTo>
                  <a:pt x="8853" y="23116"/>
                  <a:pt x="9564" y="22345"/>
                  <a:pt x="10101" y="22345"/>
                </a:cubicBezTo>
                <a:cubicBezTo>
                  <a:pt x="10125" y="22345"/>
                  <a:pt x="10149" y="22346"/>
                  <a:pt x="10172" y="22349"/>
                </a:cubicBezTo>
                <a:cubicBezTo>
                  <a:pt x="10760" y="22456"/>
                  <a:pt x="11242" y="23661"/>
                  <a:pt x="11858" y="23661"/>
                </a:cubicBezTo>
                <a:cubicBezTo>
                  <a:pt x="12447" y="23661"/>
                  <a:pt x="12955" y="22456"/>
                  <a:pt x="13517" y="22349"/>
                </a:cubicBezTo>
                <a:cubicBezTo>
                  <a:pt x="13540" y="22346"/>
                  <a:pt x="13564" y="22345"/>
                  <a:pt x="13588" y="22345"/>
                </a:cubicBezTo>
                <a:cubicBezTo>
                  <a:pt x="14127" y="22345"/>
                  <a:pt x="14858" y="23116"/>
                  <a:pt x="15372" y="23116"/>
                </a:cubicBezTo>
                <a:cubicBezTo>
                  <a:pt x="15416" y="23116"/>
                  <a:pt x="15458" y="23111"/>
                  <a:pt x="15498" y="23099"/>
                </a:cubicBezTo>
                <a:cubicBezTo>
                  <a:pt x="16060" y="22911"/>
                  <a:pt x="16167" y="21600"/>
                  <a:pt x="16676" y="21332"/>
                </a:cubicBezTo>
                <a:cubicBezTo>
                  <a:pt x="16766" y="21287"/>
                  <a:pt x="16873" y="21269"/>
                  <a:pt x="16990" y="21269"/>
                </a:cubicBezTo>
                <a:cubicBezTo>
                  <a:pt x="17426" y="21269"/>
                  <a:pt x="18009" y="21512"/>
                  <a:pt x="18443" y="21512"/>
                </a:cubicBezTo>
                <a:cubicBezTo>
                  <a:pt x="18588" y="21512"/>
                  <a:pt x="18716" y="21485"/>
                  <a:pt x="18817" y="21412"/>
                </a:cubicBezTo>
                <a:cubicBezTo>
                  <a:pt x="19272" y="21064"/>
                  <a:pt x="18977" y="19780"/>
                  <a:pt x="19379" y="19378"/>
                </a:cubicBezTo>
                <a:cubicBezTo>
                  <a:pt x="19807" y="18950"/>
                  <a:pt x="21092" y="19271"/>
                  <a:pt x="21413" y="18789"/>
                </a:cubicBezTo>
                <a:cubicBezTo>
                  <a:pt x="21761" y="18308"/>
                  <a:pt x="21092" y="17210"/>
                  <a:pt x="21333" y="16675"/>
                </a:cubicBezTo>
                <a:cubicBezTo>
                  <a:pt x="21600" y="16140"/>
                  <a:pt x="22912" y="16059"/>
                  <a:pt x="23099" y="15497"/>
                </a:cubicBezTo>
                <a:cubicBezTo>
                  <a:pt x="23287" y="14935"/>
                  <a:pt x="22270" y="14079"/>
                  <a:pt x="22377" y="13517"/>
                </a:cubicBezTo>
                <a:cubicBezTo>
                  <a:pt x="22484" y="12928"/>
                  <a:pt x="23688" y="12419"/>
                  <a:pt x="23688" y="11830"/>
                </a:cubicBezTo>
                <a:cubicBezTo>
                  <a:pt x="23688" y="11242"/>
                  <a:pt x="22457" y="10733"/>
                  <a:pt x="22377" y="10171"/>
                </a:cubicBezTo>
                <a:cubicBezTo>
                  <a:pt x="22296" y="9582"/>
                  <a:pt x="23287" y="8726"/>
                  <a:pt x="23099" y="8163"/>
                </a:cubicBezTo>
                <a:cubicBezTo>
                  <a:pt x="22939" y="7601"/>
                  <a:pt x="21600" y="7494"/>
                  <a:pt x="21333" y="6986"/>
                </a:cubicBezTo>
                <a:cubicBezTo>
                  <a:pt x="21065" y="6477"/>
                  <a:pt x="21761" y="5353"/>
                  <a:pt x="21413" y="4871"/>
                </a:cubicBezTo>
                <a:cubicBezTo>
                  <a:pt x="21092" y="4390"/>
                  <a:pt x="19807" y="4711"/>
                  <a:pt x="19379" y="4282"/>
                </a:cubicBezTo>
                <a:cubicBezTo>
                  <a:pt x="18977" y="3881"/>
                  <a:pt x="19272" y="2596"/>
                  <a:pt x="18817" y="2248"/>
                </a:cubicBezTo>
                <a:cubicBezTo>
                  <a:pt x="18716" y="2176"/>
                  <a:pt x="18588" y="2149"/>
                  <a:pt x="18443" y="2149"/>
                </a:cubicBezTo>
                <a:cubicBezTo>
                  <a:pt x="18009" y="2149"/>
                  <a:pt x="17426" y="2391"/>
                  <a:pt x="16990" y="2391"/>
                </a:cubicBezTo>
                <a:cubicBezTo>
                  <a:pt x="16873" y="2391"/>
                  <a:pt x="16766" y="2374"/>
                  <a:pt x="16676" y="2329"/>
                </a:cubicBezTo>
                <a:cubicBezTo>
                  <a:pt x="16167" y="2061"/>
                  <a:pt x="16060" y="749"/>
                  <a:pt x="15498" y="562"/>
                </a:cubicBezTo>
                <a:cubicBezTo>
                  <a:pt x="15450" y="546"/>
                  <a:pt x="15401" y="539"/>
                  <a:pt x="15350" y="539"/>
                </a:cubicBezTo>
                <a:cubicBezTo>
                  <a:pt x="14820" y="539"/>
                  <a:pt x="14118" y="1316"/>
                  <a:pt x="13586" y="1316"/>
                </a:cubicBezTo>
                <a:cubicBezTo>
                  <a:pt x="13563" y="1316"/>
                  <a:pt x="13540" y="1315"/>
                  <a:pt x="13517" y="1312"/>
                </a:cubicBezTo>
                <a:cubicBezTo>
                  <a:pt x="12928" y="1204"/>
                  <a:pt x="12447" y="0"/>
                  <a:pt x="11858" y="0"/>
                </a:cubicBezTo>
                <a:close/>
              </a:path>
            </a:pathLst>
          </a:custGeom>
          <a:solidFill>
            <a:srgbClr val="00B0F0"/>
          </a:solidFill>
          <a:ln>
            <a:solidFill>
              <a:srgbClr val="D8D6D1"/>
            </a:solidFill>
          </a:ln>
        </p:spPr>
        <p:txBody>
          <a:bodyPr spcFirstLastPara="1" wrap="square" lIns="121900" tIns="121900" rIns="121900" bIns="121900" anchor="ctr" anchorCtr="0">
            <a:noAutofit/>
          </a:bodyPr>
          <a:lstStyle/>
          <a:p>
            <a:pPr algn="ctr" defTabSz="1219170">
              <a:buClr>
                <a:srgbClr val="000000"/>
              </a:buClr>
            </a:pPr>
            <a:endParaRPr sz="2667" kern="0" dirty="0">
              <a:solidFill>
                <a:schemeClr val="accent1"/>
              </a:solidFill>
              <a:latin typeface="#9Slide03 AllRoundGothic" panose="020B0703020202020104" pitchFamily="34" charset="0"/>
              <a:ea typeface="Erica One"/>
              <a:cs typeface="Erica One"/>
              <a:sym typeface="Erica One"/>
            </a:endParaRPr>
          </a:p>
        </p:txBody>
      </p:sp>
      <p:sp>
        <p:nvSpPr>
          <p:cNvPr id="17" name="Oval 16">
            <a:extLst>
              <a:ext uri="{FF2B5EF4-FFF2-40B4-BE49-F238E27FC236}">
                <a16:creationId xmlns:a16="http://schemas.microsoft.com/office/drawing/2014/main" id="{AB25A8AD-47BD-4FB9-8FBF-F215275FB6BC}"/>
              </a:ext>
            </a:extLst>
          </p:cNvPr>
          <p:cNvSpPr/>
          <p:nvPr/>
        </p:nvSpPr>
        <p:spPr>
          <a:xfrm>
            <a:off x="4928874" y="2751841"/>
            <a:ext cx="712987" cy="712987"/>
          </a:xfrm>
          <a:prstGeom prst="ellipse">
            <a:avLst/>
          </a:prstGeom>
          <a:solidFill>
            <a:sysClr val="window" lastClr="FFFFFF"/>
          </a:solidFill>
          <a:ln w="12700" cap="flat" cmpd="sng" algn="ctr">
            <a:noFill/>
            <a:prstDash val="solid"/>
            <a:miter lim="800000"/>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194E48"/>
                </a:solidFill>
                <a:effectLst/>
                <a:uLnTx/>
                <a:uFillTx/>
                <a:latin typeface="Roboto" pitchFamily="2" charset="0"/>
                <a:ea typeface="Roboto" pitchFamily="2" charset="0"/>
                <a:cs typeface="+mn-cs"/>
              </a:rPr>
              <a:t>1</a:t>
            </a:r>
          </a:p>
        </p:txBody>
      </p:sp>
      <p:sp>
        <p:nvSpPr>
          <p:cNvPr id="18" name="Google Shape;1370;p40"/>
          <p:cNvSpPr/>
          <p:nvPr/>
        </p:nvSpPr>
        <p:spPr>
          <a:xfrm>
            <a:off x="4773760" y="4325037"/>
            <a:ext cx="1049683" cy="953582"/>
          </a:xfrm>
          <a:custGeom>
            <a:avLst/>
            <a:gdLst/>
            <a:ahLst/>
            <a:cxnLst/>
            <a:rect l="l" t="t" r="r" b="b"/>
            <a:pathLst>
              <a:path w="23689" h="23661" extrusionOk="0">
                <a:moveTo>
                  <a:pt x="11858" y="0"/>
                </a:moveTo>
                <a:cubicBezTo>
                  <a:pt x="11242" y="0"/>
                  <a:pt x="10760" y="1204"/>
                  <a:pt x="10172" y="1312"/>
                </a:cubicBezTo>
                <a:cubicBezTo>
                  <a:pt x="10150" y="1315"/>
                  <a:pt x="10127" y="1316"/>
                  <a:pt x="10104" y="1316"/>
                </a:cubicBezTo>
                <a:cubicBezTo>
                  <a:pt x="9585" y="1316"/>
                  <a:pt x="8834" y="544"/>
                  <a:pt x="8317" y="544"/>
                </a:cubicBezTo>
                <a:cubicBezTo>
                  <a:pt x="8273" y="544"/>
                  <a:pt x="8231" y="550"/>
                  <a:pt x="8191" y="562"/>
                </a:cubicBezTo>
                <a:cubicBezTo>
                  <a:pt x="7629" y="749"/>
                  <a:pt x="7522" y="2061"/>
                  <a:pt x="7013" y="2329"/>
                </a:cubicBezTo>
                <a:cubicBezTo>
                  <a:pt x="6928" y="2374"/>
                  <a:pt x="6824" y="2391"/>
                  <a:pt x="6708" y="2391"/>
                </a:cubicBezTo>
                <a:cubicBezTo>
                  <a:pt x="6279" y="2391"/>
                  <a:pt x="5687" y="2149"/>
                  <a:pt x="5249" y="2149"/>
                </a:cubicBezTo>
                <a:cubicBezTo>
                  <a:pt x="5102" y="2149"/>
                  <a:pt x="4972" y="2176"/>
                  <a:pt x="4872" y="2248"/>
                </a:cubicBezTo>
                <a:cubicBezTo>
                  <a:pt x="4417" y="2596"/>
                  <a:pt x="4711" y="3881"/>
                  <a:pt x="4310" y="4282"/>
                </a:cubicBezTo>
                <a:cubicBezTo>
                  <a:pt x="3882" y="4711"/>
                  <a:pt x="2624" y="4390"/>
                  <a:pt x="2276" y="4871"/>
                </a:cubicBezTo>
                <a:cubicBezTo>
                  <a:pt x="1928" y="5353"/>
                  <a:pt x="2597" y="6450"/>
                  <a:pt x="2356" y="6986"/>
                </a:cubicBezTo>
                <a:cubicBezTo>
                  <a:pt x="2088" y="7521"/>
                  <a:pt x="777" y="7601"/>
                  <a:pt x="589" y="8163"/>
                </a:cubicBezTo>
                <a:cubicBezTo>
                  <a:pt x="402" y="8726"/>
                  <a:pt x="1419" y="9582"/>
                  <a:pt x="1312" y="10171"/>
                </a:cubicBezTo>
                <a:cubicBezTo>
                  <a:pt x="1232" y="10760"/>
                  <a:pt x="1" y="11215"/>
                  <a:pt x="1" y="11830"/>
                </a:cubicBezTo>
                <a:cubicBezTo>
                  <a:pt x="1" y="12446"/>
                  <a:pt x="1232" y="12928"/>
                  <a:pt x="1312" y="13517"/>
                </a:cubicBezTo>
                <a:cubicBezTo>
                  <a:pt x="1419" y="14079"/>
                  <a:pt x="402" y="14935"/>
                  <a:pt x="589" y="15497"/>
                </a:cubicBezTo>
                <a:cubicBezTo>
                  <a:pt x="777" y="16033"/>
                  <a:pt x="2088" y="16166"/>
                  <a:pt x="2356" y="16675"/>
                </a:cubicBezTo>
                <a:cubicBezTo>
                  <a:pt x="2597" y="17183"/>
                  <a:pt x="1928" y="18308"/>
                  <a:pt x="2276" y="18789"/>
                </a:cubicBezTo>
                <a:cubicBezTo>
                  <a:pt x="2624" y="19271"/>
                  <a:pt x="3882" y="18950"/>
                  <a:pt x="4310" y="19378"/>
                </a:cubicBezTo>
                <a:cubicBezTo>
                  <a:pt x="4738" y="19780"/>
                  <a:pt x="4417" y="21064"/>
                  <a:pt x="4872" y="21412"/>
                </a:cubicBezTo>
                <a:cubicBezTo>
                  <a:pt x="4972" y="21485"/>
                  <a:pt x="5101" y="21512"/>
                  <a:pt x="5246" y="21512"/>
                </a:cubicBezTo>
                <a:cubicBezTo>
                  <a:pt x="5680" y="21512"/>
                  <a:pt x="6263" y="21269"/>
                  <a:pt x="6698" y="21269"/>
                </a:cubicBezTo>
                <a:cubicBezTo>
                  <a:pt x="6816" y="21269"/>
                  <a:pt x="6923" y="21287"/>
                  <a:pt x="7013" y="21332"/>
                </a:cubicBezTo>
                <a:cubicBezTo>
                  <a:pt x="7549" y="21600"/>
                  <a:pt x="7629" y="22911"/>
                  <a:pt x="8191" y="23099"/>
                </a:cubicBezTo>
                <a:cubicBezTo>
                  <a:pt x="8233" y="23111"/>
                  <a:pt x="8277" y="23116"/>
                  <a:pt x="8322" y="23116"/>
                </a:cubicBezTo>
                <a:cubicBezTo>
                  <a:pt x="8853" y="23116"/>
                  <a:pt x="9564" y="22345"/>
                  <a:pt x="10101" y="22345"/>
                </a:cubicBezTo>
                <a:cubicBezTo>
                  <a:pt x="10125" y="22345"/>
                  <a:pt x="10149" y="22346"/>
                  <a:pt x="10172" y="22349"/>
                </a:cubicBezTo>
                <a:cubicBezTo>
                  <a:pt x="10760" y="22456"/>
                  <a:pt x="11242" y="23661"/>
                  <a:pt x="11858" y="23661"/>
                </a:cubicBezTo>
                <a:cubicBezTo>
                  <a:pt x="12447" y="23661"/>
                  <a:pt x="12955" y="22456"/>
                  <a:pt x="13517" y="22349"/>
                </a:cubicBezTo>
                <a:cubicBezTo>
                  <a:pt x="13540" y="22346"/>
                  <a:pt x="13564" y="22345"/>
                  <a:pt x="13588" y="22345"/>
                </a:cubicBezTo>
                <a:cubicBezTo>
                  <a:pt x="14127" y="22345"/>
                  <a:pt x="14858" y="23116"/>
                  <a:pt x="15372" y="23116"/>
                </a:cubicBezTo>
                <a:cubicBezTo>
                  <a:pt x="15416" y="23116"/>
                  <a:pt x="15458" y="23111"/>
                  <a:pt x="15498" y="23099"/>
                </a:cubicBezTo>
                <a:cubicBezTo>
                  <a:pt x="16060" y="22911"/>
                  <a:pt x="16167" y="21600"/>
                  <a:pt x="16676" y="21332"/>
                </a:cubicBezTo>
                <a:cubicBezTo>
                  <a:pt x="16766" y="21287"/>
                  <a:pt x="16873" y="21269"/>
                  <a:pt x="16990" y="21269"/>
                </a:cubicBezTo>
                <a:cubicBezTo>
                  <a:pt x="17426" y="21269"/>
                  <a:pt x="18009" y="21512"/>
                  <a:pt x="18443" y="21512"/>
                </a:cubicBezTo>
                <a:cubicBezTo>
                  <a:pt x="18588" y="21512"/>
                  <a:pt x="18716" y="21485"/>
                  <a:pt x="18817" y="21412"/>
                </a:cubicBezTo>
                <a:cubicBezTo>
                  <a:pt x="19272" y="21064"/>
                  <a:pt x="18977" y="19780"/>
                  <a:pt x="19379" y="19378"/>
                </a:cubicBezTo>
                <a:cubicBezTo>
                  <a:pt x="19807" y="18950"/>
                  <a:pt x="21092" y="19271"/>
                  <a:pt x="21413" y="18789"/>
                </a:cubicBezTo>
                <a:cubicBezTo>
                  <a:pt x="21761" y="18308"/>
                  <a:pt x="21092" y="17210"/>
                  <a:pt x="21333" y="16675"/>
                </a:cubicBezTo>
                <a:cubicBezTo>
                  <a:pt x="21600" y="16140"/>
                  <a:pt x="22912" y="16059"/>
                  <a:pt x="23099" y="15497"/>
                </a:cubicBezTo>
                <a:cubicBezTo>
                  <a:pt x="23287" y="14935"/>
                  <a:pt x="22270" y="14079"/>
                  <a:pt x="22377" y="13517"/>
                </a:cubicBezTo>
                <a:cubicBezTo>
                  <a:pt x="22484" y="12928"/>
                  <a:pt x="23688" y="12419"/>
                  <a:pt x="23688" y="11830"/>
                </a:cubicBezTo>
                <a:cubicBezTo>
                  <a:pt x="23688" y="11242"/>
                  <a:pt x="22457" y="10733"/>
                  <a:pt x="22377" y="10171"/>
                </a:cubicBezTo>
                <a:cubicBezTo>
                  <a:pt x="22296" y="9582"/>
                  <a:pt x="23287" y="8726"/>
                  <a:pt x="23099" y="8163"/>
                </a:cubicBezTo>
                <a:cubicBezTo>
                  <a:pt x="22939" y="7601"/>
                  <a:pt x="21600" y="7494"/>
                  <a:pt x="21333" y="6986"/>
                </a:cubicBezTo>
                <a:cubicBezTo>
                  <a:pt x="21065" y="6477"/>
                  <a:pt x="21761" y="5353"/>
                  <a:pt x="21413" y="4871"/>
                </a:cubicBezTo>
                <a:cubicBezTo>
                  <a:pt x="21092" y="4390"/>
                  <a:pt x="19807" y="4711"/>
                  <a:pt x="19379" y="4282"/>
                </a:cubicBezTo>
                <a:cubicBezTo>
                  <a:pt x="18977" y="3881"/>
                  <a:pt x="19272" y="2596"/>
                  <a:pt x="18817" y="2248"/>
                </a:cubicBezTo>
                <a:cubicBezTo>
                  <a:pt x="18716" y="2176"/>
                  <a:pt x="18588" y="2149"/>
                  <a:pt x="18443" y="2149"/>
                </a:cubicBezTo>
                <a:cubicBezTo>
                  <a:pt x="18009" y="2149"/>
                  <a:pt x="17426" y="2391"/>
                  <a:pt x="16990" y="2391"/>
                </a:cubicBezTo>
                <a:cubicBezTo>
                  <a:pt x="16873" y="2391"/>
                  <a:pt x="16766" y="2374"/>
                  <a:pt x="16676" y="2329"/>
                </a:cubicBezTo>
                <a:cubicBezTo>
                  <a:pt x="16167" y="2061"/>
                  <a:pt x="16060" y="749"/>
                  <a:pt x="15498" y="562"/>
                </a:cubicBezTo>
                <a:cubicBezTo>
                  <a:pt x="15450" y="546"/>
                  <a:pt x="15401" y="539"/>
                  <a:pt x="15350" y="539"/>
                </a:cubicBezTo>
                <a:cubicBezTo>
                  <a:pt x="14820" y="539"/>
                  <a:pt x="14118" y="1316"/>
                  <a:pt x="13586" y="1316"/>
                </a:cubicBezTo>
                <a:cubicBezTo>
                  <a:pt x="13563" y="1316"/>
                  <a:pt x="13540" y="1315"/>
                  <a:pt x="13517" y="1312"/>
                </a:cubicBezTo>
                <a:cubicBezTo>
                  <a:pt x="12928" y="1204"/>
                  <a:pt x="12447" y="0"/>
                  <a:pt x="11858" y="0"/>
                </a:cubicBezTo>
                <a:close/>
              </a:path>
            </a:pathLst>
          </a:custGeom>
          <a:solidFill>
            <a:srgbClr val="00B0F0"/>
          </a:solidFill>
          <a:ln>
            <a:solidFill>
              <a:srgbClr val="D8D6D1"/>
            </a:solidFill>
          </a:ln>
        </p:spPr>
        <p:txBody>
          <a:bodyPr spcFirstLastPara="1" wrap="square" lIns="121900" tIns="121900" rIns="121900" bIns="121900" anchor="ctr" anchorCtr="0">
            <a:noAutofit/>
          </a:bodyPr>
          <a:lstStyle/>
          <a:p>
            <a:pPr algn="ctr" defTabSz="1219170">
              <a:buClr>
                <a:srgbClr val="000000"/>
              </a:buClr>
            </a:pPr>
            <a:endParaRPr sz="2667" kern="0" dirty="0">
              <a:solidFill>
                <a:schemeClr val="accent1"/>
              </a:solidFill>
              <a:latin typeface="#9Slide03 AllRoundGothic" panose="020B0703020202020104" pitchFamily="34" charset="0"/>
              <a:ea typeface="Erica One"/>
              <a:cs typeface="Erica One"/>
              <a:sym typeface="Erica One"/>
            </a:endParaRPr>
          </a:p>
        </p:txBody>
      </p:sp>
      <p:sp>
        <p:nvSpPr>
          <p:cNvPr id="19" name="Oval 18">
            <a:extLst>
              <a:ext uri="{FF2B5EF4-FFF2-40B4-BE49-F238E27FC236}">
                <a16:creationId xmlns:a16="http://schemas.microsoft.com/office/drawing/2014/main" id="{AB25A8AD-47BD-4FB9-8FBF-F215275FB6BC}"/>
              </a:ext>
            </a:extLst>
          </p:cNvPr>
          <p:cNvSpPr/>
          <p:nvPr/>
        </p:nvSpPr>
        <p:spPr>
          <a:xfrm>
            <a:off x="4951101" y="4445334"/>
            <a:ext cx="712987" cy="712987"/>
          </a:xfrm>
          <a:prstGeom prst="ellipse">
            <a:avLst/>
          </a:prstGeom>
          <a:solidFill>
            <a:sysClr val="window" lastClr="FFFFFF"/>
          </a:solidFill>
          <a:ln w="12700" cap="flat" cmpd="sng" algn="ctr">
            <a:noFill/>
            <a:prstDash val="solid"/>
            <a:miter lim="800000"/>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194E48"/>
                </a:solidFill>
                <a:effectLst/>
                <a:uLnTx/>
                <a:uFillTx/>
                <a:latin typeface="Roboto" pitchFamily="2" charset="0"/>
                <a:ea typeface="Roboto" pitchFamily="2" charset="0"/>
                <a:cs typeface="+mn-cs"/>
              </a:rPr>
              <a:t>2</a:t>
            </a:r>
          </a:p>
        </p:txBody>
      </p:sp>
    </p:spTree>
    <p:extLst>
      <p:ext uri="{BB962C8B-B14F-4D97-AF65-F5344CB8AC3E}">
        <p14:creationId xmlns:p14="http://schemas.microsoft.com/office/powerpoint/2010/main" val="11582797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up)">
                                      <p:cBhvr>
                                        <p:cTn id="7" dur="500"/>
                                        <p:tgtEl>
                                          <p:spTgt spid="11"/>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wipe(up)">
                                      <p:cBhvr>
                                        <p:cTn id="10" dur="500"/>
                                        <p:tgtEl>
                                          <p:spTgt spid="6"/>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wipe(up)">
                                      <p:cBhvr>
                                        <p:cTn id="13" dur="500"/>
                                        <p:tgtEl>
                                          <p:spTgt spid="12"/>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wipe(left)">
                                      <p:cBhvr>
                                        <p:cTn id="16" dur="500"/>
                                        <p:tgtEl>
                                          <p:spTgt spid="5"/>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ipe(left)">
                                      <p:cBhvr>
                                        <p:cTn id="19" dur="500"/>
                                        <p:tgtEl>
                                          <p:spTgt spid="9"/>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wipe(left)">
                                      <p:cBhvr>
                                        <p:cTn id="22" dur="500"/>
                                        <p:tgtEl>
                                          <p:spTgt spid="10"/>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wipe(left)">
                                      <p:cBhvr>
                                        <p:cTn id="25" dur="500"/>
                                        <p:tgtEl>
                                          <p:spTgt spid="4"/>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grpId="0" nodeType="click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wipe(left)">
                                      <p:cBhvr>
                                        <p:cTn id="30" dur="500"/>
                                        <p:tgtEl>
                                          <p:spTgt spid="17"/>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19"/>
                                        </p:tgtEl>
                                        <p:attrNameLst>
                                          <p:attrName>style.visibility</p:attrName>
                                        </p:attrNameLst>
                                      </p:cBhvr>
                                      <p:to>
                                        <p:strVal val="visible"/>
                                      </p:to>
                                    </p:set>
                                    <p:animEffect transition="in" filter="wipe(left)">
                                      <p:cBhvr>
                                        <p:cTn id="35"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9" grpId="0"/>
      <p:bldP spid="10" grpId="0"/>
      <p:bldP spid="12" grpId="0" animBg="1"/>
      <p:bldP spid="17" grpId="0" animBg="1"/>
      <p:bldP spid="19"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4664"/>
        <p:cNvGrpSpPr/>
        <p:nvPr/>
      </p:nvGrpSpPr>
      <p:grpSpPr>
        <a:xfrm>
          <a:off x="0" y="0"/>
          <a:ext cx="0" cy="0"/>
          <a:chOff x="0" y="0"/>
          <a:chExt cx="0" cy="0"/>
        </a:xfrm>
      </p:grpSpPr>
      <p:sp>
        <p:nvSpPr>
          <p:cNvPr id="48" name="!!2">
            <a:extLst>
              <a:ext uri="{FF2B5EF4-FFF2-40B4-BE49-F238E27FC236}">
                <a16:creationId xmlns:a16="http://schemas.microsoft.com/office/drawing/2014/main" id="{88997496-21B5-4DBE-880C-AAA9FE5D6548}"/>
              </a:ext>
            </a:extLst>
          </p:cNvPr>
          <p:cNvSpPr/>
          <p:nvPr/>
        </p:nvSpPr>
        <p:spPr>
          <a:xfrm>
            <a:off x="3887426" y="1171074"/>
            <a:ext cx="7410837" cy="2526625"/>
          </a:xfrm>
          <a:prstGeom prst="roundRect">
            <a:avLst>
              <a:gd name="adj" fmla="val 0"/>
            </a:avLst>
          </a:prstGeom>
          <a:solidFill>
            <a:srgbClr val="194E48"/>
          </a:solidFill>
          <a:ln w="12700" cap="flat" cmpd="sng" algn="ctr">
            <a:noFill/>
            <a:prstDash val="solid"/>
            <a:miter lim="800000"/>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Roboto" pitchFamily="2" charset="0"/>
              <a:ea typeface="Roboto" pitchFamily="2" charset="0"/>
              <a:cs typeface="+mn-cs"/>
            </a:endParaRPr>
          </a:p>
        </p:txBody>
      </p:sp>
      <p:sp>
        <p:nvSpPr>
          <p:cNvPr id="49" name="!!1">
            <a:extLst>
              <a:ext uri="{FF2B5EF4-FFF2-40B4-BE49-F238E27FC236}">
                <a16:creationId xmlns:a16="http://schemas.microsoft.com/office/drawing/2014/main" id="{9648C188-BC90-47AA-9312-F9ABC32466F9}"/>
              </a:ext>
            </a:extLst>
          </p:cNvPr>
          <p:cNvSpPr txBox="1"/>
          <p:nvPr/>
        </p:nvSpPr>
        <p:spPr>
          <a:xfrm>
            <a:off x="4905120" y="1506566"/>
            <a:ext cx="5688170" cy="1446550"/>
          </a:xfrm>
          <a:prstGeom prst="rect">
            <a:avLst/>
          </a:prstGeom>
          <a:noFill/>
        </p:spPr>
        <p:txBody>
          <a:bodyPr wrap="square" rtlCol="0">
            <a:spAutoFit/>
          </a:bodyPr>
          <a:lstStyle/>
          <a:p>
            <a:pPr algn="ctr"/>
            <a:r>
              <a:rPr lang="en-US" sz="4400" b="1" dirty="0">
                <a:solidFill>
                  <a:prstClr val="white"/>
                </a:solidFill>
                <a:latin typeface="#9Slide03 Roboto Medium" panose="02000000000000000000" pitchFamily="2" charset="0"/>
                <a:ea typeface="#9Slide03 Roboto Medium" panose="02000000000000000000" pitchFamily="2" charset="0"/>
              </a:rPr>
              <a:t>1. </a:t>
            </a:r>
          </a:p>
          <a:p>
            <a:pPr algn="ctr"/>
            <a:r>
              <a:rPr lang="en-US" sz="4400" b="1" dirty="0">
                <a:solidFill>
                  <a:prstClr val="white"/>
                </a:solidFill>
                <a:latin typeface="#9Slide03 Roboto Medium" panose="02000000000000000000" pitchFamily="2" charset="0"/>
                <a:ea typeface="#9Slide03 Roboto Medium" panose="02000000000000000000" pitchFamily="2" charset="0"/>
              </a:rPr>
              <a:t>DÂN CƯ, TÔN GIÁO</a:t>
            </a:r>
          </a:p>
        </p:txBody>
      </p:sp>
      <p:grpSp>
        <p:nvGrpSpPr>
          <p:cNvPr id="50" name="Group 49">
            <a:extLst>
              <a:ext uri="{FF2B5EF4-FFF2-40B4-BE49-F238E27FC236}">
                <a16:creationId xmlns:a16="http://schemas.microsoft.com/office/drawing/2014/main" id="{875F8A5D-897E-4661-B121-EC7DBC8B04ED}"/>
              </a:ext>
            </a:extLst>
          </p:cNvPr>
          <p:cNvGrpSpPr/>
          <p:nvPr/>
        </p:nvGrpSpPr>
        <p:grpSpPr>
          <a:xfrm>
            <a:off x="-689811" y="926741"/>
            <a:ext cx="13013374" cy="6564934"/>
            <a:chOff x="-689811" y="926741"/>
            <a:chExt cx="13013374" cy="6564934"/>
          </a:xfrm>
        </p:grpSpPr>
        <p:pic>
          <p:nvPicPr>
            <p:cNvPr id="51" name="Picture 50" descr="A group of people sitting at desks with their arms up&#10;&#10;Description automatically generated with low confidence">
              <a:extLst>
                <a:ext uri="{FF2B5EF4-FFF2-40B4-BE49-F238E27FC236}">
                  <a16:creationId xmlns:a16="http://schemas.microsoft.com/office/drawing/2014/main" id="{8452A87E-6207-4B7B-BF9D-A1CAD9517A65}"/>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b="11511"/>
            <a:stretch/>
          </p:blipFill>
          <p:spPr>
            <a:xfrm>
              <a:off x="3529262" y="4331374"/>
              <a:ext cx="8794301" cy="2526626"/>
            </a:xfrm>
            <a:prstGeom prst="rect">
              <a:avLst/>
            </a:prstGeom>
          </p:spPr>
        </p:pic>
        <p:pic>
          <p:nvPicPr>
            <p:cNvPr id="52" name="Picture 51" descr="A picture containing text, toy, doll, vector graphics&#10;&#10;Description automatically generated">
              <a:extLst>
                <a:ext uri="{FF2B5EF4-FFF2-40B4-BE49-F238E27FC236}">
                  <a16:creationId xmlns:a16="http://schemas.microsoft.com/office/drawing/2014/main" id="{D9ED1F51-9030-477A-98B6-3F8D03A1BD31}"/>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21930" t="9607" r="23333" b="-9607"/>
            <a:stretch/>
          </p:blipFill>
          <p:spPr>
            <a:xfrm>
              <a:off x="-689811" y="926741"/>
              <a:ext cx="5390149" cy="6564934"/>
            </a:xfrm>
            <a:prstGeom prst="rect">
              <a:avLst/>
            </a:prstGeom>
          </p:spPr>
        </p:pic>
      </p:grpSp>
      <p:pic>
        <p:nvPicPr>
          <p:cNvPr id="53" name="Picture 8" descr="Vietnamese Clipart PNG Images | Vector and PSD Files | Free Download on  Pngtree"/>
          <p:cNvPicPr>
            <a:picLocks noChangeAspect="1" noChangeArrowheads="1"/>
          </p:cNvPicPr>
          <p:nvPr/>
        </p:nvPicPr>
        <p:blipFill>
          <a:blip r:embed="rId5" cstate="print">
            <a:extLst>
              <a:ext uri="{BEBA8EAE-BF5A-486C-A8C5-ECC9F3942E4B}">
                <a14:imgProps xmlns:a14="http://schemas.microsoft.com/office/drawing/2010/main">
                  <a14:imgLayer r:embed="rId6">
                    <a14:imgEffect>
                      <a14:backgroundRemoval t="3167" b="96750" l="10000" r="90000">
                        <a14:foregroundMark x1="66750" y1="9750" x2="71333" y2="86167"/>
                        <a14:foregroundMark x1="63417" y1="27083" x2="64333" y2="87667"/>
                        <a14:foregroundMark x1="64833" y1="91750" x2="64833" y2="91750"/>
                        <a14:foregroundMark x1="61417" y1="90083" x2="65333" y2="92750"/>
                        <a14:foregroundMark x1="75167" y1="32417" x2="85333" y2="53833"/>
                        <a14:foregroundMark x1="72083" y1="17417" x2="72583" y2="23000"/>
                      </a14:backgroundRemoval>
                    </a14:imgEffect>
                  </a14:imgLayer>
                </a14:imgProps>
              </a:ext>
              <a:ext uri="{28A0092B-C50C-407E-A947-70E740481C1C}">
                <a14:useLocalDpi xmlns:a14="http://schemas.microsoft.com/office/drawing/2010/main" val="0"/>
              </a:ext>
            </a:extLst>
          </a:blip>
          <a:srcRect/>
          <a:stretch>
            <a:fillRect/>
          </a:stretch>
        </p:blipFill>
        <p:spPr bwMode="auto">
          <a:xfrm>
            <a:off x="10593290" y="2842208"/>
            <a:ext cx="1489166" cy="148916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5533224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barn(outVertical)">
                                      <p:cBhvr>
                                        <p:cTn id="7" dur="500"/>
                                        <p:tgtEl>
                                          <p:spTgt spid="48"/>
                                        </p:tgtEl>
                                      </p:cBhvr>
                                    </p:animEffect>
                                  </p:childTnLst>
                                </p:cTn>
                              </p:par>
                              <p:par>
                                <p:cTn id="8" presetID="16" presetClass="entr" presetSubtype="37" fill="hold" grpId="0" nodeType="withEffect">
                                  <p:stCondLst>
                                    <p:cond delay="0"/>
                                  </p:stCondLst>
                                  <p:childTnLst>
                                    <p:set>
                                      <p:cBhvr>
                                        <p:cTn id="9" dur="1" fill="hold">
                                          <p:stCondLst>
                                            <p:cond delay="0"/>
                                          </p:stCondLst>
                                        </p:cTn>
                                        <p:tgtEl>
                                          <p:spTgt spid="49"/>
                                        </p:tgtEl>
                                        <p:attrNameLst>
                                          <p:attrName>style.visibility</p:attrName>
                                        </p:attrNameLst>
                                      </p:cBhvr>
                                      <p:to>
                                        <p:strVal val="visible"/>
                                      </p:to>
                                    </p:set>
                                    <p:animEffect transition="in" filter="barn(outVertical)">
                                      <p:cBhvr>
                                        <p:cTn id="10"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P spid="49"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225"/>
        <p:cNvGrpSpPr/>
        <p:nvPr/>
      </p:nvGrpSpPr>
      <p:grpSpPr>
        <a:xfrm>
          <a:off x="0" y="0"/>
          <a:ext cx="0" cy="0"/>
          <a:chOff x="0" y="0"/>
          <a:chExt cx="0" cy="0"/>
        </a:xfrm>
      </p:grpSpPr>
      <p:sp>
        <p:nvSpPr>
          <p:cNvPr id="1226" name="Google Shape;1226;p35"/>
          <p:cNvSpPr/>
          <p:nvPr/>
        </p:nvSpPr>
        <p:spPr>
          <a:xfrm>
            <a:off x="1154867" y="2882900"/>
            <a:ext cx="4446000" cy="2741200"/>
          </a:xfrm>
          <a:prstGeom prst="rect">
            <a:avLst/>
          </a:prstGeom>
          <a:solidFill>
            <a:srgbClr val="00B0F0"/>
          </a:solidFill>
          <a:ln w="9525" cap="flat" cmpd="sng">
            <a:solidFill>
              <a:schemeClr val="dk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7" name="Google Shape;1227;p35"/>
          <p:cNvSpPr/>
          <p:nvPr/>
        </p:nvSpPr>
        <p:spPr>
          <a:xfrm>
            <a:off x="6590611" y="2882900"/>
            <a:ext cx="4446000" cy="2741200"/>
          </a:xfrm>
          <a:prstGeom prst="rect">
            <a:avLst/>
          </a:prstGeom>
          <a:solidFill>
            <a:schemeClr val="tx1">
              <a:lumMod val="40000"/>
              <a:lumOff val="60000"/>
            </a:schemeClr>
          </a:solidFill>
          <a:ln w="9525" cap="flat" cmpd="sng">
            <a:solidFill>
              <a:schemeClr val="dk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8" name="Google Shape;1228;p35"/>
          <p:cNvSpPr txBox="1">
            <a:spLocks noGrp="1"/>
          </p:cNvSpPr>
          <p:nvPr>
            <p:ph type="title"/>
          </p:nvPr>
        </p:nvSpPr>
        <p:spPr>
          <a:xfrm>
            <a:off x="1355267" y="3006325"/>
            <a:ext cx="4045200" cy="624000"/>
          </a:xfrm>
          <a:prstGeom prst="rect">
            <a:avLst/>
          </a:prstGeom>
        </p:spPr>
        <p:txBody>
          <a:bodyPr spcFirstLastPara="1" wrap="square" lIns="121900" tIns="121900" rIns="121900" bIns="121900" anchor="t" anchorCtr="0">
            <a:noAutofit/>
          </a:bodyPr>
          <a:lstStyle/>
          <a:p>
            <a:pPr algn="ctr"/>
            <a:r>
              <a:rPr lang="en" sz="2300" b="1" dirty="0">
                <a:solidFill>
                  <a:schemeClr val="accent6"/>
                </a:solidFill>
                <a:latin typeface="#9Slide03 Roboto Medium" panose="02000000000000000000" pitchFamily="2" charset="0"/>
                <a:ea typeface="#9Slide03 Roboto Medium" panose="02000000000000000000" pitchFamily="2" charset="0"/>
              </a:rPr>
              <a:t>NHIỆM VỤ</a:t>
            </a:r>
            <a:endParaRPr sz="2300" b="1" dirty="0">
              <a:solidFill>
                <a:schemeClr val="accent6"/>
              </a:solidFill>
              <a:latin typeface="#9Slide03 Roboto Medium" panose="02000000000000000000" pitchFamily="2" charset="0"/>
              <a:ea typeface="#9Slide03 Roboto Medium" panose="02000000000000000000" pitchFamily="2" charset="0"/>
            </a:endParaRPr>
          </a:p>
        </p:txBody>
      </p:sp>
      <p:sp>
        <p:nvSpPr>
          <p:cNvPr id="1229" name="Google Shape;1229;p35"/>
          <p:cNvSpPr txBox="1">
            <a:spLocks noGrp="1"/>
          </p:cNvSpPr>
          <p:nvPr>
            <p:ph type="subTitle" idx="1"/>
          </p:nvPr>
        </p:nvSpPr>
        <p:spPr>
          <a:xfrm>
            <a:off x="1154867" y="3424738"/>
            <a:ext cx="4446000" cy="2256085"/>
          </a:xfrm>
          <a:prstGeom prst="rect">
            <a:avLst/>
          </a:prstGeom>
        </p:spPr>
        <p:txBody>
          <a:bodyPr spcFirstLastPara="1" wrap="square" lIns="121900" tIns="121900" rIns="121900" bIns="121900" anchor="t" anchorCtr="0">
            <a:noAutofit/>
          </a:bodyPr>
          <a:lstStyle/>
          <a:p>
            <a:pPr marL="25400" indent="0" algn="just">
              <a:lnSpc>
                <a:spcPct val="130000"/>
              </a:lnSpc>
            </a:pPr>
            <a:r>
              <a:rPr lang="en" sz="2300" dirty="0">
                <a:solidFill>
                  <a:schemeClr val="accent6"/>
                </a:solidFill>
                <a:latin typeface="#9Slide03 Roboto Medium" panose="02000000000000000000" pitchFamily="2" charset="0"/>
                <a:ea typeface="#9Slide03 Roboto Medium" panose="02000000000000000000" pitchFamily="2" charset="0"/>
              </a:rPr>
              <a:t>Hoạt động nhóm.</a:t>
            </a:r>
          </a:p>
          <a:p>
            <a:pPr marL="25400" indent="0" algn="just">
              <a:lnSpc>
                <a:spcPct val="130000"/>
              </a:lnSpc>
            </a:pPr>
            <a:r>
              <a:rPr lang="en" sz="2300" dirty="0">
                <a:solidFill>
                  <a:schemeClr val="accent6"/>
                </a:solidFill>
                <a:latin typeface="#9Slide03 Roboto Medium" panose="02000000000000000000" pitchFamily="2" charset="0"/>
                <a:ea typeface="#9Slide03 Roboto Medium" panose="02000000000000000000" pitchFamily="2" charset="0"/>
              </a:rPr>
              <a:t>Nhiệm vụ: Tìm hiểu đặc điểm dân cư, tôn giáo của châu Á (hoàn thành phiếu học tập)</a:t>
            </a:r>
            <a:endParaRPr sz="2300" dirty="0">
              <a:solidFill>
                <a:schemeClr val="accent6"/>
              </a:solidFill>
              <a:latin typeface="#9Slide03 Roboto Medium" panose="02000000000000000000" pitchFamily="2" charset="0"/>
              <a:ea typeface="#9Slide03 Roboto Medium" panose="02000000000000000000" pitchFamily="2" charset="0"/>
            </a:endParaRPr>
          </a:p>
        </p:txBody>
      </p:sp>
      <p:sp>
        <p:nvSpPr>
          <p:cNvPr id="1230" name="Google Shape;1230;p35"/>
          <p:cNvSpPr txBox="1">
            <a:spLocks noGrp="1"/>
          </p:cNvSpPr>
          <p:nvPr>
            <p:ph type="title" idx="2"/>
          </p:nvPr>
        </p:nvSpPr>
        <p:spPr>
          <a:xfrm>
            <a:off x="6830216" y="3006325"/>
            <a:ext cx="4045200" cy="624000"/>
          </a:xfrm>
          <a:prstGeom prst="rect">
            <a:avLst/>
          </a:prstGeom>
        </p:spPr>
        <p:txBody>
          <a:bodyPr spcFirstLastPara="1" wrap="square" lIns="121900" tIns="121900" rIns="121900" bIns="121900" anchor="t" anchorCtr="0">
            <a:noAutofit/>
          </a:bodyPr>
          <a:lstStyle/>
          <a:p>
            <a:pPr algn="ctr"/>
            <a:r>
              <a:rPr lang="en" sz="2300" b="1" dirty="0">
                <a:solidFill>
                  <a:schemeClr val="accent6"/>
                </a:solidFill>
                <a:latin typeface="#9Slide03 Roboto Medium" panose="02000000000000000000" pitchFamily="2" charset="0"/>
                <a:ea typeface="#9Slide03 Roboto Medium" panose="02000000000000000000" pitchFamily="2" charset="0"/>
              </a:rPr>
              <a:t>THỜI GIAN</a:t>
            </a:r>
            <a:endParaRPr sz="2300" b="1" dirty="0">
              <a:solidFill>
                <a:schemeClr val="accent6"/>
              </a:solidFill>
              <a:latin typeface="#9Slide03 Roboto Medium" panose="02000000000000000000" pitchFamily="2" charset="0"/>
              <a:ea typeface="#9Slide03 Roboto Medium" panose="02000000000000000000" pitchFamily="2" charset="0"/>
            </a:endParaRPr>
          </a:p>
        </p:txBody>
      </p:sp>
      <p:grpSp>
        <p:nvGrpSpPr>
          <p:cNvPr id="1233" name="Google Shape;1233;p35"/>
          <p:cNvGrpSpPr/>
          <p:nvPr/>
        </p:nvGrpSpPr>
        <p:grpSpPr>
          <a:xfrm>
            <a:off x="1355267" y="1020898"/>
            <a:ext cx="1905109" cy="277068"/>
            <a:chOff x="-1732087" y="911738"/>
            <a:chExt cx="1428832" cy="207801"/>
          </a:xfrm>
        </p:grpSpPr>
        <p:sp>
          <p:nvSpPr>
            <p:cNvPr id="1234" name="Google Shape;1234;p35"/>
            <p:cNvSpPr/>
            <p:nvPr/>
          </p:nvSpPr>
          <p:spPr>
            <a:xfrm>
              <a:off x="-1732087" y="911738"/>
              <a:ext cx="1428832" cy="69826"/>
            </a:xfrm>
            <a:custGeom>
              <a:avLst/>
              <a:gdLst/>
              <a:ahLst/>
              <a:cxnLst/>
              <a:rect l="l" t="t" r="r" b="b"/>
              <a:pathLst>
                <a:path w="34316" h="1677" fill="none" extrusionOk="0">
                  <a:moveTo>
                    <a:pt x="0" y="1"/>
                  </a:moveTo>
                  <a:cubicBezTo>
                    <a:pt x="1070" y="6"/>
                    <a:pt x="1065" y="1610"/>
                    <a:pt x="2139" y="1610"/>
                  </a:cubicBezTo>
                  <a:cubicBezTo>
                    <a:pt x="3214" y="1610"/>
                    <a:pt x="3214" y="11"/>
                    <a:pt x="4288" y="11"/>
                  </a:cubicBezTo>
                  <a:cubicBezTo>
                    <a:pt x="5362" y="11"/>
                    <a:pt x="5357" y="1615"/>
                    <a:pt x="6427" y="1620"/>
                  </a:cubicBezTo>
                  <a:cubicBezTo>
                    <a:pt x="7501" y="1620"/>
                    <a:pt x="7506" y="15"/>
                    <a:pt x="8575" y="20"/>
                  </a:cubicBezTo>
                  <a:cubicBezTo>
                    <a:pt x="9650" y="20"/>
                    <a:pt x="9645" y="1624"/>
                    <a:pt x="10719" y="1629"/>
                  </a:cubicBezTo>
                  <a:cubicBezTo>
                    <a:pt x="11789" y="1629"/>
                    <a:pt x="11794" y="25"/>
                    <a:pt x="12868" y="30"/>
                  </a:cubicBezTo>
                  <a:cubicBezTo>
                    <a:pt x="13937" y="30"/>
                    <a:pt x="13937" y="1634"/>
                    <a:pt x="15007" y="1639"/>
                  </a:cubicBezTo>
                  <a:cubicBezTo>
                    <a:pt x="16081" y="1639"/>
                    <a:pt x="16081" y="34"/>
                    <a:pt x="17155" y="39"/>
                  </a:cubicBezTo>
                  <a:cubicBezTo>
                    <a:pt x="18230" y="39"/>
                    <a:pt x="18225" y="1643"/>
                    <a:pt x="19299" y="1648"/>
                  </a:cubicBezTo>
                  <a:cubicBezTo>
                    <a:pt x="20369" y="1648"/>
                    <a:pt x="20374" y="44"/>
                    <a:pt x="21443" y="49"/>
                  </a:cubicBezTo>
                  <a:cubicBezTo>
                    <a:pt x="22517" y="49"/>
                    <a:pt x="22513" y="1653"/>
                    <a:pt x="23587" y="1658"/>
                  </a:cubicBezTo>
                  <a:cubicBezTo>
                    <a:pt x="24661" y="1658"/>
                    <a:pt x="24661" y="53"/>
                    <a:pt x="25735" y="58"/>
                  </a:cubicBezTo>
                  <a:cubicBezTo>
                    <a:pt x="26805" y="58"/>
                    <a:pt x="26805" y="1663"/>
                    <a:pt x="27875" y="1667"/>
                  </a:cubicBezTo>
                  <a:cubicBezTo>
                    <a:pt x="28949" y="1667"/>
                    <a:pt x="28954" y="63"/>
                    <a:pt x="30023" y="68"/>
                  </a:cubicBezTo>
                  <a:cubicBezTo>
                    <a:pt x="31097" y="68"/>
                    <a:pt x="31093" y="1672"/>
                    <a:pt x="32167" y="1672"/>
                  </a:cubicBezTo>
                  <a:cubicBezTo>
                    <a:pt x="33241" y="1677"/>
                    <a:pt x="33241" y="73"/>
                    <a:pt x="34316" y="73"/>
                  </a:cubicBezTo>
                </a:path>
              </a:pathLst>
            </a:custGeom>
            <a:noFill/>
            <a:ln w="19050" cap="flat" cmpd="sng">
              <a:solidFill>
                <a:srgbClr val="94A0B9"/>
              </a:solidFill>
              <a:prstDash val="solid"/>
              <a:miter lim="4774"/>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5" name="Google Shape;1235;p35"/>
            <p:cNvSpPr/>
            <p:nvPr/>
          </p:nvSpPr>
          <p:spPr>
            <a:xfrm>
              <a:off x="-1732087" y="1049713"/>
              <a:ext cx="1428832" cy="69826"/>
            </a:xfrm>
            <a:custGeom>
              <a:avLst/>
              <a:gdLst/>
              <a:ahLst/>
              <a:cxnLst/>
              <a:rect l="l" t="t" r="r" b="b"/>
              <a:pathLst>
                <a:path w="34316" h="1677" fill="none" extrusionOk="0">
                  <a:moveTo>
                    <a:pt x="0" y="1"/>
                  </a:moveTo>
                  <a:cubicBezTo>
                    <a:pt x="1070" y="6"/>
                    <a:pt x="1065" y="1610"/>
                    <a:pt x="2139" y="1610"/>
                  </a:cubicBezTo>
                  <a:cubicBezTo>
                    <a:pt x="3214" y="1610"/>
                    <a:pt x="3214" y="11"/>
                    <a:pt x="4288" y="11"/>
                  </a:cubicBezTo>
                  <a:cubicBezTo>
                    <a:pt x="5362" y="11"/>
                    <a:pt x="5357" y="1615"/>
                    <a:pt x="6427" y="1620"/>
                  </a:cubicBezTo>
                  <a:cubicBezTo>
                    <a:pt x="7501" y="1620"/>
                    <a:pt x="7506" y="15"/>
                    <a:pt x="8575" y="20"/>
                  </a:cubicBezTo>
                  <a:cubicBezTo>
                    <a:pt x="9650" y="20"/>
                    <a:pt x="9645" y="1624"/>
                    <a:pt x="10719" y="1629"/>
                  </a:cubicBezTo>
                  <a:cubicBezTo>
                    <a:pt x="11789" y="1629"/>
                    <a:pt x="11794" y="25"/>
                    <a:pt x="12868" y="30"/>
                  </a:cubicBezTo>
                  <a:cubicBezTo>
                    <a:pt x="13937" y="30"/>
                    <a:pt x="13937" y="1634"/>
                    <a:pt x="15007" y="1639"/>
                  </a:cubicBezTo>
                  <a:cubicBezTo>
                    <a:pt x="16081" y="1639"/>
                    <a:pt x="16081" y="34"/>
                    <a:pt x="17155" y="39"/>
                  </a:cubicBezTo>
                  <a:cubicBezTo>
                    <a:pt x="18230" y="39"/>
                    <a:pt x="18225" y="1643"/>
                    <a:pt x="19299" y="1648"/>
                  </a:cubicBezTo>
                  <a:cubicBezTo>
                    <a:pt x="20369" y="1648"/>
                    <a:pt x="20374" y="44"/>
                    <a:pt x="21443" y="49"/>
                  </a:cubicBezTo>
                  <a:cubicBezTo>
                    <a:pt x="22517" y="49"/>
                    <a:pt x="22513" y="1653"/>
                    <a:pt x="23587" y="1658"/>
                  </a:cubicBezTo>
                  <a:cubicBezTo>
                    <a:pt x="24661" y="1658"/>
                    <a:pt x="24661" y="53"/>
                    <a:pt x="25735" y="58"/>
                  </a:cubicBezTo>
                  <a:cubicBezTo>
                    <a:pt x="26805" y="58"/>
                    <a:pt x="26805" y="1663"/>
                    <a:pt x="27875" y="1667"/>
                  </a:cubicBezTo>
                  <a:cubicBezTo>
                    <a:pt x="28949" y="1667"/>
                    <a:pt x="28954" y="63"/>
                    <a:pt x="30023" y="68"/>
                  </a:cubicBezTo>
                  <a:cubicBezTo>
                    <a:pt x="31097" y="68"/>
                    <a:pt x="31093" y="1672"/>
                    <a:pt x="32167" y="1672"/>
                  </a:cubicBezTo>
                  <a:cubicBezTo>
                    <a:pt x="33241" y="1677"/>
                    <a:pt x="33241" y="73"/>
                    <a:pt x="34316" y="73"/>
                  </a:cubicBezTo>
                </a:path>
              </a:pathLst>
            </a:custGeom>
            <a:noFill/>
            <a:ln w="19050" cap="flat" cmpd="sng">
              <a:solidFill>
                <a:srgbClr val="94A0B9"/>
              </a:solidFill>
              <a:prstDash val="solid"/>
              <a:miter lim="4774"/>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237" name="Google Shape;1237;p35"/>
          <p:cNvSpPr/>
          <p:nvPr/>
        </p:nvSpPr>
        <p:spPr>
          <a:xfrm>
            <a:off x="8347680" y="959692"/>
            <a:ext cx="1905109" cy="93101"/>
          </a:xfrm>
          <a:custGeom>
            <a:avLst/>
            <a:gdLst/>
            <a:ahLst/>
            <a:cxnLst/>
            <a:rect l="l" t="t" r="r" b="b"/>
            <a:pathLst>
              <a:path w="34316" h="1677" fill="none" extrusionOk="0">
                <a:moveTo>
                  <a:pt x="0" y="1"/>
                </a:moveTo>
                <a:cubicBezTo>
                  <a:pt x="1070" y="6"/>
                  <a:pt x="1065" y="1610"/>
                  <a:pt x="2139" y="1610"/>
                </a:cubicBezTo>
                <a:cubicBezTo>
                  <a:pt x="3214" y="1610"/>
                  <a:pt x="3214" y="11"/>
                  <a:pt x="4288" y="11"/>
                </a:cubicBezTo>
                <a:cubicBezTo>
                  <a:pt x="5362" y="11"/>
                  <a:pt x="5357" y="1615"/>
                  <a:pt x="6427" y="1620"/>
                </a:cubicBezTo>
                <a:cubicBezTo>
                  <a:pt x="7501" y="1620"/>
                  <a:pt x="7506" y="15"/>
                  <a:pt x="8575" y="20"/>
                </a:cubicBezTo>
                <a:cubicBezTo>
                  <a:pt x="9650" y="20"/>
                  <a:pt x="9645" y="1624"/>
                  <a:pt x="10719" y="1629"/>
                </a:cubicBezTo>
                <a:cubicBezTo>
                  <a:pt x="11789" y="1629"/>
                  <a:pt x="11794" y="25"/>
                  <a:pt x="12868" y="30"/>
                </a:cubicBezTo>
                <a:cubicBezTo>
                  <a:pt x="13937" y="30"/>
                  <a:pt x="13937" y="1634"/>
                  <a:pt x="15007" y="1639"/>
                </a:cubicBezTo>
                <a:cubicBezTo>
                  <a:pt x="16081" y="1639"/>
                  <a:pt x="16081" y="34"/>
                  <a:pt x="17155" y="39"/>
                </a:cubicBezTo>
                <a:cubicBezTo>
                  <a:pt x="18230" y="39"/>
                  <a:pt x="18225" y="1643"/>
                  <a:pt x="19299" y="1648"/>
                </a:cubicBezTo>
                <a:cubicBezTo>
                  <a:pt x="20369" y="1648"/>
                  <a:pt x="20374" y="44"/>
                  <a:pt x="21443" y="49"/>
                </a:cubicBezTo>
                <a:cubicBezTo>
                  <a:pt x="22517" y="49"/>
                  <a:pt x="22513" y="1653"/>
                  <a:pt x="23587" y="1658"/>
                </a:cubicBezTo>
                <a:cubicBezTo>
                  <a:pt x="24661" y="1658"/>
                  <a:pt x="24661" y="53"/>
                  <a:pt x="25735" y="58"/>
                </a:cubicBezTo>
                <a:cubicBezTo>
                  <a:pt x="26805" y="58"/>
                  <a:pt x="26805" y="1663"/>
                  <a:pt x="27875" y="1667"/>
                </a:cubicBezTo>
                <a:cubicBezTo>
                  <a:pt x="28949" y="1667"/>
                  <a:pt x="28954" y="63"/>
                  <a:pt x="30023" y="68"/>
                </a:cubicBezTo>
                <a:cubicBezTo>
                  <a:pt x="31097" y="68"/>
                  <a:pt x="31093" y="1672"/>
                  <a:pt x="32167" y="1672"/>
                </a:cubicBezTo>
                <a:cubicBezTo>
                  <a:pt x="33241" y="1677"/>
                  <a:pt x="33241" y="73"/>
                  <a:pt x="34316" y="73"/>
                </a:cubicBezTo>
              </a:path>
            </a:pathLst>
          </a:custGeom>
          <a:noFill/>
          <a:ln w="19050" cap="flat" cmpd="sng">
            <a:solidFill>
              <a:srgbClr val="94A0B9"/>
            </a:solidFill>
            <a:prstDash val="solid"/>
            <a:miter lim="4774"/>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8" name="Google Shape;1238;p35"/>
          <p:cNvSpPr/>
          <p:nvPr/>
        </p:nvSpPr>
        <p:spPr>
          <a:xfrm>
            <a:off x="8347680" y="1143659"/>
            <a:ext cx="1905109" cy="93101"/>
          </a:xfrm>
          <a:custGeom>
            <a:avLst/>
            <a:gdLst/>
            <a:ahLst/>
            <a:cxnLst/>
            <a:rect l="l" t="t" r="r" b="b"/>
            <a:pathLst>
              <a:path w="34316" h="1677" fill="none" extrusionOk="0">
                <a:moveTo>
                  <a:pt x="0" y="1"/>
                </a:moveTo>
                <a:cubicBezTo>
                  <a:pt x="1070" y="6"/>
                  <a:pt x="1065" y="1610"/>
                  <a:pt x="2139" y="1610"/>
                </a:cubicBezTo>
                <a:cubicBezTo>
                  <a:pt x="3214" y="1610"/>
                  <a:pt x="3214" y="11"/>
                  <a:pt x="4288" y="11"/>
                </a:cubicBezTo>
                <a:cubicBezTo>
                  <a:pt x="5362" y="11"/>
                  <a:pt x="5357" y="1615"/>
                  <a:pt x="6427" y="1620"/>
                </a:cubicBezTo>
                <a:cubicBezTo>
                  <a:pt x="7501" y="1620"/>
                  <a:pt x="7506" y="15"/>
                  <a:pt x="8575" y="20"/>
                </a:cubicBezTo>
                <a:cubicBezTo>
                  <a:pt x="9650" y="20"/>
                  <a:pt x="9645" y="1624"/>
                  <a:pt x="10719" y="1629"/>
                </a:cubicBezTo>
                <a:cubicBezTo>
                  <a:pt x="11789" y="1629"/>
                  <a:pt x="11794" y="25"/>
                  <a:pt x="12868" y="30"/>
                </a:cubicBezTo>
                <a:cubicBezTo>
                  <a:pt x="13937" y="30"/>
                  <a:pt x="13937" y="1634"/>
                  <a:pt x="15007" y="1639"/>
                </a:cubicBezTo>
                <a:cubicBezTo>
                  <a:pt x="16081" y="1639"/>
                  <a:pt x="16081" y="34"/>
                  <a:pt x="17155" y="39"/>
                </a:cubicBezTo>
                <a:cubicBezTo>
                  <a:pt x="18230" y="39"/>
                  <a:pt x="18225" y="1643"/>
                  <a:pt x="19299" y="1648"/>
                </a:cubicBezTo>
                <a:cubicBezTo>
                  <a:pt x="20369" y="1648"/>
                  <a:pt x="20374" y="44"/>
                  <a:pt x="21443" y="49"/>
                </a:cubicBezTo>
                <a:cubicBezTo>
                  <a:pt x="22517" y="49"/>
                  <a:pt x="22513" y="1653"/>
                  <a:pt x="23587" y="1658"/>
                </a:cubicBezTo>
                <a:cubicBezTo>
                  <a:pt x="24661" y="1658"/>
                  <a:pt x="24661" y="53"/>
                  <a:pt x="25735" y="58"/>
                </a:cubicBezTo>
                <a:cubicBezTo>
                  <a:pt x="26805" y="58"/>
                  <a:pt x="26805" y="1663"/>
                  <a:pt x="27875" y="1667"/>
                </a:cubicBezTo>
                <a:cubicBezTo>
                  <a:pt x="28949" y="1667"/>
                  <a:pt x="28954" y="63"/>
                  <a:pt x="30023" y="68"/>
                </a:cubicBezTo>
                <a:cubicBezTo>
                  <a:pt x="31097" y="68"/>
                  <a:pt x="31093" y="1672"/>
                  <a:pt x="32167" y="1672"/>
                </a:cubicBezTo>
                <a:cubicBezTo>
                  <a:pt x="33241" y="1677"/>
                  <a:pt x="33241" y="73"/>
                  <a:pt x="34316" y="73"/>
                </a:cubicBezTo>
              </a:path>
            </a:pathLst>
          </a:custGeom>
          <a:noFill/>
          <a:ln w="19050" cap="flat" cmpd="sng">
            <a:solidFill>
              <a:srgbClr val="94A0B9"/>
            </a:solidFill>
            <a:prstDash val="solid"/>
            <a:miter lim="4774"/>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 name="Rectangle 15"/>
          <p:cNvSpPr/>
          <p:nvPr/>
        </p:nvSpPr>
        <p:spPr>
          <a:xfrm>
            <a:off x="3388300" y="836267"/>
            <a:ext cx="4703532" cy="646331"/>
          </a:xfrm>
          <a:prstGeom prst="rect">
            <a:avLst/>
          </a:prstGeom>
        </p:spPr>
        <p:txBody>
          <a:bodyPr wrap="none">
            <a:spAutoFit/>
          </a:bodyPr>
          <a:lstStyle/>
          <a:p>
            <a:pPr algn="ctr"/>
            <a:r>
              <a:rPr lang="en" sz="3600" b="1" dirty="0">
                <a:solidFill>
                  <a:schemeClr val="bg1">
                    <a:lumMod val="10000"/>
                  </a:schemeClr>
                </a:solidFill>
                <a:latin typeface="#9Slide03 Roboto Medium" panose="02000000000000000000" pitchFamily="2" charset="0"/>
                <a:ea typeface="#9Slide03 Roboto Medium" panose="02000000000000000000" pitchFamily="2" charset="0"/>
              </a:rPr>
              <a:t>1. DÂN CƯ, TÔN GIÁO</a:t>
            </a:r>
            <a:endParaRPr lang="en-US" sz="3600" b="1" dirty="0">
              <a:solidFill>
                <a:schemeClr val="bg1">
                  <a:lumMod val="10000"/>
                </a:schemeClr>
              </a:solidFill>
              <a:latin typeface="#9Slide03 Roboto Medium" panose="02000000000000000000" pitchFamily="2" charset="0"/>
              <a:ea typeface="#9Slide03 Roboto Medium" panose="02000000000000000000" pitchFamily="2" charset="0"/>
            </a:endParaRPr>
          </a:p>
        </p:txBody>
      </p:sp>
      <p:pic>
        <p:nvPicPr>
          <p:cNvPr id="20" name="Picture 2" descr="20+ Amazing Indian wedding figures Transparent Background Images Free  Download"/>
          <p:cNvPicPr>
            <a:picLocks noChangeAspect="1" noChangeArrowheads="1"/>
          </p:cNvPicPr>
          <p:nvPr/>
        </p:nvPicPr>
        <p:blipFill>
          <a:blip r:embed="rId3" cstate="print">
            <a:extLst>
              <a:ext uri="{BEBA8EAE-BF5A-486C-A8C5-ECC9F3942E4B}">
                <a14:imgProps xmlns:a14="http://schemas.microsoft.com/office/drawing/2010/main">
                  <a14:imgLayer r:embed="rId4">
                    <a14:imgEffect>
                      <a14:backgroundRemoval t="0" b="99167" l="10000" r="90000"/>
                    </a14:imgEffect>
                  </a14:imgLayer>
                </a14:imgProps>
              </a:ext>
              <a:ext uri="{28A0092B-C50C-407E-A947-70E740481C1C}">
                <a14:useLocalDpi xmlns:a14="http://schemas.microsoft.com/office/drawing/2010/main" val="0"/>
              </a:ext>
            </a:extLst>
          </a:blip>
          <a:srcRect/>
          <a:stretch>
            <a:fillRect/>
          </a:stretch>
        </p:blipFill>
        <p:spPr bwMode="auto">
          <a:xfrm>
            <a:off x="4196884" y="2905532"/>
            <a:ext cx="1189460" cy="118946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7839275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1226"/>
                                        </p:tgtEl>
                                        <p:attrNameLst>
                                          <p:attrName>style.visibility</p:attrName>
                                        </p:attrNameLst>
                                      </p:cBhvr>
                                      <p:to>
                                        <p:strVal val="visible"/>
                                      </p:to>
                                    </p:set>
                                    <p:animEffect transition="in" filter="fade">
                                      <p:cBhvr>
                                        <p:cTn id="7" dur="1000"/>
                                        <p:tgtEl>
                                          <p:spTgt spid="1226"/>
                                        </p:tgtEl>
                                      </p:cBhvr>
                                    </p:animEffect>
                                    <p:anim calcmode="lin" valueType="num">
                                      <p:cBhvr>
                                        <p:cTn id="8" dur="1000" fill="hold"/>
                                        <p:tgtEl>
                                          <p:spTgt spid="1226"/>
                                        </p:tgtEl>
                                        <p:attrNameLst>
                                          <p:attrName>ppt_x</p:attrName>
                                        </p:attrNameLst>
                                      </p:cBhvr>
                                      <p:tavLst>
                                        <p:tav tm="0">
                                          <p:val>
                                            <p:strVal val="#ppt_x"/>
                                          </p:val>
                                        </p:tav>
                                        <p:tav tm="100000">
                                          <p:val>
                                            <p:strVal val="#ppt_x"/>
                                          </p:val>
                                        </p:tav>
                                      </p:tavLst>
                                    </p:anim>
                                    <p:anim calcmode="lin" valueType="num">
                                      <p:cBhvr>
                                        <p:cTn id="9" dur="1000" fill="hold"/>
                                        <p:tgtEl>
                                          <p:spTgt spid="1226"/>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1227"/>
                                        </p:tgtEl>
                                        <p:attrNameLst>
                                          <p:attrName>style.visibility</p:attrName>
                                        </p:attrNameLst>
                                      </p:cBhvr>
                                      <p:to>
                                        <p:strVal val="visible"/>
                                      </p:to>
                                    </p:set>
                                    <p:animEffect transition="in" filter="fade">
                                      <p:cBhvr>
                                        <p:cTn id="12" dur="1000"/>
                                        <p:tgtEl>
                                          <p:spTgt spid="1227"/>
                                        </p:tgtEl>
                                      </p:cBhvr>
                                    </p:animEffect>
                                    <p:anim calcmode="lin" valueType="num">
                                      <p:cBhvr>
                                        <p:cTn id="13" dur="1000" fill="hold"/>
                                        <p:tgtEl>
                                          <p:spTgt spid="1227"/>
                                        </p:tgtEl>
                                        <p:attrNameLst>
                                          <p:attrName>ppt_x</p:attrName>
                                        </p:attrNameLst>
                                      </p:cBhvr>
                                      <p:tavLst>
                                        <p:tav tm="0">
                                          <p:val>
                                            <p:strVal val="#ppt_x"/>
                                          </p:val>
                                        </p:tav>
                                        <p:tav tm="100000">
                                          <p:val>
                                            <p:strVal val="#ppt_x"/>
                                          </p:val>
                                        </p:tav>
                                      </p:tavLst>
                                    </p:anim>
                                    <p:anim calcmode="lin" valueType="num">
                                      <p:cBhvr>
                                        <p:cTn id="14" dur="1000" fill="hold"/>
                                        <p:tgtEl>
                                          <p:spTgt spid="1227"/>
                                        </p:tgtEl>
                                        <p:attrNameLst>
                                          <p:attrName>ppt_y</p:attrName>
                                        </p:attrNameLst>
                                      </p:cBhvr>
                                      <p:tavLst>
                                        <p:tav tm="0">
                                          <p:val>
                                            <p:strVal val="#ppt_y-.1"/>
                                          </p:val>
                                        </p:tav>
                                        <p:tav tm="100000">
                                          <p:val>
                                            <p:strVal val="#ppt_y"/>
                                          </p:val>
                                        </p:tav>
                                      </p:tavLst>
                                    </p:anim>
                                  </p:childTnLst>
                                </p:cTn>
                              </p:par>
                              <p:par>
                                <p:cTn id="15" presetID="47" presetClass="entr" presetSubtype="0" fill="hold" grpId="0" nodeType="withEffect">
                                  <p:stCondLst>
                                    <p:cond delay="0"/>
                                  </p:stCondLst>
                                  <p:childTnLst>
                                    <p:set>
                                      <p:cBhvr>
                                        <p:cTn id="16" dur="1" fill="hold">
                                          <p:stCondLst>
                                            <p:cond delay="0"/>
                                          </p:stCondLst>
                                        </p:cTn>
                                        <p:tgtEl>
                                          <p:spTgt spid="1228"/>
                                        </p:tgtEl>
                                        <p:attrNameLst>
                                          <p:attrName>style.visibility</p:attrName>
                                        </p:attrNameLst>
                                      </p:cBhvr>
                                      <p:to>
                                        <p:strVal val="visible"/>
                                      </p:to>
                                    </p:set>
                                    <p:animEffect transition="in" filter="fade">
                                      <p:cBhvr>
                                        <p:cTn id="17" dur="1000"/>
                                        <p:tgtEl>
                                          <p:spTgt spid="1228"/>
                                        </p:tgtEl>
                                      </p:cBhvr>
                                    </p:animEffect>
                                    <p:anim calcmode="lin" valueType="num">
                                      <p:cBhvr>
                                        <p:cTn id="18" dur="1000" fill="hold"/>
                                        <p:tgtEl>
                                          <p:spTgt spid="1228"/>
                                        </p:tgtEl>
                                        <p:attrNameLst>
                                          <p:attrName>ppt_x</p:attrName>
                                        </p:attrNameLst>
                                      </p:cBhvr>
                                      <p:tavLst>
                                        <p:tav tm="0">
                                          <p:val>
                                            <p:strVal val="#ppt_x"/>
                                          </p:val>
                                        </p:tav>
                                        <p:tav tm="100000">
                                          <p:val>
                                            <p:strVal val="#ppt_x"/>
                                          </p:val>
                                        </p:tav>
                                      </p:tavLst>
                                    </p:anim>
                                    <p:anim calcmode="lin" valueType="num">
                                      <p:cBhvr>
                                        <p:cTn id="19" dur="1000" fill="hold"/>
                                        <p:tgtEl>
                                          <p:spTgt spid="1228"/>
                                        </p:tgtEl>
                                        <p:attrNameLst>
                                          <p:attrName>ppt_y</p:attrName>
                                        </p:attrNameLst>
                                      </p:cBhvr>
                                      <p:tavLst>
                                        <p:tav tm="0">
                                          <p:val>
                                            <p:strVal val="#ppt_y-.1"/>
                                          </p:val>
                                        </p:tav>
                                        <p:tav tm="100000">
                                          <p:val>
                                            <p:strVal val="#ppt_y"/>
                                          </p:val>
                                        </p:tav>
                                      </p:tavLst>
                                    </p:anim>
                                  </p:childTnLst>
                                </p:cTn>
                              </p:par>
                              <p:par>
                                <p:cTn id="20" presetID="47" presetClass="entr" presetSubtype="0" fill="hold" grpId="0" nodeType="withEffect">
                                  <p:stCondLst>
                                    <p:cond delay="0"/>
                                  </p:stCondLst>
                                  <p:childTnLst>
                                    <p:set>
                                      <p:cBhvr>
                                        <p:cTn id="21" dur="1" fill="hold">
                                          <p:stCondLst>
                                            <p:cond delay="0"/>
                                          </p:stCondLst>
                                        </p:cTn>
                                        <p:tgtEl>
                                          <p:spTgt spid="1229">
                                            <p:txEl>
                                              <p:pRg st="0" end="0"/>
                                            </p:txEl>
                                          </p:spTgt>
                                        </p:tgtEl>
                                        <p:attrNameLst>
                                          <p:attrName>style.visibility</p:attrName>
                                        </p:attrNameLst>
                                      </p:cBhvr>
                                      <p:to>
                                        <p:strVal val="visible"/>
                                      </p:to>
                                    </p:set>
                                    <p:animEffect transition="in" filter="fade">
                                      <p:cBhvr>
                                        <p:cTn id="22" dur="1000"/>
                                        <p:tgtEl>
                                          <p:spTgt spid="1229">
                                            <p:txEl>
                                              <p:pRg st="0" end="0"/>
                                            </p:txEl>
                                          </p:spTgt>
                                        </p:tgtEl>
                                      </p:cBhvr>
                                    </p:animEffect>
                                    <p:anim calcmode="lin" valueType="num">
                                      <p:cBhvr>
                                        <p:cTn id="23" dur="1000" fill="hold"/>
                                        <p:tgtEl>
                                          <p:spTgt spid="1229">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1229">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47" presetClass="entr" presetSubtype="0" fill="hold" grpId="0" nodeType="clickEffect">
                                  <p:stCondLst>
                                    <p:cond delay="0"/>
                                  </p:stCondLst>
                                  <p:childTnLst>
                                    <p:set>
                                      <p:cBhvr>
                                        <p:cTn id="28" dur="1" fill="hold">
                                          <p:stCondLst>
                                            <p:cond delay="0"/>
                                          </p:stCondLst>
                                        </p:cTn>
                                        <p:tgtEl>
                                          <p:spTgt spid="1229">
                                            <p:txEl>
                                              <p:pRg st="1" end="1"/>
                                            </p:txEl>
                                          </p:spTgt>
                                        </p:tgtEl>
                                        <p:attrNameLst>
                                          <p:attrName>style.visibility</p:attrName>
                                        </p:attrNameLst>
                                      </p:cBhvr>
                                      <p:to>
                                        <p:strVal val="visible"/>
                                      </p:to>
                                    </p:set>
                                    <p:animEffect transition="in" filter="fade">
                                      <p:cBhvr>
                                        <p:cTn id="29" dur="1000"/>
                                        <p:tgtEl>
                                          <p:spTgt spid="1229">
                                            <p:txEl>
                                              <p:pRg st="1" end="1"/>
                                            </p:txEl>
                                          </p:spTgt>
                                        </p:tgtEl>
                                      </p:cBhvr>
                                    </p:animEffect>
                                    <p:anim calcmode="lin" valueType="num">
                                      <p:cBhvr>
                                        <p:cTn id="30" dur="1000" fill="hold"/>
                                        <p:tgtEl>
                                          <p:spTgt spid="1229">
                                            <p:txEl>
                                              <p:pRg st="1" end="1"/>
                                            </p:txEl>
                                          </p:spTgt>
                                        </p:tgtEl>
                                        <p:attrNameLst>
                                          <p:attrName>ppt_x</p:attrName>
                                        </p:attrNameLst>
                                      </p:cBhvr>
                                      <p:tavLst>
                                        <p:tav tm="0">
                                          <p:val>
                                            <p:strVal val="#ppt_x"/>
                                          </p:val>
                                        </p:tav>
                                        <p:tav tm="100000">
                                          <p:val>
                                            <p:strVal val="#ppt_x"/>
                                          </p:val>
                                        </p:tav>
                                      </p:tavLst>
                                    </p:anim>
                                    <p:anim calcmode="lin" valueType="num">
                                      <p:cBhvr>
                                        <p:cTn id="31" dur="1000" fill="hold"/>
                                        <p:tgtEl>
                                          <p:spTgt spid="1229">
                                            <p:txEl>
                                              <p:pRg st="1" end="1"/>
                                            </p:txEl>
                                          </p:spTgt>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1230"/>
                                        </p:tgtEl>
                                        <p:attrNameLst>
                                          <p:attrName>style.visibility</p:attrName>
                                        </p:attrNameLst>
                                      </p:cBhvr>
                                      <p:to>
                                        <p:strVal val="visible"/>
                                      </p:to>
                                    </p:set>
                                    <p:animEffect transition="in" filter="fade">
                                      <p:cBhvr>
                                        <p:cTn id="34" dur="1000"/>
                                        <p:tgtEl>
                                          <p:spTgt spid="1230"/>
                                        </p:tgtEl>
                                      </p:cBhvr>
                                    </p:animEffect>
                                    <p:anim calcmode="lin" valueType="num">
                                      <p:cBhvr>
                                        <p:cTn id="35" dur="1000" fill="hold"/>
                                        <p:tgtEl>
                                          <p:spTgt spid="1230"/>
                                        </p:tgtEl>
                                        <p:attrNameLst>
                                          <p:attrName>ppt_x</p:attrName>
                                        </p:attrNameLst>
                                      </p:cBhvr>
                                      <p:tavLst>
                                        <p:tav tm="0">
                                          <p:val>
                                            <p:strVal val="#ppt_x"/>
                                          </p:val>
                                        </p:tav>
                                        <p:tav tm="100000">
                                          <p:val>
                                            <p:strVal val="#ppt_x"/>
                                          </p:val>
                                        </p:tav>
                                      </p:tavLst>
                                    </p:anim>
                                    <p:anim calcmode="lin" valueType="num">
                                      <p:cBhvr>
                                        <p:cTn id="36" dur="1000" fill="hold"/>
                                        <p:tgtEl>
                                          <p:spTgt spid="1230"/>
                                        </p:tgtEl>
                                        <p:attrNameLst>
                                          <p:attrName>ppt_y</p:attrName>
                                        </p:attrNameLst>
                                      </p:cBhvr>
                                      <p:tavLst>
                                        <p:tav tm="0">
                                          <p:val>
                                            <p:strVal val="#ppt_y-.1"/>
                                          </p:val>
                                        </p:tav>
                                        <p:tav tm="100000">
                                          <p:val>
                                            <p:strVal val="#ppt_y"/>
                                          </p:val>
                                        </p:tav>
                                      </p:tavLst>
                                    </p:anim>
                                  </p:childTnLst>
                                </p:cTn>
                              </p:par>
                              <p:par>
                                <p:cTn id="37" presetID="47"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1000"/>
                                        <p:tgtEl>
                                          <p:spTgt spid="20"/>
                                        </p:tgtEl>
                                      </p:cBhvr>
                                    </p:animEffect>
                                    <p:anim calcmode="lin" valueType="num">
                                      <p:cBhvr>
                                        <p:cTn id="40" dur="1000" fill="hold"/>
                                        <p:tgtEl>
                                          <p:spTgt spid="20"/>
                                        </p:tgtEl>
                                        <p:attrNameLst>
                                          <p:attrName>ppt_x</p:attrName>
                                        </p:attrNameLst>
                                      </p:cBhvr>
                                      <p:tavLst>
                                        <p:tav tm="0">
                                          <p:val>
                                            <p:strVal val="#ppt_x"/>
                                          </p:val>
                                        </p:tav>
                                        <p:tav tm="100000">
                                          <p:val>
                                            <p:strVal val="#ppt_x"/>
                                          </p:val>
                                        </p:tav>
                                      </p:tavLst>
                                    </p:anim>
                                    <p:anim calcmode="lin" valueType="num">
                                      <p:cBhvr>
                                        <p:cTn id="41"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6" grpId="0" animBg="1"/>
      <p:bldP spid="1227" grpId="0" animBg="1"/>
      <p:bldP spid="1228" grpId="0"/>
      <p:bldP spid="1229" grpId="0" build="p"/>
      <p:bldP spid="1230" grpId="0"/>
    </p:bldLst>
  </p:timing>
</p:sld>
</file>

<file path=ppt/theme/theme1.xml><?xml version="1.0" encoding="utf-8"?>
<a:theme xmlns:a="http://schemas.openxmlformats.org/drawingml/2006/main" name="Recipes Workshop to Celebrate US National Ice Cream Sandwich Day by Slidesgo">
  <a:themeElements>
    <a:clrScheme name="Simple Light">
      <a:dk1>
        <a:srgbClr val="684130"/>
      </a:dk1>
      <a:lt1>
        <a:srgbClr val="FFFDF7"/>
      </a:lt1>
      <a:dk2>
        <a:srgbClr val="FAF5EE"/>
      </a:dk2>
      <a:lt2>
        <a:srgbClr val="E0CFBE"/>
      </a:lt2>
      <a:accent1>
        <a:srgbClr val="FFAABE"/>
      </a:accent1>
      <a:accent2>
        <a:srgbClr val="98EFC7"/>
      </a:accent2>
      <a:accent3>
        <a:srgbClr val="FFEB89"/>
      </a:accent3>
      <a:accent4>
        <a:srgbClr val="C7AE94"/>
      </a:accent4>
      <a:accent5>
        <a:srgbClr val="99C3EE"/>
      </a:accent5>
      <a:accent6>
        <a:srgbClr val="FFFFFF"/>
      </a:accent6>
      <a:hlink>
        <a:srgbClr val="68413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1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2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1488</TotalTime>
  <Words>1801</Words>
  <Application>Microsoft Office PowerPoint</Application>
  <PresentationFormat>Widescreen</PresentationFormat>
  <Paragraphs>227</Paragraphs>
  <Slides>46</Slides>
  <Notes>21</Notes>
  <HiddenSlides>0</HiddenSlides>
  <MMClips>2</MMClips>
  <ScaleCrop>false</ScaleCrop>
  <HeadingPairs>
    <vt:vector size="6" baseType="variant">
      <vt:variant>
        <vt:lpstr>Fonts Used</vt:lpstr>
      </vt:variant>
      <vt:variant>
        <vt:i4>26</vt:i4>
      </vt:variant>
      <vt:variant>
        <vt:lpstr>Theme</vt:lpstr>
      </vt:variant>
      <vt:variant>
        <vt:i4>3</vt:i4>
      </vt:variant>
      <vt:variant>
        <vt:lpstr>Slide Titles</vt:lpstr>
      </vt:variant>
      <vt:variant>
        <vt:i4>46</vt:i4>
      </vt:variant>
    </vt:vector>
  </HeadingPairs>
  <TitlesOfParts>
    <vt:vector size="75" baseType="lpstr">
      <vt:lpstr>微软雅黑</vt:lpstr>
      <vt:lpstr>#9Slide03 AllRoundGothic</vt:lpstr>
      <vt:lpstr>#9Slide03 IcielPanton Black</vt:lpstr>
      <vt:lpstr>#9Slide03 IcielUni Sans Heavy</vt:lpstr>
      <vt:lpstr>#9Slide03 Roboto Condensed</vt:lpstr>
      <vt:lpstr>#9Slide03 Roboto Medium</vt:lpstr>
      <vt:lpstr>#9Slide05 Dancing Script</vt:lpstr>
      <vt:lpstr>#9Slide05 FS Blonde Script</vt:lpstr>
      <vt:lpstr>#9Slide05 Great Vibes</vt:lpstr>
      <vt:lpstr>#9Slide07 Baloo Tamma</vt:lpstr>
      <vt:lpstr>#9Slide07 IcielCadena</vt:lpstr>
      <vt:lpstr>Anaheim</vt:lpstr>
      <vt:lpstr>Arial</vt:lpstr>
      <vt:lpstr>Avenir Next</vt:lpstr>
      <vt:lpstr>Bebas Neue</vt:lpstr>
      <vt:lpstr>Calibri</vt:lpstr>
      <vt:lpstr>Calibri Light</vt:lpstr>
      <vt:lpstr>Erica One</vt:lpstr>
      <vt:lpstr>Fira Code</vt:lpstr>
      <vt:lpstr>iCiel Gotham Thin</vt:lpstr>
      <vt:lpstr>Open Sans</vt:lpstr>
      <vt:lpstr>Ranchers</vt:lpstr>
      <vt:lpstr>Roboto</vt:lpstr>
      <vt:lpstr>Rum Raisin</vt:lpstr>
      <vt:lpstr>Times New Roman</vt:lpstr>
      <vt:lpstr>Wingdings</vt:lpstr>
      <vt:lpstr>Recipes Workshop to Celebrate US National Ice Cream Sandwich Day by Slidesgo</vt:lpstr>
      <vt:lpstr>11_Office Theme</vt:lpstr>
      <vt:lpstr>12_Office Theme</vt:lpstr>
      <vt:lpstr>CHÀO MỪNG CÁC EM HỌC SINH LỚP 7</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NHIỆM VỤ</vt:lpstr>
      <vt:lpstr>PowerPoint Presentation</vt:lpstr>
      <vt:lpstr>PowerPoint Presentation</vt:lpstr>
      <vt:lpstr>PowerPoint Presentation</vt:lpstr>
      <vt:lpstr>PowerPoint Presentation</vt:lpstr>
      <vt:lpstr>PowerPoint Presentation</vt:lpstr>
      <vt:lpstr>PowerPoint Presentation</vt:lpstr>
      <vt:lpstr>Em có biết? 3 quốc gia đông dân hàng đầu Châu Á</vt:lpstr>
      <vt:lpstr>Các chủng tộc chính ở châu Á</vt:lpstr>
      <vt:lpstr>PowerPoint Presentation</vt:lpstr>
      <vt:lpstr>a. Dân cư</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04- Thái Sơn- Thủy</dc:creator>
  <cp:lastModifiedBy>FPT</cp:lastModifiedBy>
  <cp:revision>92</cp:revision>
  <dcterms:created xsi:type="dcterms:W3CDTF">2022-07-01T15:46:26Z</dcterms:created>
  <dcterms:modified xsi:type="dcterms:W3CDTF">2024-11-24T04:21:37Z</dcterms:modified>
</cp:coreProperties>
</file>