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8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0" r:id="rId5"/>
    <p:sldId id="285" r:id="rId6"/>
    <p:sldId id="284" r:id="rId7"/>
    <p:sldId id="283" r:id="rId8"/>
    <p:sldId id="259" r:id="rId9"/>
    <p:sldId id="286" r:id="rId10"/>
    <p:sldId id="287" r:id="rId11"/>
    <p:sldId id="306" r:id="rId12"/>
    <p:sldId id="308" r:id="rId13"/>
    <p:sldId id="288" r:id="rId14"/>
    <p:sldId id="289" r:id="rId15"/>
    <p:sldId id="290" r:id="rId16"/>
    <p:sldId id="291" r:id="rId17"/>
    <p:sldId id="292" r:id="rId18"/>
    <p:sldId id="295" r:id="rId19"/>
    <p:sldId id="296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936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F6CC"/>
    <a:srgbClr val="FF3399"/>
    <a:srgbClr val="EF5C0D"/>
    <a:srgbClr val="BCD85F"/>
    <a:srgbClr val="3DC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F22D65-744B-4DF5-8530-5CF63436543E}" v="1010" dt="2022-07-30T23:01:18.1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80" y="92"/>
      </p:cViewPr>
      <p:guideLst>
        <p:guide pos="416"/>
        <p:guide pos="7256"/>
        <p:guide orient="horz" pos="648"/>
        <p:guide orient="horz" pos="696"/>
        <p:guide orient="horz" pos="3936"/>
        <p:guide orient="horz" pos="38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30T15:57:04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30T16:01:26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5265 24575,'22'0'0,"0"0"0,0-2 0,-1-1 0,36-8 0,-52 9 0,1 1 0,-1-1 0,1 0 0,-1-1 0,0 1 0,0-1 0,0 0 0,0 0 0,0 0 0,-1-1 0,1 0 0,-1 0 0,0 0 0,0 0 0,-1-1 0,1 1 0,-1-1 0,0 0 0,0 0 0,-1 0 0,1-1 0,2-7 0,-2-5 0,-1 1 0,-1-1 0,0 1 0,-3-28 0,1 30 0,0 0 0,1 0 0,1 0 0,0 0 0,1 0 0,8-29 0,-7 38 0,0 0 0,1 0 0,0 0 0,0 0 0,1 1 0,-1 0 0,1 0 0,0 0 0,1 0 0,-1 1 0,9-6 0,-8 6 0,1 0 0,-1-1 0,0 0 0,-1-1 0,1 1 0,-1-1 0,0 0 0,0 0 0,6-13 0,4-31 0,-14 44 0,0 0 0,1 0 0,-1 0 0,1 0 0,0 0 0,1 1 0,0-1 0,0 1 0,0-1 0,0 1 0,1 0 0,8-9 0,-5 8 0,0 1 0,0-1 0,-1-1 0,0 1 0,0-1 0,0 0 0,-1 0 0,0-1 0,0 0 0,-1 0 0,0 0 0,-1 0 0,0-1 0,0 1 0,0-1 0,-1 0 0,-1 1 0,1-1 0,-1 0 0,-1-10 0,-2-56 0,1 45 0,2-47 0,0 67 0,1 0 0,0 0 0,0 1 0,1-1 0,0 1 0,1 0 0,-1 0 0,11-16 0,13-17 0,-8 15 0,0-1 0,-3-1 0,0 0 0,-2-2 0,-1 1 0,10-34 0,-17 42 0,0 1 0,2-1 0,1 1 0,1 1 0,0 0 0,1 0 0,2 1 0,0 1 0,0 0 0,27-26 0,10-2 0,2 1 0,66-42 0,-28 22 0,-16-1 0,-54 46 0,1 1 0,27-19 0,-47 38 0,16-13 0,1 0 0,1 2 0,0 0 0,0 1 0,1 1 0,0 1 0,37-10 0,-41 14 0,0 0 0,0-2 0,0 0 0,-1-1 0,1 0 0,-2-1 0,1-1 0,-1 0 0,-1-1 0,20-18 0,-11 6 0,-1-1 0,-1 0 0,-1-1 0,30-51 0,-47 71 0,0 0 0,0 0 0,0 1 0,1 0 0,-1-1 0,1 1 0,0 0 0,0 0 0,0 0 0,1 1 0,-1-1 0,1 1 0,-1 0 0,1 0 0,0 0 0,0 0 0,0 1 0,0-1 0,0 1 0,5-1 0,-4 2 0,-1 0 0,0 1 0,0-1 0,1 1 0,-1 0 0,0 0 0,0 0 0,0 1 0,0 0 0,0-1 0,0 1 0,-1 1 0,1-1 0,-1 0 0,1 1 0,-1 0 0,0 0 0,0 0 0,0 0 0,3 4 0,5 11 0,-9-15 0,0 0 0,0 1 0,0-1 0,0 0 0,0 0 0,1 0 0,-1 0 0,1-1 0,0 1 0,5 3 0,-7-6 0,-1 0 0,1-1 0,-1 1 0,1 0 0,-1-1 0,1 1 0,-1-1 0,1 1 0,-1-1 0,0 1 0,1-1 0,-1 1 0,0-1 0,0 1 0,1-1 0,-1 0 0,0 1 0,0-1 0,0 1 0,0-1 0,1 0 0,-1 1 0,0-1 0,0 1 0,0-1 0,0 0 0,-1 1 0,1-2 0,1-22 0,-1 22 0,-4-94 0,1 34 0,6-65 0,-2 116 0,1 0 0,1 0 0,0 0 0,0 0 0,1 1 0,0-1 0,1 1 0,1 0 0,11-17 0,0 4 0,1 1 0,36-34 0,-47 50 0,1 0 0,0 0 0,0 0 0,1 1 0,0 1 0,0 0 0,0 0 0,0 0 0,1 1 0,-1 0 0,1 1 0,0 0 0,0 1 0,-1 0 0,1 1 0,0-1 0,18 3 0,11 4 0,0 1 0,0 2 0,42 15 0,-41-12 0,28 18 0,-55-24 0,-1 0 0,1 0 0,22 6 0,-30-11 0,1 0 0,-1-1 0,0 1 0,0-1 0,0 0 0,1-1 0,-1 1 0,0-1 0,0 0 0,0 0 0,0 0 0,0-1 0,8-3 0,0-2 0,0-1 0,-1 1 0,17-16 0,-21 17 0,-1-1 0,1 1 0,0 1 0,1 0 0,-1 0 0,1 0 0,0 1 0,0 1 0,0-1 0,11-1 0,41-2 0,-49 7 0,-1-1 0,0 0 0,0-1 0,1 0 0,-1-1 0,0 0 0,-1-1 0,1 0 0,-1 0 0,1-1 0,9-7 0,-5 0 0,-1-2 0,0 0 0,-1 0 0,0-1 0,-1-1 0,10-18 0,38-44 0,-39 54 0,1 2 0,1 1 0,1 1 0,0 1 0,2 1 0,51-28 0,-5 25 0,-57 18 0,-1-1 0,1-1 0,-1 0 0,15-7 0,11-11 0,-16 9 0,0 1 0,31-11 0,-46 20 0,0 2 0,0-1 0,1 1 0,-1 1 0,1-1 0,-1 2 0,1-1 0,-1 1 0,1 1 0,11 1 0,-6 1 0,0 1 0,0 1 0,0 0 0,-1 1 0,0 0 0,0 1 0,0 1 0,18 13 0,3 6 0,49 52 0,-61-55 0,0-2 0,2 0 0,0-2 0,51 31 0,-65-45 0,1-1 0,-1-1 0,1 0 0,0-1 0,1 0 0,-1-1 0,21 1 0,91-5 0,-57-1 0,-54 2 0,0 0 0,-1 0 0,1-2 0,-1 0 0,0 0 0,1-1 0,19-9 0,1-4 0,40-29 0,-49 30 0,0 1 0,1 1 0,48-20 0,-66 32 0,1 0 0,-1 1 0,1-1 0,-1 2 0,1-1 0,-1 1 0,1 0 0,0 0 0,-1 1 0,1 0 0,-1 1 0,0-1 0,1 1 0,8 4 0,7 4 0,0 2 0,40 26 0,-41-23 0,-17-12 0,0 0 0,0 0 0,1-1 0,-1 0 0,1 0 0,-1 0 0,1 0 0,0-1 0,-1 0 0,1 0 0,0 0 0,0-1 0,0 0 0,0 0 0,0-1 0,6-1 0,-4 0 0,1 0 0,-1-1 0,0-1 0,0 0 0,0 0 0,0 0 0,0-1 0,-1 0 0,12-10 0,-1-3 0,0-1 0,-1-1 0,-1-1 0,-1 0 0,-1 0 0,15-33 0,-1-22 0,-22 57 0,0 0 0,17-33 0,-20 47 0,0 0 0,0 1 0,0-1 0,1 1 0,-1 0 0,1 0 0,0 0 0,1 0 0,-1 0 0,0 1 0,1 0 0,0 0 0,0 0 0,8-3 0,168-56 0,-154 52 0,1 2 0,0 1 0,0 1 0,45-3 0,-38 5 0,0-1 0,46-14 0,-66 15 0,0-1 0,-1-1 0,0 0 0,0-1 0,0 0 0,-1-1 0,0-1 0,-1 0 0,0 0 0,0-1 0,-1-1 0,0 0 0,13-19 0,1 0 0,1 1 0,1 1 0,1 1 0,1 1 0,2 2 0,63-39 0,-87 59 0,-1 0 0,0 0 0,0-1 0,0 1 0,0-2 0,-1 1 0,1-1 0,-2 1 0,1-1 0,-1-1 0,1 1 0,-2-1 0,1 1 0,3-11 0,-1-2 0,-2-1 0,0 1 0,-1-1 0,0-24 0,1 24 0,1 0 0,0 1 0,1 0 0,1 0 0,1 0 0,1 1 0,1 0 0,12-18 0,27-54 0,-5 2 0,-25 53 0,16-44 0,3 1 0,-26 58 0,-2-1 0,12-33 0,-16 38 0,0-1 0,2 1 0,0 1 0,1-1 0,0 1 0,1 1 0,1 0 0,13-14 0,-17 20 0,2-1 0,-1 1 0,1 1 0,1 0 0,-1 0 0,1 1 0,0 0 0,1 0 0,-1 2 0,1-1 0,0 1 0,0 1 0,13-3 0,69-8 0,141-3 0,-214 17 0,1 1 0,-1 0 0,0 2 0,1 0 0,-1 2 0,-1 0 0,1 1 0,-1 1 0,0 0 0,0 2 0,-1 0 0,0 1 0,-1 1 0,0 1 0,19 16 0,-31-23 0,0 1 0,0 0 0,0 0 0,-1 0 0,0 1 0,0-1 0,0 1 0,-1 0 0,0 0 0,-1 0 0,1 0 0,1 11 0,0 9 0,-1-1 0,-1 36 0,-2-43 0,0 1 0,1-1 0,2 1 0,0-1 0,8 27 0,6-4 0,2 0 0,2-1 0,2-1 0,2-1 0,1-1 0,2-2 0,1 0 0,2-2 0,1-2 0,2 0 0,1-3 0,1-1 0,65 39 0,-87-59 0,-1 1 0,0 0 0,0 1 0,-1 0 0,-1 1 0,0 1 0,18 23 0,-22-25 0,-1 0 0,-1 0 0,0 0 0,0 1 0,-1 0 0,-1 0 0,1 0 0,-2 0 0,1 1 0,-2-1 0,1 19 0,-1-17 0,0 0 0,-1 0 0,-1 0 0,0 0 0,-1 0 0,0 0 0,-1 0 0,0-1 0,-1 1 0,-1-1 0,0 0 0,0 0 0,-9 13 0,-15 25 0,3 1 0,-35 94 0,34-79 0,20-46 0,0 0 0,1 1 0,1 0 0,1 0 0,0 0 0,2 0 0,0 34 0,3-42 0,0 0 0,0-1 0,1 1 0,1 0 0,0 0 0,1-1 0,0 0 0,1 0 0,0 0 0,1 0 0,0-1 0,1 0 0,12 16 0,121 122 0,-58-65 0,193 192 0,-254-250 0,0 1 0,-2 1 0,-1 0 0,-2 2 0,0 0 0,15 45 0,23 40 0,21 35 0,-68-133 0,-1 0 0,-1 1 0,0 0 0,-1-1 0,-1 2 0,0-1 0,-2 0 0,0 0 0,-1 1 0,-1-1 0,-3 21 0,4-36 0,0 1 0,-1-1 0,1 1 0,-1-1 0,1 0 0,-1 1 0,0-1 0,0 0 0,-1 0 0,1 0 0,-1 0 0,1 0 0,-1 0 0,0 0 0,0 0 0,0-1 0,-1 1 0,1-1 0,-1 0 0,1 1 0,-1-1 0,0 0 0,-4 2 0,3-3 0,0 0 0,1-1 0,-1 1 0,1-1 0,-1 0 0,0 0 0,1-1 0,-1 1 0,0-1 0,1 0 0,-1 1 0,1-2 0,-1 1 0,1 0 0,0-1 0,-1 1 0,1-1 0,0 0 0,0 0 0,0 0 0,-4-5 0,-19-14 0,-27-22 0,-88-54 0,-7 19 0,137 73 0,1-1 0,0-1 0,0 1 0,0-1 0,1-1 0,0 0 0,1 0 0,-1-1 0,2 0 0,-11-16 0,-5-10 0,-29-64 0,33 59 0,-70-124 0,-19-41 0,85 153 0,17 35 0,-2 0 0,0 0 0,0 1 0,-2 0 0,-16-21 0,-92-112 0,59 67 0,33 44 0,-36-40 0,57 72 0,-1 0 0,0 1 0,-1-1 0,1 1 0,-1 0 0,0 1 0,0-1 0,-1 2 0,1-1 0,-1 1 0,0 0 0,0 0 0,0 1 0,0 0 0,0 1 0,0 0 0,-1 0 0,1 0 0,0 1 0,-1 1 0,1-1 0,0 1 0,-1 1 0,1-1 0,0 2 0,-14 4 0,17-3 0,0-1 0,0 1 0,0 0 0,0 0 0,0 1 0,1 0 0,0-1 0,0 1 0,0 1 0,1-1 0,-1 1 0,1-1 0,1 1 0,-1 0 0,1 0 0,0 0 0,0 0 0,1 0 0,0 1 0,-1 7 0,-1 18 0,2-1 0,5 63 0,-1-37 0,-2-41 0,0 0 0,1 0 0,1 0 0,0 0 0,1-1 0,1 1 0,0-1 0,1 0 0,0-1 0,11 17 0,-9-15 0,-1 0 0,-1 1 0,0 0 0,-1 0 0,-1 0 0,-1 1 0,2 27 0,-3-5 0,-2 0 0,-6 50 0,5-83 0,0-1 0,0 1 0,-1-1 0,0 1 0,0-1 0,0 0 0,-1 1 0,0-1 0,0 0 0,0-1 0,-1 1 0,-7 8 0,0-3 0,0-1 0,-1 0 0,-24 15 0,19-13 0,0 0 0,-18 18 0,-4 5 0,-63 43 0,64-50 0,26-18 0,1 1 0,0 1 0,0-1 0,2 2 0,-1-1 0,1 1 0,1 1 0,0 0 0,1 0 0,-9 26 0,3-1 0,2-1 0,1 2 0,-4 41 0,8-16 0,3 1 0,8 105 0,-4-159 0,1 0 0,0 0 0,0-1 0,1 1 0,1-1 0,0 0 0,1 0 0,0 0 0,0 0 0,1-1 0,0 0 0,1 0 0,1-1 0,-1 0 0,1 0 0,1-1 0,-1 0 0,2 0 0,-1-1 0,1 0 0,0 0 0,0-1 0,1-1 0,-1 0 0,1 0 0,1-1 0,-1-1 0,0 0 0,1 0 0,0-1 0,0 0 0,21-1 0,-15-1 0,-5 1 0,0-1 0,0 0 0,25-5 0,-35 4 0,1 0 0,-1 0 0,1 0 0,-1-1 0,1 1 0,-1-1 0,0 0 0,1 0 0,-1 0 0,0 0 0,-1-1 0,1 1 0,0-1 0,-1 0 0,1 1 0,-1-1 0,0 0 0,2-4 0,8-16 0,-3 6 0,1 0 0,0 0 0,24-28 0,-29 39 0,1 1 0,-1 0 0,1 0 0,1 0 0,-1 1 0,1 0 0,-1 0 0,1 1 0,0 0 0,1 0 0,-1 1 0,0 0 0,12-2 0,-10 3 0,-1 1 0,0 0 0,0 1 0,0 0 0,0 0 0,0 1 0,0 0 0,-1 0 0,1 1 0,0 0 0,-1 0 0,0 1 0,0 0 0,0 0 0,0 1 0,8 6 0,38 22 0,-14-11 0,-1 2 0,-1 2 0,-1 1 0,-1 2 0,-2 1 0,38 45 0,-21-24 0,97 78 0,-139-123 0,-1 0 0,1 0 0,-1 1 0,-1 0 0,1 0 0,-1 0 0,-1 1 0,1 0 0,-1 0 0,-1 1 0,1-1 0,3 13 0,-3-4 0,-2 0 0,0-1 0,0 1 0,-2 0 0,0 0 0,-2 20 0,0-6 0,0-4 0,4 54 0,-2-71 0,1 0 0,0 0 0,1 0 0,0 0 0,1 0 0,0-1 0,1 0 0,8 15 0,13 20 0,-26-44 0,-1 0 0,1 0 0,0 0 0,0 1 0,0-1 0,0 0 0,0 0 0,0 0 0,0 0 0,0 0 0,0 0 0,0 0 0,-1 0 0,1 0 0,0 0 0,0 0 0,0 0 0,0 0 0,0 0 0,0 0 0,0 0 0,0 0 0,0 1 0,0-1 0,0 0 0,0 0 0,0 0 0,0 0 0,0 0 0,0 0 0,0 0 0,0 0 0,0 0 0,0 1 0,0-1 0,0 0 0,0 0 0,0 0 0,0 0 0,0 0 0,0 0 0,0 0 0,-20-23 0,-158-174 0,116 134 0,-166-169 0,208 211 0,0 1 0,-2 2 0,0 0 0,0 1 0,-2 1 0,0 1 0,-30-13 0,53 28 0,-1-1 0,1 1 0,0 0 0,0-1 0,0 1 0,-1 0 0,1 0 0,0 0 0,-1 0 0,1 0 0,0 0 0,0 0 0,-1 0 0,1 0 0,0 1 0,0-1 0,-1 1 0,1-1 0,0 1 0,0-1 0,0 1 0,0-1 0,0 1 0,0 0 0,0 0 0,0 0 0,0-1 0,0 1 0,0 0 0,0 0 0,1 0 0,-1 0 0,0 1 0,1-1 0,-1 0 0,1 0 0,-1 0 0,1 0 0,-1 1 0,1-1 0,0 0 0,0 0 0,-1 3 0,-1 8 0,0-1 0,1 1 0,0 20 0,1-24 0,1 18 0,1 0 0,1 0 0,1 0 0,1 0 0,10 28 0,50 121 0,-63-169 0,36 78 0,3-1 0,96 141 0,-128-209 0,-1 0 0,0 1 0,-1 0 0,-1 0 0,0 0 0,-1 1 0,-1 0 0,-1 0 0,2 22 0,-2 3 0,-2 1 0,-8 69 0,4-95 0,-1 0 0,-1 0 0,0-1 0,-1 1 0,-1-1 0,-1 0 0,-10 16 0,-13 29 0,15-27 0,-1 0 0,-1-1 0,-2-1 0,-28 36 0,41-59 0,-1 0 0,1 0 0,-1-1 0,-1-1 0,1 1 0,-1-1 0,-1-1 0,1 0 0,-1 0 0,0 0 0,0-2 0,-1 1 0,0-1 0,0-1 0,1 0 0,-2 0 0,1-1 0,-14 0 0,22-2 0,-1 0 0,1 0 0,-1 0 0,1-1 0,0 1 0,-1-1 0,1 0 0,0 0 0,-1-1 0,1 1 0,0-1 0,0 1 0,0-1 0,0 0 0,0 0 0,1 0 0,-1 0 0,1-1 0,-1 1 0,1-1 0,0 0 0,0 0 0,0 1 0,0-1 0,0 0 0,1-1 0,-1 1 0,1 0 0,-2-6 0,-1-10 0,0 0 0,2 1 0,0-1 0,0-29 0,0-8 0,-14-133 0,10 102 0,0 38 0,-2-1 0,-3 2 0,-1-1 0,-28-67 0,39 111 0,-1 1 0,0 0 0,1 0 0,-1 0 0,-1 0 0,1 0 0,-1 0 0,1 0 0,-1 1 0,0 0 0,-1-1 0,1 1 0,0 0 0,-1 0 0,0 1 0,1-1 0,-1 1 0,0 0 0,0 0 0,-1 0 0,1 0 0,0 1 0,-1 0 0,-6-1 0,4 1 0,-1 1 0,1 1 0,-1-1 0,1 2 0,-1-1 0,1 1 0,0 0 0,-1 0 0,1 1 0,0-1 0,1 2 0,-1-1 0,0 1 0,-6 5 0,-15 12 0,20-15 0,0 0 0,1-1 0,-2 1 0,1-1 0,0-1 0,-1 0 0,0 0 0,0 0 0,-1-1 0,1-1 0,0 0 0,-13 2 0,-170-4 0,79-3 0,95 2 0,1 0 0,0-1 0,0 0 0,0-2 0,1 0 0,-1-1 0,-19-8 0,-5-6 0,-58-38 0,76 43 0,-3-1 0,1-2 0,-42-34 0,39 27 0,0 2 0,-2 0 0,-49-26 0,-103-40 0,179 86 0,-1 0 0,1 1 0,0-1 0,-1 1 0,1 0 0,-1 0 0,0 0 0,1 1 0,-1-1 0,0 1 0,0 0 0,1 0 0,-1 0 0,0 1 0,0-1 0,1 1 0,-1 0 0,-5 1 0,5 1 0,1 0 0,-1 0 0,1-1 0,-1 2 0,1-1 0,0 0 0,1 1 0,-1-1 0,0 1 0,1 0 0,0 0 0,0 0 0,0 0 0,0 0 0,0 6 0,-4 11 0,1 0 0,1 0 0,1 1 0,1-1 0,2 38 0,0-27 0,-8 53 0,-2-9 0,5-39 0,-11 50 0,12-75 0,0-1 0,0 1 0,-1-1 0,0 0 0,-1 0 0,0 0 0,-1-1 0,-9 12 0,5-9 0,-1-1 0,0 0 0,-1 0 0,0-1 0,-1-1 0,0-1 0,0 1 0,-1-2 0,0 0 0,-26 9 0,16-7 0,1 2 0,0 1 0,-38 28 0,39-25 0,-1 0 0,-50 22 0,60-33 0,-1-1 0,0 0 0,-1-2 0,1 1 0,0-2 0,-20 0 0,22-1 0,0 0 0,0 1 0,0 0 0,0 1 0,0 0 0,1 1 0,-1 1 0,1 0 0,-20 10 0,-17 20 0,43-28 0,-1-1 0,0 1 0,0-1 0,-1-1 0,1 0 0,-1 0 0,0 0 0,0-1 0,-1 0 0,-16 4 0,-37 1 0,-9 3 0,-106 1 0,86-11 0,33 1 0,0-3 0,-60-8 0,103 6 0,0-1 0,0 0 0,0-1 0,0 0 0,1-1 0,0-1 0,-22-14 0,0-5 0,-43-39 0,45 36 0,-53-37 0,80 62 0,0 0 0,0 1 0,0-1 0,-1 1 0,1 1 0,-1 0 0,0 0 0,0 0 0,0 1 0,1 0 0,-1 0 0,0 1 0,0 0 0,-15 3 0,19-2 0,-1 0 0,1 0 0,0 0 0,0 1 0,0-1 0,0 1 0,0 0 0,0 1 0,1-1 0,-1 1 0,1-1 0,-1 1 0,1 0 0,0 0 0,0 0 0,1 1 0,-1-1 0,0 1 0,1 0 0,0-1 0,0 1 0,0 0 0,1 0 0,-1 1 0,1-1 0,0 0 0,0 0 0,0 6 0,-3 50 0,4-47 0,0 0 0,-1 0 0,-1 0 0,0-1 0,-6 20 0,6-28 0,1 0 0,-1 0 0,0 0 0,-1-1 0,1 1 0,-1-1 0,1 0 0,-1 1 0,0-1 0,-1 0 0,1-1 0,0 1 0,-1-1 0,1 1 0,-1-1 0,0 0 0,0 0 0,0-1 0,0 1 0,0-1 0,-4 1 0,-36 9 0,-1-3 0,1-2 0,-51 1 0,-139-9 0,93-1 0,126 3 0,0 0 0,1 1 0,-1 1 0,0 0 0,1 1 0,0 1 0,0 0 0,0 0 0,0 2 0,1 0 0,-1 0 0,1 1 0,1 1 0,0 0 0,-18 16 0,12-11 0,0-1 0,-1 0 0,0-1 0,-1-2 0,0 0 0,-1 0 0,0-2 0,0-1 0,0 0 0,-1-2 0,0-1 0,0 0 0,0-1 0,0-2 0,0 0 0,-36-6 0,45 4 0,1-1 0,0 0 0,0-1 0,0-1 0,0 0 0,1 0 0,-20-13 0,19 10 0,-1 1 0,0 0 0,-1 1 0,0 1 0,-21-6 0,24 9 0,0-1 0,0 0 0,1 0 0,-1-1 0,1-1 0,0 0 0,0 0 0,-13-10 0,10 5 0,1-2 0,1 1 0,0-1 0,0-1 0,-10-16 0,3 5 0,-1 1 0,-2 0 0,0 2 0,-1 0 0,-1 1 0,-1 2 0,0 0 0,-2 2 0,0 1 0,-1 0 0,-48-17 0,-28-20 0,44 21 0,47 25 0,0 0 0,1 0 0,-1-2 0,1 1 0,1-1 0,0-1 0,0 0 0,0 0 0,1-1 0,1 0 0,0-1 0,0 0 0,1 0 0,0 0 0,1-1 0,0 0 0,1 0 0,1-1 0,0 0 0,-3-13 0,4 6 0,-2 0 0,-1 0 0,0 1 0,-2-1 0,0 1 0,-1 1 0,-1 0 0,0 0 0,-2 1 0,0 0 0,-1 1 0,0 0 0,-1 1 0,-29-23 0,18 18 0,-1 2 0,-1 0 0,-57-27 0,66 37 0,-1 2 0,0 0 0,0 1 0,0 1 0,0 0 0,-1 2 0,-35-1 0,-313 9 0,344-4 0,1 0 0,-1 2 0,0 1 0,-42 15 0,-17 3 0,-131 42 0,190-59-151,1 1-1,0 2 0,1 0 0,0 1 1,0 2-1,1 0 0,1 1 1,-30 24-1,30-21-6674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EAE69-BE2F-43E4-9B74-37D4B48F4755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558BA-6DCE-438B-8A79-463D42ADD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28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Giáo viên chỉ mẫu một khu vực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627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20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D7D-901B-474E-A34E-2412DCB7A9B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D7D-901B-474E-A34E-2412DCB7A9B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316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D7D-901B-474E-A34E-2412DCB7A9B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D7D-901B-474E-A34E-2412DCB7A9B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1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558BA-6DCE-438B-8A79-463D42ADD3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95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0FD7D-901B-474E-A34E-2412DCB7A9B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118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DCD8E-11BF-4E52-A43C-B29828B0C76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118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2BE8695-37EB-656D-8801-EF881167E2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BD7ACD-49DE-16DE-730D-F6C494EF0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AAA81D0-CE48-CA02-F113-0865F8AC2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4F06-9AAA-4676-A824-3F0C72A5871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687276-8824-6C2B-27C5-A001B8BB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0950882-649B-6A15-91EF-063280A70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B3D2-FEC3-4BD0-A538-B9B1BE3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23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9B7B94-9E50-22C0-A773-CF753F79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A086955-BB16-B219-31C0-5215D51E8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C4045A-99FD-126A-ADF8-B20A5CA9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4F06-9AAA-4676-A824-3F0C72A5871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FA519B-9DC7-A047-C2B1-3983FCDA9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42C9EF1-E20E-5629-CC2B-EF6425F8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B3D2-FEC3-4BD0-A538-B9B1BE3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2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FB8539C-29B6-C97C-C2B5-7E37D40DF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A148316-39D1-7649-BA3F-5EB5CCA43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5D2D42-76E4-F5C7-8295-7CBF59B21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4F06-9AAA-4676-A824-3F0C72A5871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1A0659-8542-E12A-040F-978299BA6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87292A-5DDF-AA4E-4A24-FCFC5D9E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B3D2-FEC3-4BD0-A538-B9B1BE3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9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3D7B11-DECE-6F11-D6EC-F0A18CA87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805306-4ABF-E3C1-0AC8-D33B0EBDB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D53E9-4FE1-00AE-AFA4-C7B45487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4F06-9AAA-4676-A824-3F0C72A5871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933BA9E-FBDF-0C5A-6F44-AAAB17E6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73F65BF-39B1-8A92-D693-75C66B33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B3D2-FEC3-4BD0-A538-B9B1BE3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40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E966C5-158C-582B-3D0B-92FB07ED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01D615A-F1C1-BF8A-B770-5790BF8BE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B3858-0A54-D57B-E7AD-FB30E1017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4F06-9AAA-4676-A824-3F0C72A5871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24AA156-2529-FDC5-9610-0D9F595C4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F683994-D89B-9000-C7C7-F522F382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B3D2-FEC3-4BD0-A538-B9B1BE3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7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9F1619-CD24-EA70-6DA6-AE4D0A8FC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CBA72C2-8548-231F-0F96-927D47EEBA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B20E1A5-A6AF-B137-987B-7EEFB9320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4E32C1-07A2-2C52-EDD8-F77BEA0BC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4F06-9AAA-4676-A824-3F0C72A5871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912648-FB1B-F32B-02A9-A775E2BB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AB868C1-F26C-72E7-E1BD-66138264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B3D2-FEC3-4BD0-A538-B9B1BE3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43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294DD5-B33E-AF2E-A1E6-4163603D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FBBE92D-C21C-CE9F-EB29-CC5603686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5C296EC-5C3C-93B8-4C0A-D0676C083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BE3E8C5-C384-E4EC-0F68-08729BBFC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FDC3365-3141-EEE0-D005-3F002F5BD0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661523C-E217-21F4-D2AE-41EDAF77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4F06-9AAA-4676-A824-3F0C72A5871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57A47F3-D7C0-42ED-930B-E817E348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ADA1E66-82DC-B767-7871-F3F94E8C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B3D2-FEC3-4BD0-A538-B9B1BE3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EBBF1C-81C4-20BD-E3BF-B7E89EA6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EA6A43C-5F93-4B2C-7FDC-2F5A23EB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4F06-9AAA-4676-A824-3F0C72A5871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96D5E1E-5835-0713-933D-73B32513C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4E60168-EEE8-821B-EC64-3D31B756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B3D2-FEC3-4BD0-A538-B9B1BE3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70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9AF8393-7165-3367-3D78-9F0E44A44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4F06-9AAA-4676-A824-3F0C72A5871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82F2D01-69C5-3812-C4BC-720858382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0A360F3-A6BB-54F7-F6DE-54572C1C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B3D2-FEC3-4BD0-A538-B9B1BE3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632169-DF4C-BD20-5D5A-23594C246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16E4F5D-C1E0-069E-B69E-61877E279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963BDC3-F017-D641-DAC3-1189C5E76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FC6EE31-EB6E-9516-F8FE-B1AD673E4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4F06-9AAA-4676-A824-3F0C72A5871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F1965CB-3D5B-AF67-F6B4-7102787B1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65EB07-B0C9-E499-4CCB-1A7D1A156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B3D2-FEC3-4BD0-A538-B9B1BE3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68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4FCB0F-4A22-25FA-F39B-D79DAE2A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3140419-0D79-C797-F60B-C175C763D2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7C3E15-6540-B426-83A0-5D724B3E1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649554-E9FD-21CE-8F43-A2CD650C9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4F06-9AAA-4676-A824-3F0C72A5871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1372EAB-9D8D-48D2-D593-3B228FF3F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E542DFA-90C0-7B7D-1DA2-65DC0540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6B3D2-FEC3-4BD0-A538-B9B1BE3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79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6F8B5A1-65FA-FD14-D6EF-09015C628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AF15B3E-A7B7-1DF2-3CA1-042BF47E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88EA88-AE7E-0330-442B-5AFF943A99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24F06-9AAA-4676-A824-3F0C72A5871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9E24C0-43AF-8DC8-F4E9-2C265E2FC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5520957-F2EE-D7AC-BD6E-D9F72D3B1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6B3D2-FEC3-4BD0-A538-B9B1BE3FE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6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tags" Target="../tags/tag28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7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5" Type="http://schemas.openxmlformats.org/officeDocument/2006/relationships/tags" Target="../tags/tag30.xml"/><Relationship Id="rId10" Type="http://schemas.openxmlformats.org/officeDocument/2006/relationships/image" Target="../media/image16.png"/><Relationship Id="rId4" Type="http://schemas.openxmlformats.org/officeDocument/2006/relationships/tags" Target="../tags/tag29.xm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18" Type="http://schemas.openxmlformats.org/officeDocument/2006/relationships/image" Target="../media/image8.png"/><Relationship Id="rId3" Type="http://schemas.openxmlformats.org/officeDocument/2006/relationships/tags" Target="../tags/tag33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17.png"/><Relationship Id="rId17" Type="http://schemas.openxmlformats.org/officeDocument/2006/relationships/image" Target="../media/image7.png"/><Relationship Id="rId2" Type="http://schemas.openxmlformats.org/officeDocument/2006/relationships/tags" Target="../tags/tag3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5" Type="http://schemas.openxmlformats.org/officeDocument/2006/relationships/tags" Target="../tags/tag35.xml"/><Relationship Id="rId15" Type="http://schemas.openxmlformats.org/officeDocument/2006/relationships/image" Target="../media/image5.png"/><Relationship Id="rId10" Type="http://schemas.openxmlformats.org/officeDocument/2006/relationships/image" Target="../media/image16.png"/><Relationship Id="rId19" Type="http://schemas.openxmlformats.org/officeDocument/2006/relationships/image" Target="../media/image9.png"/><Relationship Id="rId4" Type="http://schemas.openxmlformats.org/officeDocument/2006/relationships/tags" Target="../tags/tag34.xm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tags" Target="../tags/tag37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40.xml"/><Relationship Id="rId15" Type="http://schemas.openxmlformats.org/officeDocument/2006/relationships/image" Target="../media/image39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43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5" Type="http://schemas.openxmlformats.org/officeDocument/2006/relationships/tags" Target="../tags/tag5.xml"/><Relationship Id="rId10" Type="http://schemas.openxmlformats.org/officeDocument/2006/relationships/image" Target="../media/image16.png"/><Relationship Id="rId4" Type="http://schemas.openxmlformats.org/officeDocument/2006/relationships/tags" Target="../tags/tag4.xm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customXml" Target="../ink/ink2.xml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tags" Target="../tags/tag8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1.wdp"/><Relationship Id="rId5" Type="http://schemas.openxmlformats.org/officeDocument/2006/relationships/tags" Target="../tags/tag10.xml"/><Relationship Id="rId10" Type="http://schemas.openxmlformats.org/officeDocument/2006/relationships/image" Target="../media/image16.png"/><Relationship Id="rId4" Type="http://schemas.openxmlformats.org/officeDocument/2006/relationships/tags" Target="../tags/tag9.xm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image" Target="../media/image16.png"/><Relationship Id="rId26" Type="http://schemas.openxmlformats.org/officeDocument/2006/relationships/image" Target="../media/image5.png"/><Relationship Id="rId3" Type="http://schemas.openxmlformats.org/officeDocument/2006/relationships/tags" Target="../tags/tag13.xml"/><Relationship Id="rId21" Type="http://schemas.microsoft.com/office/2007/relationships/hdphoto" Target="../media/hdphoto2.wdp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notesSlide" Target="../notesSlides/notesSlide5.xml"/><Relationship Id="rId25" Type="http://schemas.openxmlformats.org/officeDocument/2006/relationships/slide" Target="slide1.xml"/><Relationship Id="rId2" Type="http://schemas.openxmlformats.org/officeDocument/2006/relationships/tags" Target="../tags/tag12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17.png"/><Relationship Id="rId29" Type="http://schemas.openxmlformats.org/officeDocument/2006/relationships/image" Target="../media/image8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24" Type="http://schemas.openxmlformats.org/officeDocument/2006/relationships/slide" Target="slide4.xml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23" Type="http://schemas.openxmlformats.org/officeDocument/2006/relationships/image" Target="../media/image18.png"/><Relationship Id="rId28" Type="http://schemas.openxmlformats.org/officeDocument/2006/relationships/image" Target="../media/image7.png"/><Relationship Id="rId10" Type="http://schemas.openxmlformats.org/officeDocument/2006/relationships/tags" Target="../tags/tag20.xml"/><Relationship Id="rId19" Type="http://schemas.microsoft.com/office/2007/relationships/hdphoto" Target="../media/hdphoto1.wdp"/><Relationship Id="rId31" Type="http://schemas.openxmlformats.org/officeDocument/2006/relationships/image" Target="../media/image10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image" Target="../media/image20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142605C-73CC-7827-328C-33135ADA2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7" y="0"/>
            <a:ext cx="1695687" cy="298174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99F3B98-3B89-FB0A-F50C-8D585E51FDA1}"/>
              </a:ext>
            </a:extLst>
          </p:cNvPr>
          <p:cNvSpPr txBox="1"/>
          <p:nvPr/>
        </p:nvSpPr>
        <p:spPr>
          <a:xfrm>
            <a:off x="4744651" y="0"/>
            <a:ext cx="31550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EF5C0D"/>
                </a:solidFill>
                <a:latin typeface="#9Slide03 Bebas Neue ZSmall" panose="020B0606020202050201" pitchFamily="34" charset="0"/>
              </a:rPr>
              <a:t>KHỞI ĐỘNG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3B0D5F3-52F2-A28A-6AE2-5127276F12A0}"/>
              </a:ext>
            </a:extLst>
          </p:cNvPr>
          <p:cNvSpPr txBox="1"/>
          <p:nvPr/>
        </p:nvSpPr>
        <p:spPr>
          <a:xfrm>
            <a:off x="7668870" y="831265"/>
            <a:ext cx="2674716" cy="5016758"/>
          </a:xfrm>
          <a:custGeom>
            <a:avLst/>
            <a:gdLst>
              <a:gd name="connsiteX0" fmla="*/ 0 w 2674716"/>
              <a:gd name="connsiteY0" fmla="*/ 0 h 5016758"/>
              <a:gd name="connsiteX1" fmla="*/ 2674716 w 2674716"/>
              <a:gd name="connsiteY1" fmla="*/ 0 h 5016758"/>
              <a:gd name="connsiteX2" fmla="*/ 2674716 w 2674716"/>
              <a:gd name="connsiteY2" fmla="*/ 5016758 h 5016758"/>
              <a:gd name="connsiteX3" fmla="*/ 0 w 2674716"/>
              <a:gd name="connsiteY3" fmla="*/ 5016758 h 5016758"/>
              <a:gd name="connsiteX4" fmla="*/ 0 w 2674716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4716" h="5016758" extrusionOk="0">
                <a:moveTo>
                  <a:pt x="0" y="0"/>
                </a:moveTo>
                <a:cubicBezTo>
                  <a:pt x="492498" y="-59110"/>
                  <a:pt x="1577183" y="-5489"/>
                  <a:pt x="2674716" y="0"/>
                </a:cubicBezTo>
                <a:cubicBezTo>
                  <a:pt x="2799264" y="1731507"/>
                  <a:pt x="2658561" y="2702539"/>
                  <a:pt x="2674716" y="5016758"/>
                </a:cubicBezTo>
                <a:cubicBezTo>
                  <a:pt x="1768670" y="5071709"/>
                  <a:pt x="949505" y="4885103"/>
                  <a:pt x="0" y="5016758"/>
                </a:cubicBezTo>
                <a:cubicBezTo>
                  <a:pt x="-25139" y="4251434"/>
                  <a:pt x="51981" y="173168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6797996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EF5C0D"/>
                </a:solidFill>
              </a:rPr>
              <a:t>EM HÃY LẮNG NGHE VIDEO VÀ CHO BIẾT CHÂU Á CHIA LÀM MẤY KHU VỰC? LIỆT KÊ ÍT NHẤT 1 NƯỚC TRONG MỖI KHU VỰC?</a:t>
            </a:r>
          </a:p>
        </p:txBody>
      </p:sp>
    </p:spTree>
    <p:extLst>
      <p:ext uri="{BB962C8B-B14F-4D97-AF65-F5344CB8AC3E}">
        <p14:creationId xmlns:p14="http://schemas.microsoft.com/office/powerpoint/2010/main" val="41563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5B5B1FC-46C8-76FF-D09B-F62052019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696365"/>
              </p:ext>
            </p:extLst>
          </p:nvPr>
        </p:nvGraphicFramePr>
        <p:xfrm>
          <a:off x="152400" y="-103303"/>
          <a:ext cx="11907520" cy="6862033"/>
        </p:xfrm>
        <a:graphic>
          <a:graphicData uri="http://schemas.openxmlformats.org/drawingml/2006/table">
            <a:tbl>
              <a:tblPr firstRow="1" firstCol="1" bandRow="1"/>
              <a:tblGrid>
                <a:gridCol w="2361987">
                  <a:extLst>
                    <a:ext uri="{9D8B030D-6E8A-4147-A177-3AD203B41FA5}">
                      <a16:colId xmlns:a16="http://schemas.microsoft.com/office/drawing/2014/main" val="3696859201"/>
                    </a:ext>
                  </a:extLst>
                </a:gridCol>
                <a:gridCol w="9545533">
                  <a:extLst>
                    <a:ext uri="{9D8B030D-6E8A-4147-A177-3AD203B41FA5}">
                      <a16:colId xmlns:a16="http://schemas.microsoft.com/office/drawing/2014/main" val="3112748650"/>
                    </a:ext>
                  </a:extLst>
                </a:gridCol>
              </a:tblGrid>
              <a:tr h="37601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1800" dirty="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66571"/>
                  </a:ext>
                </a:extLst>
              </a:tr>
              <a:tr h="142589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Gồm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toàn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vùng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Xi-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bia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Nga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ba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phận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đồng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Xi-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bia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cao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Trung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Xi-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bia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núi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Đông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Xi-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bia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824218"/>
                  </a:ext>
                </a:extLst>
              </a:tr>
              <a:tr h="95059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28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Lạnh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khắc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nghiệt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mang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lục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địa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sâu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sắc</a:t>
                      </a:r>
                      <a:endParaRPr lang="en-US" sz="2800" dirty="0">
                        <a:solidFill>
                          <a:srgbClr val="0000FF"/>
                        </a:solidFill>
                        <a:latin typeface="+mn-lt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449265"/>
                  </a:ext>
                </a:extLst>
              </a:tr>
              <a:tr h="142589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28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Phong phú, một số loại có trữ lượng lớn: dầu mỏ, than đá, kim cương, vàng, đổng, thiếc,...</a:t>
                      </a:r>
                      <a:endParaRPr lang="en-US" sz="2800" dirty="0">
                        <a:solidFill>
                          <a:srgbClr val="0000FF"/>
                        </a:solidFill>
                        <a:latin typeface="+mn-lt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950971"/>
                  </a:ext>
                </a:extLst>
              </a:tr>
              <a:tr h="142589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ngòi</a:t>
                      </a:r>
                      <a:endParaRPr lang="en-US" sz="2800" dirty="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Mạng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lưới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dày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sông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nguồn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thuỷ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năng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lớn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(Ô bi, I-ê-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nít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-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xây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Lê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na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,...).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106609"/>
                  </a:ext>
                </a:extLst>
              </a:tr>
              <a:tr h="95059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Tài nguyên rừng</a:t>
                      </a:r>
                      <a:endParaRPr lang="en-US" sz="28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Rừng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diện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tích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lớn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yếu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rừng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lá</a:t>
                      </a:r>
                      <a:r>
                        <a:rPr lang="en-US" sz="2800" dirty="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kim</a:t>
                      </a:r>
                      <a:endParaRPr lang="en-US" sz="2800" dirty="0">
                        <a:solidFill>
                          <a:srgbClr val="0000FF"/>
                        </a:solidFill>
                        <a:latin typeface="+mn-lt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274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63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42EA3278-6D8B-37A8-2499-201EB1E39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080"/>
            <a:ext cx="11796991" cy="6888404"/>
          </a:xfrm>
          <a:prstGeom prst="rect">
            <a:avLst/>
          </a:prstGeom>
        </p:spPr>
      </p:pic>
      <p:sp>
        <p:nvSpPr>
          <p:cNvPr id="5" name="Freeform: Shape 5">
            <a:extLst>
              <a:ext uri="{FF2B5EF4-FFF2-40B4-BE49-F238E27FC236}">
                <a16:creationId xmlns:a16="http://schemas.microsoft.com/office/drawing/2014/main" id="{61D76F67-A2CB-2178-F22D-35D171B2AC3E}"/>
              </a:ext>
            </a:extLst>
          </p:cNvPr>
          <p:cNvSpPr/>
          <p:nvPr/>
        </p:nvSpPr>
        <p:spPr>
          <a:xfrm>
            <a:off x="8807184" y="2075614"/>
            <a:ext cx="2835541" cy="1988023"/>
          </a:xfrm>
          <a:custGeom>
            <a:avLst/>
            <a:gdLst>
              <a:gd name="connsiteX0" fmla="*/ 1283331 w 2835541"/>
              <a:gd name="connsiteY0" fmla="*/ 495868 h 1988023"/>
              <a:gd name="connsiteX1" fmla="*/ 1260585 w 2835541"/>
              <a:gd name="connsiteY1" fmla="*/ 504967 h 1988023"/>
              <a:gd name="connsiteX2" fmla="*/ 1246937 w 2835541"/>
              <a:gd name="connsiteY2" fmla="*/ 509516 h 1988023"/>
              <a:gd name="connsiteX3" fmla="*/ 1228740 w 2835541"/>
              <a:gd name="connsiteY3" fmla="*/ 541361 h 1988023"/>
              <a:gd name="connsiteX4" fmla="*/ 1210543 w 2835541"/>
              <a:gd name="connsiteY4" fmla="*/ 545910 h 1988023"/>
              <a:gd name="connsiteX5" fmla="*/ 1128657 w 2835541"/>
              <a:gd name="connsiteY5" fmla="*/ 559558 h 1988023"/>
              <a:gd name="connsiteX6" fmla="*/ 1110460 w 2835541"/>
              <a:gd name="connsiteY6" fmla="*/ 568656 h 1988023"/>
              <a:gd name="connsiteX7" fmla="*/ 1092263 w 2835541"/>
              <a:gd name="connsiteY7" fmla="*/ 573206 h 1988023"/>
              <a:gd name="connsiteX8" fmla="*/ 1078615 w 2835541"/>
              <a:gd name="connsiteY8" fmla="*/ 582304 h 1988023"/>
              <a:gd name="connsiteX9" fmla="*/ 1060418 w 2835541"/>
              <a:gd name="connsiteY9" fmla="*/ 623247 h 1988023"/>
              <a:gd name="connsiteX10" fmla="*/ 1055869 w 2835541"/>
              <a:gd name="connsiteY10" fmla="*/ 636895 h 1988023"/>
              <a:gd name="connsiteX11" fmla="*/ 1028573 w 2835541"/>
              <a:gd name="connsiteY11" fmla="*/ 655092 h 1988023"/>
              <a:gd name="connsiteX12" fmla="*/ 1014925 w 2835541"/>
              <a:gd name="connsiteY12" fmla="*/ 664191 h 1988023"/>
              <a:gd name="connsiteX13" fmla="*/ 983080 w 2835541"/>
              <a:gd name="connsiteY13" fmla="*/ 659641 h 1988023"/>
              <a:gd name="connsiteX14" fmla="*/ 969433 w 2835541"/>
              <a:gd name="connsiteY14" fmla="*/ 655092 h 1988023"/>
              <a:gd name="connsiteX15" fmla="*/ 942137 w 2835541"/>
              <a:gd name="connsiteY15" fmla="*/ 659641 h 1988023"/>
              <a:gd name="connsiteX16" fmla="*/ 905743 w 2835541"/>
              <a:gd name="connsiteY16" fmla="*/ 696035 h 1988023"/>
              <a:gd name="connsiteX17" fmla="*/ 873898 w 2835541"/>
              <a:gd name="connsiteY17" fmla="*/ 718782 h 1988023"/>
              <a:gd name="connsiteX18" fmla="*/ 851152 w 2835541"/>
              <a:gd name="connsiteY18" fmla="*/ 645994 h 1988023"/>
              <a:gd name="connsiteX19" fmla="*/ 814758 w 2835541"/>
              <a:gd name="connsiteY19" fmla="*/ 636895 h 1988023"/>
              <a:gd name="connsiteX20" fmla="*/ 801110 w 2835541"/>
              <a:gd name="connsiteY20" fmla="*/ 632346 h 1988023"/>
              <a:gd name="connsiteX21" fmla="*/ 760167 w 2835541"/>
              <a:gd name="connsiteY21" fmla="*/ 659641 h 1988023"/>
              <a:gd name="connsiteX22" fmla="*/ 732872 w 2835541"/>
              <a:gd name="connsiteY22" fmla="*/ 682388 h 1988023"/>
              <a:gd name="connsiteX23" fmla="*/ 714675 w 2835541"/>
              <a:gd name="connsiteY23" fmla="*/ 709683 h 1988023"/>
              <a:gd name="connsiteX24" fmla="*/ 705576 w 2835541"/>
              <a:gd name="connsiteY24" fmla="*/ 727880 h 1988023"/>
              <a:gd name="connsiteX25" fmla="*/ 691928 w 2835541"/>
              <a:gd name="connsiteY25" fmla="*/ 741528 h 1988023"/>
              <a:gd name="connsiteX26" fmla="*/ 678280 w 2835541"/>
              <a:gd name="connsiteY26" fmla="*/ 764274 h 1988023"/>
              <a:gd name="connsiteX27" fmla="*/ 664633 w 2835541"/>
              <a:gd name="connsiteY27" fmla="*/ 777922 h 1988023"/>
              <a:gd name="connsiteX28" fmla="*/ 650985 w 2835541"/>
              <a:gd name="connsiteY28" fmla="*/ 796119 h 1988023"/>
              <a:gd name="connsiteX29" fmla="*/ 641886 w 2835541"/>
              <a:gd name="connsiteY29" fmla="*/ 823414 h 1988023"/>
              <a:gd name="connsiteX30" fmla="*/ 637337 w 2835541"/>
              <a:gd name="connsiteY30" fmla="*/ 837062 h 1988023"/>
              <a:gd name="connsiteX31" fmla="*/ 632788 w 2835541"/>
              <a:gd name="connsiteY31" fmla="*/ 882555 h 1988023"/>
              <a:gd name="connsiteX32" fmla="*/ 582746 w 2835541"/>
              <a:gd name="connsiteY32" fmla="*/ 878006 h 1988023"/>
              <a:gd name="connsiteX33" fmla="*/ 464466 w 2835541"/>
              <a:gd name="connsiteY33" fmla="*/ 882555 h 1988023"/>
              <a:gd name="connsiteX34" fmla="*/ 437170 w 2835541"/>
              <a:gd name="connsiteY34" fmla="*/ 896203 h 1988023"/>
              <a:gd name="connsiteX35" fmla="*/ 423522 w 2835541"/>
              <a:gd name="connsiteY35" fmla="*/ 900752 h 1988023"/>
              <a:gd name="connsiteX36" fmla="*/ 409875 w 2835541"/>
              <a:gd name="connsiteY36" fmla="*/ 914400 h 1988023"/>
              <a:gd name="connsiteX37" fmla="*/ 378030 w 2835541"/>
              <a:gd name="connsiteY37" fmla="*/ 928047 h 1988023"/>
              <a:gd name="connsiteX38" fmla="*/ 337086 w 2835541"/>
              <a:gd name="connsiteY38" fmla="*/ 959892 h 1988023"/>
              <a:gd name="connsiteX39" fmla="*/ 323439 w 2835541"/>
              <a:gd name="connsiteY39" fmla="*/ 964441 h 1988023"/>
              <a:gd name="connsiteX40" fmla="*/ 282495 w 2835541"/>
              <a:gd name="connsiteY40" fmla="*/ 991737 h 1988023"/>
              <a:gd name="connsiteX41" fmla="*/ 268848 w 2835541"/>
              <a:gd name="connsiteY41" fmla="*/ 1000835 h 1988023"/>
              <a:gd name="connsiteX42" fmla="*/ 255200 w 2835541"/>
              <a:gd name="connsiteY42" fmla="*/ 1009934 h 1988023"/>
              <a:gd name="connsiteX43" fmla="*/ 237003 w 2835541"/>
              <a:gd name="connsiteY43" fmla="*/ 1078173 h 1988023"/>
              <a:gd name="connsiteX44" fmla="*/ 223355 w 2835541"/>
              <a:gd name="connsiteY44" fmla="*/ 1123665 h 1988023"/>
              <a:gd name="connsiteX45" fmla="*/ 218806 w 2835541"/>
              <a:gd name="connsiteY45" fmla="*/ 1137313 h 1988023"/>
              <a:gd name="connsiteX46" fmla="*/ 214257 w 2835541"/>
              <a:gd name="connsiteY46" fmla="*/ 1160059 h 1988023"/>
              <a:gd name="connsiteX47" fmla="*/ 182412 w 2835541"/>
              <a:gd name="connsiteY47" fmla="*/ 1191904 h 1988023"/>
              <a:gd name="connsiteX48" fmla="*/ 173313 w 2835541"/>
              <a:gd name="connsiteY48" fmla="*/ 1205552 h 1988023"/>
              <a:gd name="connsiteX49" fmla="*/ 146018 w 2835541"/>
              <a:gd name="connsiteY49" fmla="*/ 1219200 h 1988023"/>
              <a:gd name="connsiteX50" fmla="*/ 132370 w 2835541"/>
              <a:gd name="connsiteY50" fmla="*/ 1246495 h 1988023"/>
              <a:gd name="connsiteX51" fmla="*/ 114173 w 2835541"/>
              <a:gd name="connsiteY51" fmla="*/ 1251044 h 1988023"/>
              <a:gd name="connsiteX52" fmla="*/ 100525 w 2835541"/>
              <a:gd name="connsiteY52" fmla="*/ 1260143 h 1988023"/>
              <a:gd name="connsiteX53" fmla="*/ 82328 w 2835541"/>
              <a:gd name="connsiteY53" fmla="*/ 1287438 h 1988023"/>
              <a:gd name="connsiteX54" fmla="*/ 68680 w 2835541"/>
              <a:gd name="connsiteY54" fmla="*/ 1305635 h 1988023"/>
              <a:gd name="connsiteX55" fmla="*/ 59582 w 2835541"/>
              <a:gd name="connsiteY55" fmla="*/ 1323832 h 1988023"/>
              <a:gd name="connsiteX56" fmla="*/ 50483 w 2835541"/>
              <a:gd name="connsiteY56" fmla="*/ 1337480 h 1988023"/>
              <a:gd name="connsiteX57" fmla="*/ 41385 w 2835541"/>
              <a:gd name="connsiteY57" fmla="*/ 1364776 h 1988023"/>
              <a:gd name="connsiteX58" fmla="*/ 36836 w 2835541"/>
              <a:gd name="connsiteY58" fmla="*/ 1378423 h 1988023"/>
              <a:gd name="connsiteX59" fmla="*/ 27737 w 2835541"/>
              <a:gd name="connsiteY59" fmla="*/ 1392071 h 1988023"/>
              <a:gd name="connsiteX60" fmla="*/ 18639 w 2835541"/>
              <a:gd name="connsiteY60" fmla="*/ 1428465 h 1988023"/>
              <a:gd name="connsiteX61" fmla="*/ 9540 w 2835541"/>
              <a:gd name="connsiteY61" fmla="*/ 1442113 h 1988023"/>
              <a:gd name="connsiteX62" fmla="*/ 4991 w 2835541"/>
              <a:gd name="connsiteY62" fmla="*/ 1487606 h 1988023"/>
              <a:gd name="connsiteX63" fmla="*/ 32286 w 2835541"/>
              <a:gd name="connsiteY63" fmla="*/ 1496704 h 1988023"/>
              <a:gd name="connsiteX64" fmla="*/ 64131 w 2835541"/>
              <a:gd name="connsiteY64" fmla="*/ 1492155 h 1988023"/>
              <a:gd name="connsiteX65" fmla="*/ 86877 w 2835541"/>
              <a:gd name="connsiteY65" fmla="*/ 1423916 h 1988023"/>
              <a:gd name="connsiteX66" fmla="*/ 105075 w 2835541"/>
              <a:gd name="connsiteY66" fmla="*/ 1410268 h 1988023"/>
              <a:gd name="connsiteX67" fmla="*/ 118722 w 2835541"/>
              <a:gd name="connsiteY67" fmla="*/ 1396620 h 1988023"/>
              <a:gd name="connsiteX68" fmla="*/ 136919 w 2835541"/>
              <a:gd name="connsiteY68" fmla="*/ 1392071 h 1988023"/>
              <a:gd name="connsiteX69" fmla="*/ 155116 w 2835541"/>
              <a:gd name="connsiteY69" fmla="*/ 1382973 h 1988023"/>
              <a:gd name="connsiteX70" fmla="*/ 223355 w 2835541"/>
              <a:gd name="connsiteY70" fmla="*/ 1392071 h 1988023"/>
              <a:gd name="connsiteX71" fmla="*/ 250651 w 2835541"/>
              <a:gd name="connsiteY71" fmla="*/ 1396620 h 1988023"/>
              <a:gd name="connsiteX72" fmla="*/ 368931 w 2835541"/>
              <a:gd name="connsiteY72" fmla="*/ 1401170 h 1988023"/>
              <a:gd name="connsiteX73" fmla="*/ 391677 w 2835541"/>
              <a:gd name="connsiteY73" fmla="*/ 1423916 h 1988023"/>
              <a:gd name="connsiteX74" fmla="*/ 405325 w 2835541"/>
              <a:gd name="connsiteY74" fmla="*/ 1451211 h 1988023"/>
              <a:gd name="connsiteX75" fmla="*/ 418973 w 2835541"/>
              <a:gd name="connsiteY75" fmla="*/ 1460310 h 1988023"/>
              <a:gd name="connsiteX76" fmla="*/ 441719 w 2835541"/>
              <a:gd name="connsiteY76" fmla="*/ 1501253 h 1988023"/>
              <a:gd name="connsiteX77" fmla="*/ 464466 w 2835541"/>
              <a:gd name="connsiteY77" fmla="*/ 1528549 h 1988023"/>
              <a:gd name="connsiteX78" fmla="*/ 478113 w 2835541"/>
              <a:gd name="connsiteY78" fmla="*/ 1533098 h 1988023"/>
              <a:gd name="connsiteX79" fmla="*/ 532704 w 2835541"/>
              <a:gd name="connsiteY79" fmla="*/ 1542197 h 1988023"/>
              <a:gd name="connsiteX80" fmla="*/ 546352 w 2835541"/>
              <a:gd name="connsiteY80" fmla="*/ 1546746 h 1988023"/>
              <a:gd name="connsiteX81" fmla="*/ 573648 w 2835541"/>
              <a:gd name="connsiteY81" fmla="*/ 1564943 h 1988023"/>
              <a:gd name="connsiteX82" fmla="*/ 582746 w 2835541"/>
              <a:gd name="connsiteY82" fmla="*/ 1592238 h 1988023"/>
              <a:gd name="connsiteX83" fmla="*/ 587295 w 2835541"/>
              <a:gd name="connsiteY83" fmla="*/ 1605886 h 1988023"/>
              <a:gd name="connsiteX84" fmla="*/ 596394 w 2835541"/>
              <a:gd name="connsiteY84" fmla="*/ 1619534 h 1988023"/>
              <a:gd name="connsiteX85" fmla="*/ 605492 w 2835541"/>
              <a:gd name="connsiteY85" fmla="*/ 1651379 h 1988023"/>
              <a:gd name="connsiteX86" fmla="*/ 614591 w 2835541"/>
              <a:gd name="connsiteY86" fmla="*/ 1678674 h 1988023"/>
              <a:gd name="connsiteX87" fmla="*/ 619140 w 2835541"/>
              <a:gd name="connsiteY87" fmla="*/ 1692322 h 1988023"/>
              <a:gd name="connsiteX88" fmla="*/ 632788 w 2835541"/>
              <a:gd name="connsiteY88" fmla="*/ 1733265 h 1988023"/>
              <a:gd name="connsiteX89" fmla="*/ 646436 w 2835541"/>
              <a:gd name="connsiteY89" fmla="*/ 1737814 h 1988023"/>
              <a:gd name="connsiteX90" fmla="*/ 682830 w 2835541"/>
              <a:gd name="connsiteY90" fmla="*/ 1746913 h 1988023"/>
              <a:gd name="connsiteX91" fmla="*/ 705576 w 2835541"/>
              <a:gd name="connsiteY91" fmla="*/ 1765110 h 1988023"/>
              <a:gd name="connsiteX92" fmla="*/ 714675 w 2835541"/>
              <a:gd name="connsiteY92" fmla="*/ 1778758 h 1988023"/>
              <a:gd name="connsiteX93" fmla="*/ 741970 w 2835541"/>
              <a:gd name="connsiteY93" fmla="*/ 1796955 h 1988023"/>
              <a:gd name="connsiteX94" fmla="*/ 755618 w 2835541"/>
              <a:gd name="connsiteY94" fmla="*/ 1806053 h 1988023"/>
              <a:gd name="connsiteX95" fmla="*/ 769266 w 2835541"/>
              <a:gd name="connsiteY95" fmla="*/ 1815152 h 1988023"/>
              <a:gd name="connsiteX96" fmla="*/ 787463 w 2835541"/>
              <a:gd name="connsiteY96" fmla="*/ 1842447 h 1988023"/>
              <a:gd name="connsiteX97" fmla="*/ 810209 w 2835541"/>
              <a:gd name="connsiteY97" fmla="*/ 1878841 h 1988023"/>
              <a:gd name="connsiteX98" fmla="*/ 819307 w 2835541"/>
              <a:gd name="connsiteY98" fmla="*/ 1892489 h 1988023"/>
              <a:gd name="connsiteX99" fmla="*/ 905743 w 2835541"/>
              <a:gd name="connsiteY99" fmla="*/ 1887940 h 1988023"/>
              <a:gd name="connsiteX100" fmla="*/ 919391 w 2835541"/>
              <a:gd name="connsiteY100" fmla="*/ 1874292 h 1988023"/>
              <a:gd name="connsiteX101" fmla="*/ 946686 w 2835541"/>
              <a:gd name="connsiteY101" fmla="*/ 1851546 h 1988023"/>
              <a:gd name="connsiteX102" fmla="*/ 1060418 w 2835541"/>
              <a:gd name="connsiteY102" fmla="*/ 1874292 h 1988023"/>
              <a:gd name="connsiteX103" fmla="*/ 1060418 w 2835541"/>
              <a:gd name="connsiteY103" fmla="*/ 1874292 h 1988023"/>
              <a:gd name="connsiteX104" fmla="*/ 1101361 w 2835541"/>
              <a:gd name="connsiteY104" fmla="*/ 1887940 h 1988023"/>
              <a:gd name="connsiteX105" fmla="*/ 1115009 w 2835541"/>
              <a:gd name="connsiteY105" fmla="*/ 1892489 h 1988023"/>
              <a:gd name="connsiteX106" fmla="*/ 1128657 w 2835541"/>
              <a:gd name="connsiteY106" fmla="*/ 1897038 h 1988023"/>
              <a:gd name="connsiteX107" fmla="*/ 1169600 w 2835541"/>
              <a:gd name="connsiteY107" fmla="*/ 1878841 h 1988023"/>
              <a:gd name="connsiteX108" fmla="*/ 1178698 w 2835541"/>
              <a:gd name="connsiteY108" fmla="*/ 1851546 h 1988023"/>
              <a:gd name="connsiteX109" fmla="*/ 1183248 w 2835541"/>
              <a:gd name="connsiteY109" fmla="*/ 1837898 h 1988023"/>
              <a:gd name="connsiteX110" fmla="*/ 1196895 w 2835541"/>
              <a:gd name="connsiteY110" fmla="*/ 1828800 h 1988023"/>
              <a:gd name="connsiteX111" fmla="*/ 1201445 w 2835541"/>
              <a:gd name="connsiteY111" fmla="*/ 1810603 h 1988023"/>
              <a:gd name="connsiteX112" fmla="*/ 1274233 w 2835541"/>
              <a:gd name="connsiteY112" fmla="*/ 1806053 h 1988023"/>
              <a:gd name="connsiteX113" fmla="*/ 1287880 w 2835541"/>
              <a:gd name="connsiteY113" fmla="*/ 1833349 h 1988023"/>
              <a:gd name="connsiteX114" fmla="*/ 1292430 w 2835541"/>
              <a:gd name="connsiteY114" fmla="*/ 1846997 h 1988023"/>
              <a:gd name="connsiteX115" fmla="*/ 1306077 w 2835541"/>
              <a:gd name="connsiteY115" fmla="*/ 1856095 h 1988023"/>
              <a:gd name="connsiteX116" fmla="*/ 1410710 w 2835541"/>
              <a:gd name="connsiteY116" fmla="*/ 1869743 h 1988023"/>
              <a:gd name="connsiteX117" fmla="*/ 1424358 w 2835541"/>
              <a:gd name="connsiteY117" fmla="*/ 1878841 h 1988023"/>
              <a:gd name="connsiteX118" fmla="*/ 1442555 w 2835541"/>
              <a:gd name="connsiteY118" fmla="*/ 1883391 h 1988023"/>
              <a:gd name="connsiteX119" fmla="*/ 1456203 w 2835541"/>
              <a:gd name="connsiteY119" fmla="*/ 1897038 h 1988023"/>
              <a:gd name="connsiteX120" fmla="*/ 1483498 w 2835541"/>
              <a:gd name="connsiteY120" fmla="*/ 1906137 h 1988023"/>
              <a:gd name="connsiteX121" fmla="*/ 1501695 w 2835541"/>
              <a:gd name="connsiteY121" fmla="*/ 1915235 h 1988023"/>
              <a:gd name="connsiteX122" fmla="*/ 1538089 w 2835541"/>
              <a:gd name="connsiteY122" fmla="*/ 1924334 h 1988023"/>
              <a:gd name="connsiteX123" fmla="*/ 1588131 w 2835541"/>
              <a:gd name="connsiteY123" fmla="*/ 1919785 h 1988023"/>
              <a:gd name="connsiteX124" fmla="*/ 1619976 w 2835541"/>
              <a:gd name="connsiteY124" fmla="*/ 1906137 h 1988023"/>
              <a:gd name="connsiteX125" fmla="*/ 1665469 w 2835541"/>
              <a:gd name="connsiteY125" fmla="*/ 1897038 h 1988023"/>
              <a:gd name="connsiteX126" fmla="*/ 1697313 w 2835541"/>
              <a:gd name="connsiteY126" fmla="*/ 1878841 h 1988023"/>
              <a:gd name="connsiteX127" fmla="*/ 1710961 w 2835541"/>
              <a:gd name="connsiteY127" fmla="*/ 1865194 h 1988023"/>
              <a:gd name="connsiteX128" fmla="*/ 1715510 w 2835541"/>
              <a:gd name="connsiteY128" fmla="*/ 1851546 h 1988023"/>
              <a:gd name="connsiteX129" fmla="*/ 1747355 w 2835541"/>
              <a:gd name="connsiteY129" fmla="*/ 1833349 h 1988023"/>
              <a:gd name="connsiteX130" fmla="*/ 1801946 w 2835541"/>
              <a:gd name="connsiteY130" fmla="*/ 1842447 h 1988023"/>
              <a:gd name="connsiteX131" fmla="*/ 1815594 w 2835541"/>
              <a:gd name="connsiteY131" fmla="*/ 1851546 h 1988023"/>
              <a:gd name="connsiteX132" fmla="*/ 1824692 w 2835541"/>
              <a:gd name="connsiteY132" fmla="*/ 1824250 h 1988023"/>
              <a:gd name="connsiteX133" fmla="*/ 1829242 w 2835541"/>
              <a:gd name="connsiteY133" fmla="*/ 1796955 h 1988023"/>
              <a:gd name="connsiteX134" fmla="*/ 1842889 w 2835541"/>
              <a:gd name="connsiteY134" fmla="*/ 1765110 h 1988023"/>
              <a:gd name="connsiteX135" fmla="*/ 1847439 w 2835541"/>
              <a:gd name="connsiteY135" fmla="*/ 1751462 h 1988023"/>
              <a:gd name="connsiteX136" fmla="*/ 1847439 w 2835541"/>
              <a:gd name="connsiteY136" fmla="*/ 1687773 h 1988023"/>
              <a:gd name="connsiteX137" fmla="*/ 1838340 w 2835541"/>
              <a:gd name="connsiteY137" fmla="*/ 1660477 h 1988023"/>
              <a:gd name="connsiteX138" fmla="*/ 1842889 w 2835541"/>
              <a:gd name="connsiteY138" fmla="*/ 1642280 h 1988023"/>
              <a:gd name="connsiteX139" fmla="*/ 1883833 w 2835541"/>
              <a:gd name="connsiteY139" fmla="*/ 1637731 h 1988023"/>
              <a:gd name="connsiteX140" fmla="*/ 1915677 w 2835541"/>
              <a:gd name="connsiteY140" fmla="*/ 1633182 h 1988023"/>
              <a:gd name="connsiteX141" fmla="*/ 1929325 w 2835541"/>
              <a:gd name="connsiteY141" fmla="*/ 1624083 h 1988023"/>
              <a:gd name="connsiteX142" fmla="*/ 1956621 w 2835541"/>
              <a:gd name="connsiteY142" fmla="*/ 1610435 h 1988023"/>
              <a:gd name="connsiteX143" fmla="*/ 1997564 w 2835541"/>
              <a:gd name="connsiteY143" fmla="*/ 1614985 h 1988023"/>
              <a:gd name="connsiteX144" fmla="*/ 2011212 w 2835541"/>
              <a:gd name="connsiteY144" fmla="*/ 1624083 h 1988023"/>
              <a:gd name="connsiteX145" fmla="*/ 2024860 w 2835541"/>
              <a:gd name="connsiteY145" fmla="*/ 1628632 h 1988023"/>
              <a:gd name="connsiteX146" fmla="*/ 2052155 w 2835541"/>
              <a:gd name="connsiteY146" fmla="*/ 1642280 h 1988023"/>
              <a:gd name="connsiteX147" fmla="*/ 2097648 w 2835541"/>
              <a:gd name="connsiteY147" fmla="*/ 1660477 h 1988023"/>
              <a:gd name="connsiteX148" fmla="*/ 2120394 w 2835541"/>
              <a:gd name="connsiteY148" fmla="*/ 1665026 h 1988023"/>
              <a:gd name="connsiteX149" fmla="*/ 2134042 w 2835541"/>
              <a:gd name="connsiteY149" fmla="*/ 1669576 h 1988023"/>
              <a:gd name="connsiteX150" fmla="*/ 2161337 w 2835541"/>
              <a:gd name="connsiteY150" fmla="*/ 1687773 h 1988023"/>
              <a:gd name="connsiteX151" fmla="*/ 2179534 w 2835541"/>
              <a:gd name="connsiteY151" fmla="*/ 1715068 h 1988023"/>
              <a:gd name="connsiteX152" fmla="*/ 2188633 w 2835541"/>
              <a:gd name="connsiteY152" fmla="*/ 1742364 h 1988023"/>
              <a:gd name="connsiteX153" fmla="*/ 2229576 w 2835541"/>
              <a:gd name="connsiteY153" fmla="*/ 1760561 h 1988023"/>
              <a:gd name="connsiteX154" fmla="*/ 2243224 w 2835541"/>
              <a:gd name="connsiteY154" fmla="*/ 1765110 h 1988023"/>
              <a:gd name="connsiteX155" fmla="*/ 2284167 w 2835541"/>
              <a:gd name="connsiteY155" fmla="*/ 1742364 h 1988023"/>
              <a:gd name="connsiteX156" fmla="*/ 2297815 w 2835541"/>
              <a:gd name="connsiteY156" fmla="*/ 1733265 h 1988023"/>
              <a:gd name="connsiteX157" fmla="*/ 2325110 w 2835541"/>
              <a:gd name="connsiteY157" fmla="*/ 1724167 h 1988023"/>
              <a:gd name="connsiteX158" fmla="*/ 2338758 w 2835541"/>
              <a:gd name="connsiteY158" fmla="*/ 1733265 h 1988023"/>
              <a:gd name="connsiteX159" fmla="*/ 2347857 w 2835541"/>
              <a:gd name="connsiteY159" fmla="*/ 1765110 h 1988023"/>
              <a:gd name="connsiteX160" fmla="*/ 2352406 w 2835541"/>
              <a:gd name="connsiteY160" fmla="*/ 1828800 h 1988023"/>
              <a:gd name="connsiteX161" fmla="*/ 2361504 w 2835541"/>
              <a:gd name="connsiteY161" fmla="*/ 1842447 h 1988023"/>
              <a:gd name="connsiteX162" fmla="*/ 2343307 w 2835541"/>
              <a:gd name="connsiteY162" fmla="*/ 1869743 h 1988023"/>
              <a:gd name="connsiteX163" fmla="*/ 2347857 w 2835541"/>
              <a:gd name="connsiteY163" fmla="*/ 1937982 h 1988023"/>
              <a:gd name="connsiteX164" fmla="*/ 2356955 w 2835541"/>
              <a:gd name="connsiteY164" fmla="*/ 1951629 h 1988023"/>
              <a:gd name="connsiteX165" fmla="*/ 2366054 w 2835541"/>
              <a:gd name="connsiteY165" fmla="*/ 1988023 h 1988023"/>
              <a:gd name="connsiteX166" fmla="*/ 2393349 w 2835541"/>
              <a:gd name="connsiteY166" fmla="*/ 1978925 h 1988023"/>
              <a:gd name="connsiteX167" fmla="*/ 2420645 w 2835541"/>
              <a:gd name="connsiteY167" fmla="*/ 1965277 h 1988023"/>
              <a:gd name="connsiteX168" fmla="*/ 2452489 w 2835541"/>
              <a:gd name="connsiteY168" fmla="*/ 1928883 h 1988023"/>
              <a:gd name="connsiteX169" fmla="*/ 2470686 w 2835541"/>
              <a:gd name="connsiteY169" fmla="*/ 1897038 h 1988023"/>
              <a:gd name="connsiteX170" fmla="*/ 2484334 w 2835541"/>
              <a:gd name="connsiteY170" fmla="*/ 1878841 h 1988023"/>
              <a:gd name="connsiteX171" fmla="*/ 2502531 w 2835541"/>
              <a:gd name="connsiteY171" fmla="*/ 1856095 h 1988023"/>
              <a:gd name="connsiteX172" fmla="*/ 2507080 w 2835541"/>
              <a:gd name="connsiteY172" fmla="*/ 1837898 h 1988023"/>
              <a:gd name="connsiteX173" fmla="*/ 2511630 w 2835541"/>
              <a:gd name="connsiteY173" fmla="*/ 1824250 h 1988023"/>
              <a:gd name="connsiteX174" fmla="*/ 2507080 w 2835541"/>
              <a:gd name="connsiteY174" fmla="*/ 1778758 h 1988023"/>
              <a:gd name="connsiteX175" fmla="*/ 2497982 w 2835541"/>
              <a:gd name="connsiteY175" fmla="*/ 1765110 h 1988023"/>
              <a:gd name="connsiteX176" fmla="*/ 2488883 w 2835541"/>
              <a:gd name="connsiteY176" fmla="*/ 1737814 h 1988023"/>
              <a:gd name="connsiteX177" fmla="*/ 2484334 w 2835541"/>
              <a:gd name="connsiteY177" fmla="*/ 1687773 h 1988023"/>
              <a:gd name="connsiteX178" fmla="*/ 2479785 w 2835541"/>
              <a:gd name="connsiteY178" fmla="*/ 1510352 h 1988023"/>
              <a:gd name="connsiteX179" fmla="*/ 2470686 w 2835541"/>
              <a:gd name="connsiteY179" fmla="*/ 1492155 h 1988023"/>
              <a:gd name="connsiteX180" fmla="*/ 2443391 w 2835541"/>
              <a:gd name="connsiteY180" fmla="*/ 1437564 h 1988023"/>
              <a:gd name="connsiteX181" fmla="*/ 2411546 w 2835541"/>
              <a:gd name="connsiteY181" fmla="*/ 1419367 h 1988023"/>
              <a:gd name="connsiteX182" fmla="*/ 2393349 w 2835541"/>
              <a:gd name="connsiteY182" fmla="*/ 1396620 h 1988023"/>
              <a:gd name="connsiteX183" fmla="*/ 2384251 w 2835541"/>
              <a:gd name="connsiteY183" fmla="*/ 1382973 h 1988023"/>
              <a:gd name="connsiteX184" fmla="*/ 2325110 w 2835541"/>
              <a:gd name="connsiteY184" fmla="*/ 1364776 h 1988023"/>
              <a:gd name="connsiteX185" fmla="*/ 2275069 w 2835541"/>
              <a:gd name="connsiteY185" fmla="*/ 1378423 h 1988023"/>
              <a:gd name="connsiteX186" fmla="*/ 2279618 w 2835541"/>
              <a:gd name="connsiteY186" fmla="*/ 1396620 h 1988023"/>
              <a:gd name="connsiteX187" fmla="*/ 2265970 w 2835541"/>
              <a:gd name="connsiteY187" fmla="*/ 1401170 h 1988023"/>
              <a:gd name="connsiteX188" fmla="*/ 2234125 w 2835541"/>
              <a:gd name="connsiteY188" fmla="*/ 1396620 h 1988023"/>
              <a:gd name="connsiteX189" fmla="*/ 2202280 w 2835541"/>
              <a:gd name="connsiteY189" fmla="*/ 1387522 h 1988023"/>
              <a:gd name="connsiteX190" fmla="*/ 2193182 w 2835541"/>
              <a:gd name="connsiteY190" fmla="*/ 1373874 h 1988023"/>
              <a:gd name="connsiteX191" fmla="*/ 2206830 w 2835541"/>
              <a:gd name="connsiteY191" fmla="*/ 1346579 h 1988023"/>
              <a:gd name="connsiteX192" fmla="*/ 2215928 w 2835541"/>
              <a:gd name="connsiteY192" fmla="*/ 1291988 h 1988023"/>
              <a:gd name="connsiteX193" fmla="*/ 2225027 w 2835541"/>
              <a:gd name="connsiteY193" fmla="*/ 1264692 h 1988023"/>
              <a:gd name="connsiteX194" fmla="*/ 2234125 w 2835541"/>
              <a:gd name="connsiteY194" fmla="*/ 1232847 h 1988023"/>
              <a:gd name="connsiteX195" fmla="*/ 2229576 w 2835541"/>
              <a:gd name="connsiteY195" fmla="*/ 1173707 h 1988023"/>
              <a:gd name="connsiteX196" fmla="*/ 2229576 w 2835541"/>
              <a:gd name="connsiteY196" fmla="*/ 1119116 h 1988023"/>
              <a:gd name="connsiteX197" fmla="*/ 2234125 w 2835541"/>
              <a:gd name="connsiteY197" fmla="*/ 1105468 h 1988023"/>
              <a:gd name="connsiteX198" fmla="*/ 2247773 w 2835541"/>
              <a:gd name="connsiteY198" fmla="*/ 1100919 h 1988023"/>
              <a:gd name="connsiteX199" fmla="*/ 2284167 w 2835541"/>
              <a:gd name="connsiteY199" fmla="*/ 1069074 h 1988023"/>
              <a:gd name="connsiteX200" fmla="*/ 2297815 w 2835541"/>
              <a:gd name="connsiteY200" fmla="*/ 1064525 h 1988023"/>
              <a:gd name="connsiteX201" fmla="*/ 2311463 w 2835541"/>
              <a:gd name="connsiteY201" fmla="*/ 1055426 h 1988023"/>
              <a:gd name="connsiteX202" fmla="*/ 2352406 w 2835541"/>
              <a:gd name="connsiteY202" fmla="*/ 1041779 h 1988023"/>
              <a:gd name="connsiteX203" fmla="*/ 2370603 w 2835541"/>
              <a:gd name="connsiteY203" fmla="*/ 1019032 h 1988023"/>
              <a:gd name="connsiteX204" fmla="*/ 2375152 w 2835541"/>
              <a:gd name="connsiteY204" fmla="*/ 1005385 h 1988023"/>
              <a:gd name="connsiteX205" fmla="*/ 2384251 w 2835541"/>
              <a:gd name="connsiteY205" fmla="*/ 991737 h 1988023"/>
              <a:gd name="connsiteX206" fmla="*/ 2379701 w 2835541"/>
              <a:gd name="connsiteY206" fmla="*/ 946244 h 1988023"/>
              <a:gd name="connsiteX207" fmla="*/ 2397898 w 2835541"/>
              <a:gd name="connsiteY207" fmla="*/ 941695 h 1988023"/>
              <a:gd name="connsiteX208" fmla="*/ 2425194 w 2835541"/>
              <a:gd name="connsiteY208" fmla="*/ 937146 h 1988023"/>
              <a:gd name="connsiteX209" fmla="*/ 2434292 w 2835541"/>
              <a:gd name="connsiteY209" fmla="*/ 923498 h 1988023"/>
              <a:gd name="connsiteX210" fmla="*/ 2425194 w 2835541"/>
              <a:gd name="connsiteY210" fmla="*/ 909850 h 1988023"/>
              <a:gd name="connsiteX211" fmla="*/ 2420645 w 2835541"/>
              <a:gd name="connsiteY211" fmla="*/ 896203 h 1988023"/>
              <a:gd name="connsiteX212" fmla="*/ 2438842 w 2835541"/>
              <a:gd name="connsiteY212" fmla="*/ 864358 h 1988023"/>
              <a:gd name="connsiteX213" fmla="*/ 2443391 w 2835541"/>
              <a:gd name="connsiteY213" fmla="*/ 846161 h 1988023"/>
              <a:gd name="connsiteX214" fmla="*/ 2461588 w 2835541"/>
              <a:gd name="connsiteY214" fmla="*/ 805217 h 1988023"/>
              <a:gd name="connsiteX215" fmla="*/ 2461588 w 2835541"/>
              <a:gd name="connsiteY215" fmla="*/ 773373 h 1988023"/>
              <a:gd name="connsiteX216" fmla="*/ 2447940 w 2835541"/>
              <a:gd name="connsiteY216" fmla="*/ 764274 h 1988023"/>
              <a:gd name="connsiteX217" fmla="*/ 2443391 w 2835541"/>
              <a:gd name="connsiteY217" fmla="*/ 750626 h 1988023"/>
              <a:gd name="connsiteX218" fmla="*/ 2434292 w 2835541"/>
              <a:gd name="connsiteY218" fmla="*/ 736979 h 1988023"/>
              <a:gd name="connsiteX219" fmla="*/ 2429743 w 2835541"/>
              <a:gd name="connsiteY219" fmla="*/ 714232 h 1988023"/>
              <a:gd name="connsiteX220" fmla="*/ 2434292 w 2835541"/>
              <a:gd name="connsiteY220" fmla="*/ 691486 h 1988023"/>
              <a:gd name="connsiteX221" fmla="*/ 2447940 w 2835541"/>
              <a:gd name="connsiteY221" fmla="*/ 682388 h 1988023"/>
              <a:gd name="connsiteX222" fmla="*/ 2493433 w 2835541"/>
              <a:gd name="connsiteY222" fmla="*/ 668740 h 1988023"/>
              <a:gd name="connsiteX223" fmla="*/ 2497982 w 2835541"/>
              <a:gd name="connsiteY223" fmla="*/ 595952 h 1988023"/>
              <a:gd name="connsiteX224" fmla="*/ 2516179 w 2835541"/>
              <a:gd name="connsiteY224" fmla="*/ 600501 h 1988023"/>
              <a:gd name="connsiteX225" fmla="*/ 2548024 w 2835541"/>
              <a:gd name="connsiteY225" fmla="*/ 627797 h 1988023"/>
              <a:gd name="connsiteX226" fmla="*/ 2566221 w 2835541"/>
              <a:gd name="connsiteY226" fmla="*/ 655092 h 1988023"/>
              <a:gd name="connsiteX227" fmla="*/ 2575319 w 2835541"/>
              <a:gd name="connsiteY227" fmla="*/ 805217 h 1988023"/>
              <a:gd name="connsiteX228" fmla="*/ 2584418 w 2835541"/>
              <a:gd name="connsiteY228" fmla="*/ 837062 h 1988023"/>
              <a:gd name="connsiteX229" fmla="*/ 2598066 w 2835541"/>
              <a:gd name="connsiteY229" fmla="*/ 846161 h 1988023"/>
              <a:gd name="connsiteX230" fmla="*/ 2602615 w 2835541"/>
              <a:gd name="connsiteY230" fmla="*/ 864358 h 1988023"/>
              <a:gd name="connsiteX231" fmla="*/ 2611713 w 2835541"/>
              <a:gd name="connsiteY231" fmla="*/ 891653 h 1988023"/>
              <a:gd name="connsiteX232" fmla="*/ 2629910 w 2835541"/>
              <a:gd name="connsiteY232" fmla="*/ 941695 h 1988023"/>
              <a:gd name="connsiteX233" fmla="*/ 2643558 w 2835541"/>
              <a:gd name="connsiteY233" fmla="*/ 950794 h 1988023"/>
              <a:gd name="connsiteX234" fmla="*/ 2652657 w 2835541"/>
              <a:gd name="connsiteY234" fmla="*/ 964441 h 1988023"/>
              <a:gd name="connsiteX235" fmla="*/ 2684501 w 2835541"/>
              <a:gd name="connsiteY235" fmla="*/ 991737 h 1988023"/>
              <a:gd name="connsiteX236" fmla="*/ 2698149 w 2835541"/>
              <a:gd name="connsiteY236" fmla="*/ 996286 h 1988023"/>
              <a:gd name="connsiteX237" fmla="*/ 2725445 w 2835541"/>
              <a:gd name="connsiteY237" fmla="*/ 1019032 h 1988023"/>
              <a:gd name="connsiteX238" fmla="*/ 2761839 w 2835541"/>
              <a:gd name="connsiteY238" fmla="*/ 1046328 h 1988023"/>
              <a:gd name="connsiteX239" fmla="*/ 2793683 w 2835541"/>
              <a:gd name="connsiteY239" fmla="*/ 1064525 h 1988023"/>
              <a:gd name="connsiteX240" fmla="*/ 2816430 w 2835541"/>
              <a:gd name="connsiteY240" fmla="*/ 1091820 h 1988023"/>
              <a:gd name="connsiteX241" fmla="*/ 2830077 w 2835541"/>
              <a:gd name="connsiteY241" fmla="*/ 1100919 h 1988023"/>
              <a:gd name="connsiteX242" fmla="*/ 2807331 w 2835541"/>
              <a:gd name="connsiteY242" fmla="*/ 1105468 h 1988023"/>
              <a:gd name="connsiteX243" fmla="*/ 2798233 w 2835541"/>
              <a:gd name="connsiteY243" fmla="*/ 1078173 h 1988023"/>
              <a:gd name="connsiteX244" fmla="*/ 2784585 w 2835541"/>
              <a:gd name="connsiteY244" fmla="*/ 1069074 h 1988023"/>
              <a:gd name="connsiteX245" fmla="*/ 2780036 w 2835541"/>
              <a:gd name="connsiteY245" fmla="*/ 1055426 h 1988023"/>
              <a:gd name="connsiteX246" fmla="*/ 2766388 w 2835541"/>
              <a:gd name="connsiteY246" fmla="*/ 1023582 h 1988023"/>
              <a:gd name="connsiteX247" fmla="*/ 2752740 w 2835541"/>
              <a:gd name="connsiteY247" fmla="*/ 1014483 h 1988023"/>
              <a:gd name="connsiteX248" fmla="*/ 2743642 w 2835541"/>
              <a:gd name="connsiteY248" fmla="*/ 987188 h 1988023"/>
              <a:gd name="connsiteX249" fmla="*/ 2739092 w 2835541"/>
              <a:gd name="connsiteY249" fmla="*/ 973540 h 1988023"/>
              <a:gd name="connsiteX250" fmla="*/ 2725445 w 2835541"/>
              <a:gd name="connsiteY250" fmla="*/ 955343 h 1988023"/>
              <a:gd name="connsiteX251" fmla="*/ 2720895 w 2835541"/>
              <a:gd name="connsiteY251" fmla="*/ 937146 h 1988023"/>
              <a:gd name="connsiteX252" fmla="*/ 2716346 w 2835541"/>
              <a:gd name="connsiteY252" fmla="*/ 891653 h 1988023"/>
              <a:gd name="connsiteX253" fmla="*/ 2707248 w 2835541"/>
              <a:gd name="connsiteY253" fmla="*/ 878006 h 1988023"/>
              <a:gd name="connsiteX254" fmla="*/ 2698149 w 2835541"/>
              <a:gd name="connsiteY254" fmla="*/ 850710 h 1988023"/>
              <a:gd name="connsiteX255" fmla="*/ 2716346 w 2835541"/>
              <a:gd name="connsiteY255" fmla="*/ 809767 h 1988023"/>
              <a:gd name="connsiteX256" fmla="*/ 2684501 w 2835541"/>
              <a:gd name="connsiteY256" fmla="*/ 791570 h 1988023"/>
              <a:gd name="connsiteX257" fmla="*/ 2666304 w 2835541"/>
              <a:gd name="connsiteY257" fmla="*/ 787020 h 1988023"/>
              <a:gd name="connsiteX258" fmla="*/ 2652657 w 2835541"/>
              <a:gd name="connsiteY258" fmla="*/ 782471 h 1988023"/>
              <a:gd name="connsiteX259" fmla="*/ 2639009 w 2835541"/>
              <a:gd name="connsiteY259" fmla="*/ 732429 h 1988023"/>
              <a:gd name="connsiteX260" fmla="*/ 2616263 w 2835541"/>
              <a:gd name="connsiteY260" fmla="*/ 709683 h 1988023"/>
              <a:gd name="connsiteX261" fmla="*/ 2607164 w 2835541"/>
              <a:gd name="connsiteY261" fmla="*/ 673289 h 1988023"/>
              <a:gd name="connsiteX262" fmla="*/ 2602615 w 2835541"/>
              <a:gd name="connsiteY262" fmla="*/ 655092 h 1988023"/>
              <a:gd name="connsiteX263" fmla="*/ 2607164 w 2835541"/>
              <a:gd name="connsiteY263" fmla="*/ 568656 h 1988023"/>
              <a:gd name="connsiteX264" fmla="*/ 2620812 w 2835541"/>
              <a:gd name="connsiteY264" fmla="*/ 555008 h 1988023"/>
              <a:gd name="connsiteX265" fmla="*/ 2625361 w 2835541"/>
              <a:gd name="connsiteY265" fmla="*/ 541361 h 1988023"/>
              <a:gd name="connsiteX266" fmla="*/ 2634460 w 2835541"/>
              <a:gd name="connsiteY266" fmla="*/ 509516 h 1988023"/>
              <a:gd name="connsiteX267" fmla="*/ 2629910 w 2835541"/>
              <a:gd name="connsiteY267" fmla="*/ 454925 h 1988023"/>
              <a:gd name="connsiteX268" fmla="*/ 2625361 w 2835541"/>
              <a:gd name="connsiteY268" fmla="*/ 436728 h 1988023"/>
              <a:gd name="connsiteX269" fmla="*/ 2607164 w 2835541"/>
              <a:gd name="connsiteY269" fmla="*/ 432179 h 1988023"/>
              <a:gd name="connsiteX270" fmla="*/ 2579869 w 2835541"/>
              <a:gd name="connsiteY270" fmla="*/ 409432 h 1988023"/>
              <a:gd name="connsiteX271" fmla="*/ 2575319 w 2835541"/>
              <a:gd name="connsiteY271" fmla="*/ 395785 h 1988023"/>
              <a:gd name="connsiteX272" fmla="*/ 2579869 w 2835541"/>
              <a:gd name="connsiteY272" fmla="*/ 377588 h 1988023"/>
              <a:gd name="connsiteX273" fmla="*/ 2588967 w 2835541"/>
              <a:gd name="connsiteY273" fmla="*/ 350292 h 1988023"/>
              <a:gd name="connsiteX274" fmla="*/ 2584418 w 2835541"/>
              <a:gd name="connsiteY274" fmla="*/ 318447 h 1988023"/>
              <a:gd name="connsiteX275" fmla="*/ 2579869 w 2835541"/>
              <a:gd name="connsiteY275" fmla="*/ 304800 h 1988023"/>
              <a:gd name="connsiteX276" fmla="*/ 2566221 w 2835541"/>
              <a:gd name="connsiteY276" fmla="*/ 295701 h 1988023"/>
              <a:gd name="connsiteX277" fmla="*/ 2529827 w 2835541"/>
              <a:gd name="connsiteY277" fmla="*/ 286603 h 1988023"/>
              <a:gd name="connsiteX278" fmla="*/ 2502531 w 2835541"/>
              <a:gd name="connsiteY278" fmla="*/ 268406 h 1988023"/>
              <a:gd name="connsiteX279" fmla="*/ 2497982 w 2835541"/>
              <a:gd name="connsiteY279" fmla="*/ 254758 h 1988023"/>
              <a:gd name="connsiteX280" fmla="*/ 2493433 w 2835541"/>
              <a:gd name="connsiteY280" fmla="*/ 227462 h 1988023"/>
              <a:gd name="connsiteX281" fmla="*/ 2461588 w 2835541"/>
              <a:gd name="connsiteY281" fmla="*/ 191068 h 1988023"/>
              <a:gd name="connsiteX282" fmla="*/ 2475236 w 2835541"/>
              <a:gd name="connsiteY282" fmla="*/ 131928 h 1988023"/>
              <a:gd name="connsiteX283" fmla="*/ 2502531 w 2835541"/>
              <a:gd name="connsiteY283" fmla="*/ 113731 h 1988023"/>
              <a:gd name="connsiteX284" fmla="*/ 2529827 w 2835541"/>
              <a:gd name="connsiteY284" fmla="*/ 104632 h 1988023"/>
              <a:gd name="connsiteX285" fmla="*/ 2538925 w 2835541"/>
              <a:gd name="connsiteY285" fmla="*/ 90985 h 1988023"/>
              <a:gd name="connsiteX286" fmla="*/ 2520728 w 2835541"/>
              <a:gd name="connsiteY286" fmla="*/ 54591 h 1988023"/>
              <a:gd name="connsiteX287" fmla="*/ 2507080 w 2835541"/>
              <a:gd name="connsiteY287" fmla="*/ 50041 h 1988023"/>
              <a:gd name="connsiteX288" fmla="*/ 2479785 w 2835541"/>
              <a:gd name="connsiteY288" fmla="*/ 36394 h 1988023"/>
              <a:gd name="connsiteX289" fmla="*/ 2452489 w 2835541"/>
              <a:gd name="connsiteY289" fmla="*/ 22746 h 1988023"/>
              <a:gd name="connsiteX290" fmla="*/ 2425194 w 2835541"/>
              <a:gd name="connsiteY290" fmla="*/ 0 h 1988023"/>
              <a:gd name="connsiteX291" fmla="*/ 2402448 w 2835541"/>
              <a:gd name="connsiteY291" fmla="*/ 18197 h 1988023"/>
              <a:gd name="connsiteX292" fmla="*/ 2361504 w 2835541"/>
              <a:gd name="connsiteY292" fmla="*/ 63689 h 1988023"/>
              <a:gd name="connsiteX293" fmla="*/ 2356955 w 2835541"/>
              <a:gd name="connsiteY293" fmla="*/ 95534 h 1988023"/>
              <a:gd name="connsiteX294" fmla="*/ 2343307 w 2835541"/>
              <a:gd name="connsiteY294" fmla="*/ 100083 h 1988023"/>
              <a:gd name="connsiteX295" fmla="*/ 2334209 w 2835541"/>
              <a:gd name="connsiteY295" fmla="*/ 113731 h 1988023"/>
              <a:gd name="connsiteX296" fmla="*/ 2316012 w 2835541"/>
              <a:gd name="connsiteY296" fmla="*/ 127379 h 1988023"/>
              <a:gd name="connsiteX297" fmla="*/ 2288716 w 2835541"/>
              <a:gd name="connsiteY297" fmla="*/ 145576 h 1988023"/>
              <a:gd name="connsiteX298" fmla="*/ 2270519 w 2835541"/>
              <a:gd name="connsiteY298" fmla="*/ 163773 h 1988023"/>
              <a:gd name="connsiteX299" fmla="*/ 2256872 w 2835541"/>
              <a:gd name="connsiteY299" fmla="*/ 168322 h 1988023"/>
              <a:gd name="connsiteX300" fmla="*/ 2243224 w 2835541"/>
              <a:gd name="connsiteY300" fmla="*/ 177420 h 1988023"/>
              <a:gd name="connsiteX301" fmla="*/ 2220477 w 2835541"/>
              <a:gd name="connsiteY301" fmla="*/ 209265 h 1988023"/>
              <a:gd name="connsiteX302" fmla="*/ 2211379 w 2835541"/>
              <a:gd name="connsiteY302" fmla="*/ 222913 h 1988023"/>
              <a:gd name="connsiteX303" fmla="*/ 2193182 w 2835541"/>
              <a:gd name="connsiteY303" fmla="*/ 227462 h 1988023"/>
              <a:gd name="connsiteX304" fmla="*/ 2188633 w 2835541"/>
              <a:gd name="connsiteY304" fmla="*/ 241110 h 1988023"/>
              <a:gd name="connsiteX305" fmla="*/ 2202280 w 2835541"/>
              <a:gd name="connsiteY305" fmla="*/ 250208 h 1988023"/>
              <a:gd name="connsiteX306" fmla="*/ 2229576 w 2835541"/>
              <a:gd name="connsiteY306" fmla="*/ 254758 h 1988023"/>
              <a:gd name="connsiteX307" fmla="*/ 2252322 w 2835541"/>
              <a:gd name="connsiteY307" fmla="*/ 259307 h 1988023"/>
              <a:gd name="connsiteX308" fmla="*/ 2247773 w 2835541"/>
              <a:gd name="connsiteY308" fmla="*/ 282053 h 1988023"/>
              <a:gd name="connsiteX309" fmla="*/ 2243224 w 2835541"/>
              <a:gd name="connsiteY309" fmla="*/ 295701 h 1988023"/>
              <a:gd name="connsiteX310" fmla="*/ 2215928 w 2835541"/>
              <a:gd name="connsiteY310" fmla="*/ 313898 h 1988023"/>
              <a:gd name="connsiteX311" fmla="*/ 2202280 w 2835541"/>
              <a:gd name="connsiteY311" fmla="*/ 322997 h 1988023"/>
              <a:gd name="connsiteX312" fmla="*/ 2156788 w 2835541"/>
              <a:gd name="connsiteY312" fmla="*/ 336644 h 1988023"/>
              <a:gd name="connsiteX313" fmla="*/ 2138591 w 2835541"/>
              <a:gd name="connsiteY313" fmla="*/ 345743 h 1988023"/>
              <a:gd name="connsiteX314" fmla="*/ 2120394 w 2835541"/>
              <a:gd name="connsiteY314" fmla="*/ 350292 h 1988023"/>
              <a:gd name="connsiteX315" fmla="*/ 2106746 w 2835541"/>
              <a:gd name="connsiteY315" fmla="*/ 363940 h 1988023"/>
              <a:gd name="connsiteX316" fmla="*/ 2124943 w 2835541"/>
              <a:gd name="connsiteY316" fmla="*/ 423080 h 1988023"/>
              <a:gd name="connsiteX317" fmla="*/ 2138591 w 2835541"/>
              <a:gd name="connsiteY317" fmla="*/ 427629 h 1988023"/>
              <a:gd name="connsiteX318" fmla="*/ 2097648 w 2835541"/>
              <a:gd name="connsiteY318" fmla="*/ 445826 h 1988023"/>
              <a:gd name="connsiteX319" fmla="*/ 2079451 w 2835541"/>
              <a:gd name="connsiteY319" fmla="*/ 441277 h 1988023"/>
              <a:gd name="connsiteX320" fmla="*/ 2065803 w 2835541"/>
              <a:gd name="connsiteY320" fmla="*/ 432179 h 1988023"/>
              <a:gd name="connsiteX321" fmla="*/ 2020310 w 2835541"/>
              <a:gd name="connsiteY321" fmla="*/ 450376 h 1988023"/>
              <a:gd name="connsiteX322" fmla="*/ 2011212 w 2835541"/>
              <a:gd name="connsiteY322" fmla="*/ 464023 h 1988023"/>
              <a:gd name="connsiteX323" fmla="*/ 1993015 w 2835541"/>
              <a:gd name="connsiteY323" fmla="*/ 482220 h 1988023"/>
              <a:gd name="connsiteX324" fmla="*/ 1965719 w 2835541"/>
              <a:gd name="connsiteY324" fmla="*/ 500417 h 1988023"/>
              <a:gd name="connsiteX325" fmla="*/ 1952072 w 2835541"/>
              <a:gd name="connsiteY325" fmla="*/ 504967 h 1988023"/>
              <a:gd name="connsiteX326" fmla="*/ 1897480 w 2835541"/>
              <a:gd name="connsiteY326" fmla="*/ 514065 h 1988023"/>
              <a:gd name="connsiteX327" fmla="*/ 1824692 w 2835541"/>
              <a:gd name="connsiteY327" fmla="*/ 518614 h 1988023"/>
              <a:gd name="connsiteX328" fmla="*/ 1806495 w 2835541"/>
              <a:gd name="connsiteY328" fmla="*/ 527713 h 1988023"/>
              <a:gd name="connsiteX329" fmla="*/ 1792848 w 2835541"/>
              <a:gd name="connsiteY329" fmla="*/ 536811 h 1988023"/>
              <a:gd name="connsiteX330" fmla="*/ 1779200 w 2835541"/>
              <a:gd name="connsiteY330" fmla="*/ 541361 h 1988023"/>
              <a:gd name="connsiteX331" fmla="*/ 1774651 w 2835541"/>
              <a:gd name="connsiteY331" fmla="*/ 582304 h 1988023"/>
              <a:gd name="connsiteX332" fmla="*/ 1788298 w 2835541"/>
              <a:gd name="connsiteY332" fmla="*/ 591403 h 1988023"/>
              <a:gd name="connsiteX333" fmla="*/ 1806495 w 2835541"/>
              <a:gd name="connsiteY333" fmla="*/ 632346 h 1988023"/>
              <a:gd name="connsiteX334" fmla="*/ 1811045 w 2835541"/>
              <a:gd name="connsiteY334" fmla="*/ 645994 h 1988023"/>
              <a:gd name="connsiteX335" fmla="*/ 1706412 w 2835541"/>
              <a:gd name="connsiteY335" fmla="*/ 673289 h 1988023"/>
              <a:gd name="connsiteX336" fmla="*/ 1692764 w 2835541"/>
              <a:gd name="connsiteY336" fmla="*/ 682388 h 1988023"/>
              <a:gd name="connsiteX337" fmla="*/ 1701863 w 2835541"/>
              <a:gd name="connsiteY337" fmla="*/ 709683 h 1988023"/>
              <a:gd name="connsiteX338" fmla="*/ 1715510 w 2835541"/>
              <a:gd name="connsiteY338" fmla="*/ 714232 h 1988023"/>
              <a:gd name="connsiteX339" fmla="*/ 1674567 w 2835541"/>
              <a:gd name="connsiteY339" fmla="*/ 709683 h 1988023"/>
              <a:gd name="connsiteX340" fmla="*/ 1660919 w 2835541"/>
              <a:gd name="connsiteY340" fmla="*/ 696035 h 1988023"/>
              <a:gd name="connsiteX341" fmla="*/ 1656370 w 2835541"/>
              <a:gd name="connsiteY341" fmla="*/ 682388 h 1988023"/>
              <a:gd name="connsiteX342" fmla="*/ 1642722 w 2835541"/>
              <a:gd name="connsiteY342" fmla="*/ 614149 h 1988023"/>
              <a:gd name="connsiteX343" fmla="*/ 1597230 w 2835541"/>
              <a:gd name="connsiteY343" fmla="*/ 623247 h 1988023"/>
              <a:gd name="connsiteX344" fmla="*/ 1583582 w 2835541"/>
              <a:gd name="connsiteY344" fmla="*/ 632346 h 1988023"/>
              <a:gd name="connsiteX345" fmla="*/ 1574483 w 2835541"/>
              <a:gd name="connsiteY345" fmla="*/ 645994 h 1988023"/>
              <a:gd name="connsiteX346" fmla="*/ 1565385 w 2835541"/>
              <a:gd name="connsiteY346" fmla="*/ 673289 h 1988023"/>
              <a:gd name="connsiteX347" fmla="*/ 1551737 w 2835541"/>
              <a:gd name="connsiteY347" fmla="*/ 682388 h 1988023"/>
              <a:gd name="connsiteX348" fmla="*/ 1497146 w 2835541"/>
              <a:gd name="connsiteY348" fmla="*/ 677838 h 1988023"/>
              <a:gd name="connsiteX349" fmla="*/ 1469851 w 2835541"/>
              <a:gd name="connsiteY349" fmla="*/ 668740 h 1988023"/>
              <a:gd name="connsiteX350" fmla="*/ 1392513 w 2835541"/>
              <a:gd name="connsiteY350" fmla="*/ 664191 h 1988023"/>
              <a:gd name="connsiteX351" fmla="*/ 1383415 w 2835541"/>
              <a:gd name="connsiteY351" fmla="*/ 677838 h 1988023"/>
              <a:gd name="connsiteX352" fmla="*/ 1369767 w 2835541"/>
              <a:gd name="connsiteY352" fmla="*/ 682388 h 1988023"/>
              <a:gd name="connsiteX353" fmla="*/ 1342472 w 2835541"/>
              <a:gd name="connsiteY353" fmla="*/ 709683 h 1988023"/>
              <a:gd name="connsiteX354" fmla="*/ 1328824 w 2835541"/>
              <a:gd name="connsiteY354" fmla="*/ 705134 h 1988023"/>
              <a:gd name="connsiteX355" fmla="*/ 1324275 w 2835541"/>
              <a:gd name="connsiteY355" fmla="*/ 691486 h 1988023"/>
              <a:gd name="connsiteX356" fmla="*/ 1337922 w 2835541"/>
              <a:gd name="connsiteY356" fmla="*/ 686937 h 1988023"/>
              <a:gd name="connsiteX357" fmla="*/ 1365218 w 2835541"/>
              <a:gd name="connsiteY357" fmla="*/ 673289 h 1988023"/>
              <a:gd name="connsiteX358" fmla="*/ 1401612 w 2835541"/>
              <a:gd name="connsiteY358" fmla="*/ 645994 h 1988023"/>
              <a:gd name="connsiteX359" fmla="*/ 1424358 w 2835541"/>
              <a:gd name="connsiteY359" fmla="*/ 618698 h 1988023"/>
              <a:gd name="connsiteX360" fmla="*/ 1428907 w 2835541"/>
              <a:gd name="connsiteY360" fmla="*/ 605050 h 1988023"/>
              <a:gd name="connsiteX361" fmla="*/ 1424358 w 2835541"/>
              <a:gd name="connsiteY361" fmla="*/ 564107 h 1988023"/>
              <a:gd name="connsiteX362" fmla="*/ 1415260 w 2835541"/>
              <a:gd name="connsiteY362" fmla="*/ 545910 h 1988023"/>
              <a:gd name="connsiteX363" fmla="*/ 1392513 w 2835541"/>
              <a:gd name="connsiteY363" fmla="*/ 518614 h 1988023"/>
              <a:gd name="connsiteX364" fmla="*/ 1378866 w 2835541"/>
              <a:gd name="connsiteY364" fmla="*/ 509516 h 1988023"/>
              <a:gd name="connsiteX365" fmla="*/ 1356119 w 2835541"/>
              <a:gd name="connsiteY365" fmla="*/ 504967 h 1988023"/>
              <a:gd name="connsiteX366" fmla="*/ 1315176 w 2835541"/>
              <a:gd name="connsiteY366" fmla="*/ 495868 h 1988023"/>
              <a:gd name="connsiteX367" fmla="*/ 1269683 w 2835541"/>
              <a:gd name="connsiteY367" fmla="*/ 491319 h 1988023"/>
              <a:gd name="connsiteX368" fmla="*/ 1256036 w 2835541"/>
              <a:gd name="connsiteY368" fmla="*/ 486770 h 1988023"/>
              <a:gd name="connsiteX369" fmla="*/ 1283331 w 2835541"/>
              <a:gd name="connsiteY369" fmla="*/ 495868 h 198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</a:cxnLst>
            <a:rect l="l" t="t" r="r" b="b"/>
            <a:pathLst>
              <a:path w="2835541" h="1988023">
                <a:moveTo>
                  <a:pt x="1283331" y="495868"/>
                </a:moveTo>
                <a:cubicBezTo>
                  <a:pt x="1284089" y="498901"/>
                  <a:pt x="1268231" y="502100"/>
                  <a:pt x="1260585" y="504967"/>
                </a:cubicBezTo>
                <a:cubicBezTo>
                  <a:pt x="1256095" y="506651"/>
                  <a:pt x="1250328" y="506125"/>
                  <a:pt x="1246937" y="509516"/>
                </a:cubicBezTo>
                <a:cubicBezTo>
                  <a:pt x="1214005" y="542448"/>
                  <a:pt x="1286351" y="500211"/>
                  <a:pt x="1228740" y="541361"/>
                </a:cubicBezTo>
                <a:cubicBezTo>
                  <a:pt x="1223652" y="544995"/>
                  <a:pt x="1216532" y="544113"/>
                  <a:pt x="1210543" y="545910"/>
                </a:cubicBezTo>
                <a:cubicBezTo>
                  <a:pt x="1159060" y="561354"/>
                  <a:pt x="1205877" y="553122"/>
                  <a:pt x="1128657" y="559558"/>
                </a:cubicBezTo>
                <a:cubicBezTo>
                  <a:pt x="1122591" y="562591"/>
                  <a:pt x="1116810" y="566275"/>
                  <a:pt x="1110460" y="568656"/>
                </a:cubicBezTo>
                <a:cubicBezTo>
                  <a:pt x="1104606" y="570851"/>
                  <a:pt x="1098010" y="570743"/>
                  <a:pt x="1092263" y="573206"/>
                </a:cubicBezTo>
                <a:cubicBezTo>
                  <a:pt x="1087238" y="575360"/>
                  <a:pt x="1083164" y="579271"/>
                  <a:pt x="1078615" y="582304"/>
                </a:cubicBezTo>
                <a:cubicBezTo>
                  <a:pt x="1064196" y="603931"/>
                  <a:pt x="1071245" y="590765"/>
                  <a:pt x="1060418" y="623247"/>
                </a:cubicBezTo>
                <a:cubicBezTo>
                  <a:pt x="1058902" y="627796"/>
                  <a:pt x="1059859" y="634235"/>
                  <a:pt x="1055869" y="636895"/>
                </a:cubicBezTo>
                <a:lnTo>
                  <a:pt x="1028573" y="655092"/>
                </a:lnTo>
                <a:lnTo>
                  <a:pt x="1014925" y="664191"/>
                </a:lnTo>
                <a:cubicBezTo>
                  <a:pt x="1004310" y="662674"/>
                  <a:pt x="993595" y="661744"/>
                  <a:pt x="983080" y="659641"/>
                </a:cubicBezTo>
                <a:cubicBezTo>
                  <a:pt x="978378" y="658701"/>
                  <a:pt x="974228" y="655092"/>
                  <a:pt x="969433" y="655092"/>
                </a:cubicBezTo>
                <a:cubicBezTo>
                  <a:pt x="960209" y="655092"/>
                  <a:pt x="951236" y="658125"/>
                  <a:pt x="942137" y="659641"/>
                </a:cubicBezTo>
                <a:cubicBezTo>
                  <a:pt x="930006" y="671772"/>
                  <a:pt x="919468" y="685741"/>
                  <a:pt x="905743" y="696035"/>
                </a:cubicBezTo>
                <a:cubicBezTo>
                  <a:pt x="883172" y="712964"/>
                  <a:pt x="893855" y="705477"/>
                  <a:pt x="873898" y="718782"/>
                </a:cubicBezTo>
                <a:cubicBezTo>
                  <a:pt x="822691" y="705978"/>
                  <a:pt x="895839" y="730403"/>
                  <a:pt x="851152" y="645994"/>
                </a:cubicBezTo>
                <a:cubicBezTo>
                  <a:pt x="845301" y="634942"/>
                  <a:pt x="826822" y="640185"/>
                  <a:pt x="814758" y="636895"/>
                </a:cubicBezTo>
                <a:cubicBezTo>
                  <a:pt x="810132" y="635633"/>
                  <a:pt x="805659" y="633862"/>
                  <a:pt x="801110" y="632346"/>
                </a:cubicBezTo>
                <a:cubicBezTo>
                  <a:pt x="763269" y="647482"/>
                  <a:pt x="791628" y="632674"/>
                  <a:pt x="760167" y="659641"/>
                </a:cubicBezTo>
                <a:cubicBezTo>
                  <a:pt x="742643" y="674662"/>
                  <a:pt x="748648" y="662105"/>
                  <a:pt x="732872" y="682388"/>
                </a:cubicBezTo>
                <a:cubicBezTo>
                  <a:pt x="726159" y="691020"/>
                  <a:pt x="719565" y="699903"/>
                  <a:pt x="714675" y="709683"/>
                </a:cubicBezTo>
                <a:cubicBezTo>
                  <a:pt x="711642" y="715749"/>
                  <a:pt x="709518" y="722362"/>
                  <a:pt x="705576" y="727880"/>
                </a:cubicBezTo>
                <a:cubicBezTo>
                  <a:pt x="701836" y="733115"/>
                  <a:pt x="695788" y="736381"/>
                  <a:pt x="691928" y="741528"/>
                </a:cubicBezTo>
                <a:cubicBezTo>
                  <a:pt x="686623" y="748602"/>
                  <a:pt x="683585" y="757200"/>
                  <a:pt x="678280" y="764274"/>
                </a:cubicBezTo>
                <a:cubicBezTo>
                  <a:pt x="674420" y="769421"/>
                  <a:pt x="668820" y="773037"/>
                  <a:pt x="664633" y="777922"/>
                </a:cubicBezTo>
                <a:cubicBezTo>
                  <a:pt x="659699" y="783679"/>
                  <a:pt x="655534" y="790053"/>
                  <a:pt x="650985" y="796119"/>
                </a:cubicBezTo>
                <a:lnTo>
                  <a:pt x="641886" y="823414"/>
                </a:lnTo>
                <a:lnTo>
                  <a:pt x="637337" y="837062"/>
                </a:lnTo>
                <a:cubicBezTo>
                  <a:pt x="635821" y="852226"/>
                  <a:pt x="644980" y="873411"/>
                  <a:pt x="632788" y="882555"/>
                </a:cubicBezTo>
                <a:cubicBezTo>
                  <a:pt x="619389" y="892605"/>
                  <a:pt x="599495" y="878006"/>
                  <a:pt x="582746" y="878006"/>
                </a:cubicBezTo>
                <a:cubicBezTo>
                  <a:pt x="543290" y="878006"/>
                  <a:pt x="503893" y="881039"/>
                  <a:pt x="464466" y="882555"/>
                </a:cubicBezTo>
                <a:cubicBezTo>
                  <a:pt x="430162" y="893989"/>
                  <a:pt x="472446" y="878565"/>
                  <a:pt x="437170" y="896203"/>
                </a:cubicBezTo>
                <a:cubicBezTo>
                  <a:pt x="432881" y="898348"/>
                  <a:pt x="428071" y="899236"/>
                  <a:pt x="423522" y="900752"/>
                </a:cubicBezTo>
                <a:cubicBezTo>
                  <a:pt x="418973" y="905301"/>
                  <a:pt x="415110" y="910661"/>
                  <a:pt x="409875" y="914400"/>
                </a:cubicBezTo>
                <a:cubicBezTo>
                  <a:pt x="400040" y="921425"/>
                  <a:pt x="389165" y="924335"/>
                  <a:pt x="378030" y="928047"/>
                </a:cubicBezTo>
                <a:cubicBezTo>
                  <a:pt x="366254" y="939823"/>
                  <a:pt x="353411" y="954450"/>
                  <a:pt x="337086" y="959892"/>
                </a:cubicBezTo>
                <a:lnTo>
                  <a:pt x="323439" y="964441"/>
                </a:lnTo>
                <a:lnTo>
                  <a:pt x="282495" y="991737"/>
                </a:lnTo>
                <a:lnTo>
                  <a:pt x="268848" y="1000835"/>
                </a:lnTo>
                <a:lnTo>
                  <a:pt x="255200" y="1009934"/>
                </a:lnTo>
                <a:cubicBezTo>
                  <a:pt x="229940" y="1047822"/>
                  <a:pt x="266999" y="988191"/>
                  <a:pt x="237003" y="1078173"/>
                </a:cubicBezTo>
                <a:cubicBezTo>
                  <a:pt x="215390" y="1143006"/>
                  <a:pt x="237099" y="1075559"/>
                  <a:pt x="223355" y="1123665"/>
                </a:cubicBezTo>
                <a:cubicBezTo>
                  <a:pt x="222038" y="1128276"/>
                  <a:pt x="219969" y="1132661"/>
                  <a:pt x="218806" y="1137313"/>
                </a:cubicBezTo>
                <a:cubicBezTo>
                  <a:pt x="216931" y="1144814"/>
                  <a:pt x="216972" y="1152819"/>
                  <a:pt x="214257" y="1160059"/>
                </a:cubicBezTo>
                <a:cubicBezTo>
                  <a:pt x="208086" y="1176514"/>
                  <a:pt x="194662" y="1179654"/>
                  <a:pt x="182412" y="1191904"/>
                </a:cubicBezTo>
                <a:cubicBezTo>
                  <a:pt x="178546" y="1195770"/>
                  <a:pt x="177179" y="1201686"/>
                  <a:pt x="173313" y="1205552"/>
                </a:cubicBezTo>
                <a:cubicBezTo>
                  <a:pt x="164495" y="1214370"/>
                  <a:pt x="157117" y="1215500"/>
                  <a:pt x="146018" y="1219200"/>
                </a:cubicBezTo>
                <a:cubicBezTo>
                  <a:pt x="143423" y="1226986"/>
                  <a:pt x="139930" y="1241455"/>
                  <a:pt x="132370" y="1246495"/>
                </a:cubicBezTo>
                <a:cubicBezTo>
                  <a:pt x="127168" y="1249963"/>
                  <a:pt x="120239" y="1249528"/>
                  <a:pt x="114173" y="1251044"/>
                </a:cubicBezTo>
                <a:cubicBezTo>
                  <a:pt x="109624" y="1254077"/>
                  <a:pt x="104126" y="1256028"/>
                  <a:pt x="100525" y="1260143"/>
                </a:cubicBezTo>
                <a:cubicBezTo>
                  <a:pt x="93324" y="1268372"/>
                  <a:pt x="88889" y="1278690"/>
                  <a:pt x="82328" y="1287438"/>
                </a:cubicBezTo>
                <a:cubicBezTo>
                  <a:pt x="77779" y="1293504"/>
                  <a:pt x="72698" y="1299205"/>
                  <a:pt x="68680" y="1305635"/>
                </a:cubicBezTo>
                <a:cubicBezTo>
                  <a:pt x="65086" y="1311386"/>
                  <a:pt x="62947" y="1317944"/>
                  <a:pt x="59582" y="1323832"/>
                </a:cubicBezTo>
                <a:cubicBezTo>
                  <a:pt x="56869" y="1328579"/>
                  <a:pt x="53516" y="1332931"/>
                  <a:pt x="50483" y="1337480"/>
                </a:cubicBezTo>
                <a:lnTo>
                  <a:pt x="41385" y="1364776"/>
                </a:lnTo>
                <a:cubicBezTo>
                  <a:pt x="39869" y="1369325"/>
                  <a:pt x="39496" y="1374433"/>
                  <a:pt x="36836" y="1378423"/>
                </a:cubicBezTo>
                <a:lnTo>
                  <a:pt x="27737" y="1392071"/>
                </a:lnTo>
                <a:cubicBezTo>
                  <a:pt x="26007" y="1400720"/>
                  <a:pt x="23301" y="1419140"/>
                  <a:pt x="18639" y="1428465"/>
                </a:cubicBezTo>
                <a:cubicBezTo>
                  <a:pt x="16194" y="1433355"/>
                  <a:pt x="12573" y="1437564"/>
                  <a:pt x="9540" y="1442113"/>
                </a:cubicBezTo>
                <a:cubicBezTo>
                  <a:pt x="7058" y="1449561"/>
                  <a:pt x="-7486" y="1476911"/>
                  <a:pt x="4991" y="1487606"/>
                </a:cubicBezTo>
                <a:cubicBezTo>
                  <a:pt x="12272" y="1493848"/>
                  <a:pt x="32286" y="1496704"/>
                  <a:pt x="32286" y="1496704"/>
                </a:cubicBezTo>
                <a:cubicBezTo>
                  <a:pt x="42901" y="1495188"/>
                  <a:pt x="59085" y="1501616"/>
                  <a:pt x="64131" y="1492155"/>
                </a:cubicBezTo>
                <a:cubicBezTo>
                  <a:pt x="106394" y="1412912"/>
                  <a:pt x="37084" y="1436364"/>
                  <a:pt x="86877" y="1423916"/>
                </a:cubicBezTo>
                <a:cubicBezTo>
                  <a:pt x="92943" y="1419367"/>
                  <a:pt x="99318" y="1415203"/>
                  <a:pt x="105075" y="1410268"/>
                </a:cubicBezTo>
                <a:cubicBezTo>
                  <a:pt x="109960" y="1406081"/>
                  <a:pt x="113136" y="1399812"/>
                  <a:pt x="118722" y="1396620"/>
                </a:cubicBezTo>
                <a:cubicBezTo>
                  <a:pt x="124151" y="1393518"/>
                  <a:pt x="131065" y="1394266"/>
                  <a:pt x="136919" y="1392071"/>
                </a:cubicBezTo>
                <a:cubicBezTo>
                  <a:pt x="143269" y="1389690"/>
                  <a:pt x="149050" y="1386006"/>
                  <a:pt x="155116" y="1382973"/>
                </a:cubicBezTo>
                <a:cubicBezTo>
                  <a:pt x="183061" y="1386466"/>
                  <a:pt x="196149" y="1387886"/>
                  <a:pt x="223355" y="1392071"/>
                </a:cubicBezTo>
                <a:cubicBezTo>
                  <a:pt x="232472" y="1393474"/>
                  <a:pt x="241445" y="1396045"/>
                  <a:pt x="250651" y="1396620"/>
                </a:cubicBezTo>
                <a:cubicBezTo>
                  <a:pt x="290030" y="1399081"/>
                  <a:pt x="329504" y="1399653"/>
                  <a:pt x="368931" y="1401170"/>
                </a:cubicBezTo>
                <a:cubicBezTo>
                  <a:pt x="382580" y="1410269"/>
                  <a:pt x="384094" y="1408750"/>
                  <a:pt x="391677" y="1423916"/>
                </a:cubicBezTo>
                <a:cubicBezTo>
                  <a:pt x="399076" y="1438714"/>
                  <a:pt x="392290" y="1438176"/>
                  <a:pt x="405325" y="1451211"/>
                </a:cubicBezTo>
                <a:cubicBezTo>
                  <a:pt x="409191" y="1455077"/>
                  <a:pt x="414424" y="1457277"/>
                  <a:pt x="418973" y="1460310"/>
                </a:cubicBezTo>
                <a:cubicBezTo>
                  <a:pt x="426980" y="1484332"/>
                  <a:pt x="420862" y="1469968"/>
                  <a:pt x="441719" y="1501253"/>
                </a:cubicBezTo>
                <a:cubicBezTo>
                  <a:pt x="448433" y="1511323"/>
                  <a:pt x="453958" y="1521543"/>
                  <a:pt x="464466" y="1528549"/>
                </a:cubicBezTo>
                <a:cubicBezTo>
                  <a:pt x="468456" y="1531209"/>
                  <a:pt x="473502" y="1531781"/>
                  <a:pt x="478113" y="1533098"/>
                </a:cubicBezTo>
                <a:cubicBezTo>
                  <a:pt x="501489" y="1539777"/>
                  <a:pt x="503171" y="1538505"/>
                  <a:pt x="532704" y="1542197"/>
                </a:cubicBezTo>
                <a:cubicBezTo>
                  <a:pt x="537253" y="1543713"/>
                  <a:pt x="542160" y="1544417"/>
                  <a:pt x="546352" y="1546746"/>
                </a:cubicBezTo>
                <a:cubicBezTo>
                  <a:pt x="555911" y="1552056"/>
                  <a:pt x="573648" y="1564943"/>
                  <a:pt x="573648" y="1564943"/>
                </a:cubicBezTo>
                <a:lnTo>
                  <a:pt x="582746" y="1592238"/>
                </a:lnTo>
                <a:cubicBezTo>
                  <a:pt x="584262" y="1596787"/>
                  <a:pt x="584635" y="1601896"/>
                  <a:pt x="587295" y="1605886"/>
                </a:cubicBezTo>
                <a:lnTo>
                  <a:pt x="596394" y="1619534"/>
                </a:lnTo>
                <a:cubicBezTo>
                  <a:pt x="611694" y="1665439"/>
                  <a:pt x="588340" y="1594206"/>
                  <a:pt x="605492" y="1651379"/>
                </a:cubicBezTo>
                <a:cubicBezTo>
                  <a:pt x="608248" y="1660565"/>
                  <a:pt x="611558" y="1669576"/>
                  <a:pt x="614591" y="1678674"/>
                </a:cubicBezTo>
                <a:cubicBezTo>
                  <a:pt x="616107" y="1683223"/>
                  <a:pt x="618352" y="1687592"/>
                  <a:pt x="619140" y="1692322"/>
                </a:cubicBezTo>
                <a:cubicBezTo>
                  <a:pt x="621360" y="1705642"/>
                  <a:pt x="620486" y="1723424"/>
                  <a:pt x="632788" y="1733265"/>
                </a:cubicBezTo>
                <a:cubicBezTo>
                  <a:pt x="636533" y="1736261"/>
                  <a:pt x="641784" y="1736651"/>
                  <a:pt x="646436" y="1737814"/>
                </a:cubicBezTo>
                <a:lnTo>
                  <a:pt x="682830" y="1746913"/>
                </a:lnTo>
                <a:cubicBezTo>
                  <a:pt x="708902" y="1786023"/>
                  <a:pt x="674187" y="1740000"/>
                  <a:pt x="705576" y="1765110"/>
                </a:cubicBezTo>
                <a:cubicBezTo>
                  <a:pt x="709846" y="1768526"/>
                  <a:pt x="710560" y="1775157"/>
                  <a:pt x="714675" y="1778758"/>
                </a:cubicBezTo>
                <a:cubicBezTo>
                  <a:pt x="722904" y="1785959"/>
                  <a:pt x="732872" y="1790889"/>
                  <a:pt x="741970" y="1796955"/>
                </a:cubicBezTo>
                <a:lnTo>
                  <a:pt x="755618" y="1806053"/>
                </a:lnTo>
                <a:lnTo>
                  <a:pt x="769266" y="1815152"/>
                </a:lnTo>
                <a:cubicBezTo>
                  <a:pt x="775332" y="1824250"/>
                  <a:pt x="784005" y="1832073"/>
                  <a:pt x="787463" y="1842447"/>
                </a:cubicBezTo>
                <a:cubicBezTo>
                  <a:pt x="798290" y="1874930"/>
                  <a:pt x="788581" y="1864423"/>
                  <a:pt x="810209" y="1878841"/>
                </a:cubicBezTo>
                <a:cubicBezTo>
                  <a:pt x="813242" y="1883390"/>
                  <a:pt x="813864" y="1891971"/>
                  <a:pt x="819307" y="1892489"/>
                </a:cubicBezTo>
                <a:cubicBezTo>
                  <a:pt x="848029" y="1895225"/>
                  <a:pt x="877357" y="1893101"/>
                  <a:pt x="905743" y="1887940"/>
                </a:cubicBezTo>
                <a:cubicBezTo>
                  <a:pt x="912073" y="1886789"/>
                  <a:pt x="914448" y="1878411"/>
                  <a:pt x="919391" y="1874292"/>
                </a:cubicBezTo>
                <a:cubicBezTo>
                  <a:pt x="957385" y="1842631"/>
                  <a:pt x="906825" y="1891410"/>
                  <a:pt x="946686" y="1851546"/>
                </a:cubicBezTo>
                <a:cubicBezTo>
                  <a:pt x="1044042" y="1856670"/>
                  <a:pt x="1009116" y="1840091"/>
                  <a:pt x="1060418" y="1874292"/>
                </a:cubicBezTo>
                <a:lnTo>
                  <a:pt x="1060418" y="1874292"/>
                </a:lnTo>
                <a:lnTo>
                  <a:pt x="1101361" y="1887940"/>
                </a:lnTo>
                <a:lnTo>
                  <a:pt x="1115009" y="1892489"/>
                </a:lnTo>
                <a:lnTo>
                  <a:pt x="1128657" y="1897038"/>
                </a:lnTo>
                <a:cubicBezTo>
                  <a:pt x="1161139" y="1886211"/>
                  <a:pt x="1147972" y="1893260"/>
                  <a:pt x="1169600" y="1878841"/>
                </a:cubicBezTo>
                <a:lnTo>
                  <a:pt x="1178698" y="1851546"/>
                </a:lnTo>
                <a:cubicBezTo>
                  <a:pt x="1180215" y="1846997"/>
                  <a:pt x="1179258" y="1840558"/>
                  <a:pt x="1183248" y="1837898"/>
                </a:cubicBezTo>
                <a:lnTo>
                  <a:pt x="1196895" y="1828800"/>
                </a:lnTo>
                <a:cubicBezTo>
                  <a:pt x="1198412" y="1822734"/>
                  <a:pt x="1197977" y="1815805"/>
                  <a:pt x="1201445" y="1810603"/>
                </a:cubicBezTo>
                <a:cubicBezTo>
                  <a:pt x="1215638" y="1789312"/>
                  <a:pt x="1267155" y="1805509"/>
                  <a:pt x="1274233" y="1806053"/>
                </a:cubicBezTo>
                <a:cubicBezTo>
                  <a:pt x="1285665" y="1840351"/>
                  <a:pt x="1270246" y="1798081"/>
                  <a:pt x="1287880" y="1833349"/>
                </a:cubicBezTo>
                <a:cubicBezTo>
                  <a:pt x="1290025" y="1837638"/>
                  <a:pt x="1289434" y="1843252"/>
                  <a:pt x="1292430" y="1846997"/>
                </a:cubicBezTo>
                <a:cubicBezTo>
                  <a:pt x="1295845" y="1851266"/>
                  <a:pt x="1301081" y="1853875"/>
                  <a:pt x="1306077" y="1856095"/>
                </a:cubicBezTo>
                <a:cubicBezTo>
                  <a:pt x="1342949" y="1872483"/>
                  <a:pt x="1363977" y="1866994"/>
                  <a:pt x="1410710" y="1869743"/>
                </a:cubicBezTo>
                <a:cubicBezTo>
                  <a:pt x="1415259" y="1872776"/>
                  <a:pt x="1419333" y="1876687"/>
                  <a:pt x="1424358" y="1878841"/>
                </a:cubicBezTo>
                <a:cubicBezTo>
                  <a:pt x="1430105" y="1881304"/>
                  <a:pt x="1437126" y="1880289"/>
                  <a:pt x="1442555" y="1883391"/>
                </a:cubicBezTo>
                <a:cubicBezTo>
                  <a:pt x="1448141" y="1886583"/>
                  <a:pt x="1450579" y="1893914"/>
                  <a:pt x="1456203" y="1897038"/>
                </a:cubicBezTo>
                <a:cubicBezTo>
                  <a:pt x="1464587" y="1901696"/>
                  <a:pt x="1474920" y="1901848"/>
                  <a:pt x="1483498" y="1906137"/>
                </a:cubicBezTo>
                <a:cubicBezTo>
                  <a:pt x="1489564" y="1909170"/>
                  <a:pt x="1495261" y="1913090"/>
                  <a:pt x="1501695" y="1915235"/>
                </a:cubicBezTo>
                <a:cubicBezTo>
                  <a:pt x="1513558" y="1919189"/>
                  <a:pt x="1538089" y="1924334"/>
                  <a:pt x="1538089" y="1924334"/>
                </a:cubicBezTo>
                <a:cubicBezTo>
                  <a:pt x="1554770" y="1922818"/>
                  <a:pt x="1571550" y="1922154"/>
                  <a:pt x="1588131" y="1919785"/>
                </a:cubicBezTo>
                <a:cubicBezTo>
                  <a:pt x="1604102" y="1917503"/>
                  <a:pt x="1603303" y="1911139"/>
                  <a:pt x="1619976" y="1906137"/>
                </a:cubicBezTo>
                <a:cubicBezTo>
                  <a:pt x="1646201" y="1898270"/>
                  <a:pt x="1643230" y="1905378"/>
                  <a:pt x="1665469" y="1897038"/>
                </a:cubicBezTo>
                <a:cubicBezTo>
                  <a:pt x="1673565" y="1894002"/>
                  <a:pt x="1690110" y="1884843"/>
                  <a:pt x="1697313" y="1878841"/>
                </a:cubicBezTo>
                <a:cubicBezTo>
                  <a:pt x="1702255" y="1874722"/>
                  <a:pt x="1706412" y="1869743"/>
                  <a:pt x="1710961" y="1865194"/>
                </a:cubicBezTo>
                <a:cubicBezTo>
                  <a:pt x="1712477" y="1860645"/>
                  <a:pt x="1712440" y="1855230"/>
                  <a:pt x="1715510" y="1851546"/>
                </a:cubicBezTo>
                <a:cubicBezTo>
                  <a:pt x="1726103" y="1838834"/>
                  <a:pt x="1733749" y="1837884"/>
                  <a:pt x="1747355" y="1833349"/>
                </a:cubicBezTo>
                <a:cubicBezTo>
                  <a:pt x="1755378" y="1834352"/>
                  <a:pt x="1789570" y="1837143"/>
                  <a:pt x="1801946" y="1842447"/>
                </a:cubicBezTo>
                <a:cubicBezTo>
                  <a:pt x="1806972" y="1844601"/>
                  <a:pt x="1811045" y="1848513"/>
                  <a:pt x="1815594" y="1851546"/>
                </a:cubicBezTo>
                <a:cubicBezTo>
                  <a:pt x="1818627" y="1842447"/>
                  <a:pt x="1823115" y="1833710"/>
                  <a:pt x="1824692" y="1824250"/>
                </a:cubicBezTo>
                <a:cubicBezTo>
                  <a:pt x="1826209" y="1815152"/>
                  <a:pt x="1826529" y="1805771"/>
                  <a:pt x="1829242" y="1796955"/>
                </a:cubicBezTo>
                <a:cubicBezTo>
                  <a:pt x="1832638" y="1785917"/>
                  <a:pt x="1838600" y="1775833"/>
                  <a:pt x="1842889" y="1765110"/>
                </a:cubicBezTo>
                <a:cubicBezTo>
                  <a:pt x="1844670" y="1760657"/>
                  <a:pt x="1845922" y="1756011"/>
                  <a:pt x="1847439" y="1751462"/>
                </a:cubicBezTo>
                <a:cubicBezTo>
                  <a:pt x="1852077" y="1718994"/>
                  <a:pt x="1854932" y="1720240"/>
                  <a:pt x="1847439" y="1687773"/>
                </a:cubicBezTo>
                <a:cubicBezTo>
                  <a:pt x="1845282" y="1678428"/>
                  <a:pt x="1838340" y="1660477"/>
                  <a:pt x="1838340" y="1660477"/>
                </a:cubicBezTo>
                <a:cubicBezTo>
                  <a:pt x="1839856" y="1654411"/>
                  <a:pt x="1837297" y="1645076"/>
                  <a:pt x="1842889" y="1642280"/>
                </a:cubicBezTo>
                <a:cubicBezTo>
                  <a:pt x="1855171" y="1636139"/>
                  <a:pt x="1870207" y="1639434"/>
                  <a:pt x="1883833" y="1637731"/>
                </a:cubicBezTo>
                <a:cubicBezTo>
                  <a:pt x="1894473" y="1636401"/>
                  <a:pt x="1905062" y="1634698"/>
                  <a:pt x="1915677" y="1633182"/>
                </a:cubicBezTo>
                <a:cubicBezTo>
                  <a:pt x="1920226" y="1630149"/>
                  <a:pt x="1924435" y="1626528"/>
                  <a:pt x="1929325" y="1624083"/>
                </a:cubicBezTo>
                <a:cubicBezTo>
                  <a:pt x="1966995" y="1605248"/>
                  <a:pt x="1917507" y="1636512"/>
                  <a:pt x="1956621" y="1610435"/>
                </a:cubicBezTo>
                <a:cubicBezTo>
                  <a:pt x="1970269" y="1611952"/>
                  <a:pt x="1984242" y="1611655"/>
                  <a:pt x="1997564" y="1614985"/>
                </a:cubicBezTo>
                <a:cubicBezTo>
                  <a:pt x="2002868" y="1616311"/>
                  <a:pt x="2006322" y="1621638"/>
                  <a:pt x="2011212" y="1624083"/>
                </a:cubicBezTo>
                <a:cubicBezTo>
                  <a:pt x="2015501" y="1626227"/>
                  <a:pt x="2020311" y="1627116"/>
                  <a:pt x="2024860" y="1628632"/>
                </a:cubicBezTo>
                <a:cubicBezTo>
                  <a:pt x="2051087" y="1646118"/>
                  <a:pt x="2025786" y="1630979"/>
                  <a:pt x="2052155" y="1642280"/>
                </a:cubicBezTo>
                <a:cubicBezTo>
                  <a:pt x="2073389" y="1651380"/>
                  <a:pt x="2071754" y="1655298"/>
                  <a:pt x="2097648" y="1660477"/>
                </a:cubicBezTo>
                <a:cubicBezTo>
                  <a:pt x="2105230" y="1661993"/>
                  <a:pt x="2112893" y="1663151"/>
                  <a:pt x="2120394" y="1665026"/>
                </a:cubicBezTo>
                <a:cubicBezTo>
                  <a:pt x="2125046" y="1666189"/>
                  <a:pt x="2129850" y="1667247"/>
                  <a:pt x="2134042" y="1669576"/>
                </a:cubicBezTo>
                <a:cubicBezTo>
                  <a:pt x="2143601" y="1674887"/>
                  <a:pt x="2161337" y="1687773"/>
                  <a:pt x="2161337" y="1687773"/>
                </a:cubicBezTo>
                <a:cubicBezTo>
                  <a:pt x="2167403" y="1696871"/>
                  <a:pt x="2176076" y="1704694"/>
                  <a:pt x="2179534" y="1715068"/>
                </a:cubicBezTo>
                <a:cubicBezTo>
                  <a:pt x="2182567" y="1724167"/>
                  <a:pt x="2180653" y="1737044"/>
                  <a:pt x="2188633" y="1742364"/>
                </a:cubicBezTo>
                <a:cubicBezTo>
                  <a:pt x="2210259" y="1756782"/>
                  <a:pt x="2197095" y="1749734"/>
                  <a:pt x="2229576" y="1760561"/>
                </a:cubicBezTo>
                <a:lnTo>
                  <a:pt x="2243224" y="1765110"/>
                </a:lnTo>
                <a:cubicBezTo>
                  <a:pt x="2267246" y="1757103"/>
                  <a:pt x="2252882" y="1763221"/>
                  <a:pt x="2284167" y="1742364"/>
                </a:cubicBezTo>
                <a:cubicBezTo>
                  <a:pt x="2288716" y="1739331"/>
                  <a:pt x="2292628" y="1734994"/>
                  <a:pt x="2297815" y="1733265"/>
                </a:cubicBezTo>
                <a:lnTo>
                  <a:pt x="2325110" y="1724167"/>
                </a:lnTo>
                <a:cubicBezTo>
                  <a:pt x="2329659" y="1727200"/>
                  <a:pt x="2335342" y="1728996"/>
                  <a:pt x="2338758" y="1733265"/>
                </a:cubicBezTo>
                <a:cubicBezTo>
                  <a:pt x="2341130" y="1736229"/>
                  <a:pt x="2347561" y="1763924"/>
                  <a:pt x="2347857" y="1765110"/>
                </a:cubicBezTo>
                <a:cubicBezTo>
                  <a:pt x="2349373" y="1786340"/>
                  <a:pt x="2348707" y="1807840"/>
                  <a:pt x="2352406" y="1828800"/>
                </a:cubicBezTo>
                <a:cubicBezTo>
                  <a:pt x="2353356" y="1834184"/>
                  <a:pt x="2360826" y="1837022"/>
                  <a:pt x="2361504" y="1842447"/>
                </a:cubicBezTo>
                <a:cubicBezTo>
                  <a:pt x="2364578" y="1867042"/>
                  <a:pt x="2358980" y="1864519"/>
                  <a:pt x="2343307" y="1869743"/>
                </a:cubicBezTo>
                <a:cubicBezTo>
                  <a:pt x="2344824" y="1892489"/>
                  <a:pt x="2344109" y="1915495"/>
                  <a:pt x="2347857" y="1937982"/>
                </a:cubicBezTo>
                <a:cubicBezTo>
                  <a:pt x="2348756" y="1943375"/>
                  <a:pt x="2354510" y="1946739"/>
                  <a:pt x="2356955" y="1951629"/>
                </a:cubicBezTo>
                <a:cubicBezTo>
                  <a:pt x="2361617" y="1960952"/>
                  <a:pt x="2364324" y="1979376"/>
                  <a:pt x="2366054" y="1988023"/>
                </a:cubicBezTo>
                <a:cubicBezTo>
                  <a:pt x="2375152" y="1984990"/>
                  <a:pt x="2385369" y="1984245"/>
                  <a:pt x="2393349" y="1978925"/>
                </a:cubicBezTo>
                <a:cubicBezTo>
                  <a:pt x="2410987" y="1967166"/>
                  <a:pt x="2401810" y="1971555"/>
                  <a:pt x="2420645" y="1965277"/>
                </a:cubicBezTo>
                <a:cubicBezTo>
                  <a:pt x="2438002" y="1930562"/>
                  <a:pt x="2418840" y="1962532"/>
                  <a:pt x="2452489" y="1928883"/>
                </a:cubicBezTo>
                <a:cubicBezTo>
                  <a:pt x="2460840" y="1920532"/>
                  <a:pt x="2464737" y="1906557"/>
                  <a:pt x="2470686" y="1897038"/>
                </a:cubicBezTo>
                <a:cubicBezTo>
                  <a:pt x="2474704" y="1890608"/>
                  <a:pt x="2479785" y="1884907"/>
                  <a:pt x="2484334" y="1878841"/>
                </a:cubicBezTo>
                <a:cubicBezTo>
                  <a:pt x="2499206" y="1834226"/>
                  <a:pt x="2475094" y="1897251"/>
                  <a:pt x="2502531" y="1856095"/>
                </a:cubicBezTo>
                <a:cubicBezTo>
                  <a:pt x="2505999" y="1850893"/>
                  <a:pt x="2505362" y="1843910"/>
                  <a:pt x="2507080" y="1837898"/>
                </a:cubicBezTo>
                <a:cubicBezTo>
                  <a:pt x="2508397" y="1833287"/>
                  <a:pt x="2510113" y="1828799"/>
                  <a:pt x="2511630" y="1824250"/>
                </a:cubicBezTo>
                <a:cubicBezTo>
                  <a:pt x="2510113" y="1809086"/>
                  <a:pt x="2510507" y="1793607"/>
                  <a:pt x="2507080" y="1778758"/>
                </a:cubicBezTo>
                <a:cubicBezTo>
                  <a:pt x="2505851" y="1773431"/>
                  <a:pt x="2500203" y="1770106"/>
                  <a:pt x="2497982" y="1765110"/>
                </a:cubicBezTo>
                <a:cubicBezTo>
                  <a:pt x="2494087" y="1756346"/>
                  <a:pt x="2488883" y="1737814"/>
                  <a:pt x="2488883" y="1737814"/>
                </a:cubicBezTo>
                <a:cubicBezTo>
                  <a:pt x="2487367" y="1721134"/>
                  <a:pt x="2485003" y="1704509"/>
                  <a:pt x="2484334" y="1687773"/>
                </a:cubicBezTo>
                <a:cubicBezTo>
                  <a:pt x="2481970" y="1628660"/>
                  <a:pt x="2483902" y="1569368"/>
                  <a:pt x="2479785" y="1510352"/>
                </a:cubicBezTo>
                <a:cubicBezTo>
                  <a:pt x="2479313" y="1503587"/>
                  <a:pt x="2473205" y="1498452"/>
                  <a:pt x="2470686" y="1492155"/>
                </a:cubicBezTo>
                <a:cubicBezTo>
                  <a:pt x="2465303" y="1478697"/>
                  <a:pt x="2458730" y="1445234"/>
                  <a:pt x="2443391" y="1437564"/>
                </a:cubicBezTo>
                <a:cubicBezTo>
                  <a:pt x="2420304" y="1426020"/>
                  <a:pt x="2430837" y="1432227"/>
                  <a:pt x="2411546" y="1419367"/>
                </a:cubicBezTo>
                <a:cubicBezTo>
                  <a:pt x="2402690" y="1392798"/>
                  <a:pt x="2413926" y="1417197"/>
                  <a:pt x="2393349" y="1396620"/>
                </a:cubicBezTo>
                <a:cubicBezTo>
                  <a:pt x="2389483" y="1392754"/>
                  <a:pt x="2388117" y="1386839"/>
                  <a:pt x="2384251" y="1382973"/>
                </a:cubicBezTo>
                <a:cubicBezTo>
                  <a:pt x="2368977" y="1367699"/>
                  <a:pt x="2344525" y="1367549"/>
                  <a:pt x="2325110" y="1364776"/>
                </a:cubicBezTo>
                <a:cubicBezTo>
                  <a:pt x="2290480" y="1376319"/>
                  <a:pt x="2307219" y="1371993"/>
                  <a:pt x="2275069" y="1378423"/>
                </a:cubicBezTo>
                <a:cubicBezTo>
                  <a:pt x="2276585" y="1384489"/>
                  <a:pt x="2281940" y="1390815"/>
                  <a:pt x="2279618" y="1396620"/>
                </a:cubicBezTo>
                <a:cubicBezTo>
                  <a:pt x="2277837" y="1401072"/>
                  <a:pt x="2270765" y="1401170"/>
                  <a:pt x="2265970" y="1401170"/>
                </a:cubicBezTo>
                <a:cubicBezTo>
                  <a:pt x="2255247" y="1401170"/>
                  <a:pt x="2244675" y="1398538"/>
                  <a:pt x="2234125" y="1396620"/>
                </a:cubicBezTo>
                <a:cubicBezTo>
                  <a:pt x="2221557" y="1394335"/>
                  <a:pt x="2213974" y="1391420"/>
                  <a:pt x="2202280" y="1387522"/>
                </a:cubicBezTo>
                <a:cubicBezTo>
                  <a:pt x="2199247" y="1382973"/>
                  <a:pt x="2194081" y="1379267"/>
                  <a:pt x="2193182" y="1373874"/>
                </a:cubicBezTo>
                <a:cubicBezTo>
                  <a:pt x="2191926" y="1366338"/>
                  <a:pt x="2203660" y="1351333"/>
                  <a:pt x="2206830" y="1346579"/>
                </a:cubicBezTo>
                <a:cubicBezTo>
                  <a:pt x="2209863" y="1328382"/>
                  <a:pt x="2210094" y="1309489"/>
                  <a:pt x="2215928" y="1291988"/>
                </a:cubicBezTo>
                <a:cubicBezTo>
                  <a:pt x="2218961" y="1282889"/>
                  <a:pt x="2222701" y="1273997"/>
                  <a:pt x="2225027" y="1264692"/>
                </a:cubicBezTo>
                <a:cubicBezTo>
                  <a:pt x="2230739" y="1241843"/>
                  <a:pt x="2227599" y="1252427"/>
                  <a:pt x="2234125" y="1232847"/>
                </a:cubicBezTo>
                <a:cubicBezTo>
                  <a:pt x="2232609" y="1213134"/>
                  <a:pt x="2232028" y="1193326"/>
                  <a:pt x="2229576" y="1173707"/>
                </a:cubicBezTo>
                <a:cubicBezTo>
                  <a:pt x="2224240" y="1131019"/>
                  <a:pt x="2214317" y="1210677"/>
                  <a:pt x="2229576" y="1119116"/>
                </a:cubicBezTo>
                <a:cubicBezTo>
                  <a:pt x="2230364" y="1114386"/>
                  <a:pt x="2230734" y="1108859"/>
                  <a:pt x="2234125" y="1105468"/>
                </a:cubicBezTo>
                <a:cubicBezTo>
                  <a:pt x="2237516" y="1102077"/>
                  <a:pt x="2243224" y="1102435"/>
                  <a:pt x="2247773" y="1100919"/>
                </a:cubicBezTo>
                <a:cubicBezTo>
                  <a:pt x="2259699" y="1088993"/>
                  <a:pt x="2269357" y="1078330"/>
                  <a:pt x="2284167" y="1069074"/>
                </a:cubicBezTo>
                <a:cubicBezTo>
                  <a:pt x="2288233" y="1066532"/>
                  <a:pt x="2293266" y="1066041"/>
                  <a:pt x="2297815" y="1064525"/>
                </a:cubicBezTo>
                <a:cubicBezTo>
                  <a:pt x="2302364" y="1061492"/>
                  <a:pt x="2306573" y="1057871"/>
                  <a:pt x="2311463" y="1055426"/>
                </a:cubicBezTo>
                <a:cubicBezTo>
                  <a:pt x="2328592" y="1046861"/>
                  <a:pt x="2335032" y="1046122"/>
                  <a:pt x="2352406" y="1041779"/>
                </a:cubicBezTo>
                <a:cubicBezTo>
                  <a:pt x="2363839" y="1007477"/>
                  <a:pt x="2347087" y="1048427"/>
                  <a:pt x="2370603" y="1019032"/>
                </a:cubicBezTo>
                <a:cubicBezTo>
                  <a:pt x="2373598" y="1015288"/>
                  <a:pt x="2373008" y="1009674"/>
                  <a:pt x="2375152" y="1005385"/>
                </a:cubicBezTo>
                <a:cubicBezTo>
                  <a:pt x="2377597" y="1000495"/>
                  <a:pt x="2381218" y="996286"/>
                  <a:pt x="2384251" y="991737"/>
                </a:cubicBezTo>
                <a:cubicBezTo>
                  <a:pt x="2381085" y="982240"/>
                  <a:pt x="2367669" y="958276"/>
                  <a:pt x="2379701" y="946244"/>
                </a:cubicBezTo>
                <a:cubicBezTo>
                  <a:pt x="2384122" y="941823"/>
                  <a:pt x="2391767" y="942921"/>
                  <a:pt x="2397898" y="941695"/>
                </a:cubicBezTo>
                <a:cubicBezTo>
                  <a:pt x="2406943" y="939886"/>
                  <a:pt x="2416095" y="938662"/>
                  <a:pt x="2425194" y="937146"/>
                </a:cubicBezTo>
                <a:cubicBezTo>
                  <a:pt x="2428227" y="932597"/>
                  <a:pt x="2434292" y="928965"/>
                  <a:pt x="2434292" y="923498"/>
                </a:cubicBezTo>
                <a:cubicBezTo>
                  <a:pt x="2434292" y="918031"/>
                  <a:pt x="2427639" y="914740"/>
                  <a:pt x="2425194" y="909850"/>
                </a:cubicBezTo>
                <a:cubicBezTo>
                  <a:pt x="2423050" y="905561"/>
                  <a:pt x="2422161" y="900752"/>
                  <a:pt x="2420645" y="896203"/>
                </a:cubicBezTo>
                <a:cubicBezTo>
                  <a:pt x="2432607" y="848352"/>
                  <a:pt x="2414750" y="906519"/>
                  <a:pt x="2438842" y="864358"/>
                </a:cubicBezTo>
                <a:cubicBezTo>
                  <a:pt x="2441944" y="858929"/>
                  <a:pt x="2441595" y="852150"/>
                  <a:pt x="2443391" y="846161"/>
                </a:cubicBezTo>
                <a:cubicBezTo>
                  <a:pt x="2452250" y="816630"/>
                  <a:pt x="2448291" y="825162"/>
                  <a:pt x="2461588" y="805217"/>
                </a:cubicBezTo>
                <a:cubicBezTo>
                  <a:pt x="2464464" y="793714"/>
                  <a:pt x="2470289" y="784250"/>
                  <a:pt x="2461588" y="773373"/>
                </a:cubicBezTo>
                <a:cubicBezTo>
                  <a:pt x="2458172" y="769103"/>
                  <a:pt x="2452489" y="767307"/>
                  <a:pt x="2447940" y="764274"/>
                </a:cubicBezTo>
                <a:cubicBezTo>
                  <a:pt x="2446424" y="759725"/>
                  <a:pt x="2445536" y="754915"/>
                  <a:pt x="2443391" y="750626"/>
                </a:cubicBezTo>
                <a:cubicBezTo>
                  <a:pt x="2440946" y="745736"/>
                  <a:pt x="2436212" y="742098"/>
                  <a:pt x="2434292" y="736979"/>
                </a:cubicBezTo>
                <a:cubicBezTo>
                  <a:pt x="2431577" y="729739"/>
                  <a:pt x="2431259" y="721814"/>
                  <a:pt x="2429743" y="714232"/>
                </a:cubicBezTo>
                <a:cubicBezTo>
                  <a:pt x="2431259" y="706650"/>
                  <a:pt x="2430456" y="698199"/>
                  <a:pt x="2434292" y="691486"/>
                </a:cubicBezTo>
                <a:cubicBezTo>
                  <a:pt x="2437005" y="686739"/>
                  <a:pt x="2442944" y="684609"/>
                  <a:pt x="2447940" y="682388"/>
                </a:cubicBezTo>
                <a:cubicBezTo>
                  <a:pt x="2462184" y="676057"/>
                  <a:pt x="2478307" y="672521"/>
                  <a:pt x="2493433" y="668740"/>
                </a:cubicBezTo>
                <a:cubicBezTo>
                  <a:pt x="2494949" y="644477"/>
                  <a:pt x="2490295" y="619015"/>
                  <a:pt x="2497982" y="595952"/>
                </a:cubicBezTo>
                <a:cubicBezTo>
                  <a:pt x="2499959" y="590021"/>
                  <a:pt x="2510587" y="597705"/>
                  <a:pt x="2516179" y="600501"/>
                </a:cubicBezTo>
                <a:cubicBezTo>
                  <a:pt x="2523949" y="604386"/>
                  <a:pt x="2542230" y="620348"/>
                  <a:pt x="2548024" y="627797"/>
                </a:cubicBezTo>
                <a:cubicBezTo>
                  <a:pt x="2554737" y="636428"/>
                  <a:pt x="2566221" y="655092"/>
                  <a:pt x="2566221" y="655092"/>
                </a:cubicBezTo>
                <a:cubicBezTo>
                  <a:pt x="2585624" y="713305"/>
                  <a:pt x="2566237" y="650825"/>
                  <a:pt x="2575319" y="805217"/>
                </a:cubicBezTo>
                <a:cubicBezTo>
                  <a:pt x="2575371" y="806097"/>
                  <a:pt x="2582234" y="834332"/>
                  <a:pt x="2584418" y="837062"/>
                </a:cubicBezTo>
                <a:cubicBezTo>
                  <a:pt x="2587834" y="841332"/>
                  <a:pt x="2593517" y="843128"/>
                  <a:pt x="2598066" y="846161"/>
                </a:cubicBezTo>
                <a:cubicBezTo>
                  <a:pt x="2599582" y="852227"/>
                  <a:pt x="2600818" y="858369"/>
                  <a:pt x="2602615" y="864358"/>
                </a:cubicBezTo>
                <a:cubicBezTo>
                  <a:pt x="2605371" y="873544"/>
                  <a:pt x="2609832" y="882249"/>
                  <a:pt x="2611713" y="891653"/>
                </a:cubicBezTo>
                <a:cubicBezTo>
                  <a:pt x="2615080" y="908485"/>
                  <a:pt x="2616885" y="928669"/>
                  <a:pt x="2629910" y="941695"/>
                </a:cubicBezTo>
                <a:cubicBezTo>
                  <a:pt x="2633776" y="945561"/>
                  <a:pt x="2639009" y="947761"/>
                  <a:pt x="2643558" y="950794"/>
                </a:cubicBezTo>
                <a:cubicBezTo>
                  <a:pt x="2646591" y="955343"/>
                  <a:pt x="2649157" y="960241"/>
                  <a:pt x="2652657" y="964441"/>
                </a:cubicBezTo>
                <a:cubicBezTo>
                  <a:pt x="2659992" y="973243"/>
                  <a:pt x="2674915" y="986259"/>
                  <a:pt x="2684501" y="991737"/>
                </a:cubicBezTo>
                <a:cubicBezTo>
                  <a:pt x="2688665" y="994116"/>
                  <a:pt x="2693600" y="994770"/>
                  <a:pt x="2698149" y="996286"/>
                </a:cubicBezTo>
                <a:cubicBezTo>
                  <a:pt x="2720635" y="1018772"/>
                  <a:pt x="2702218" y="1002140"/>
                  <a:pt x="2725445" y="1019032"/>
                </a:cubicBezTo>
                <a:cubicBezTo>
                  <a:pt x="2737709" y="1027951"/>
                  <a:pt x="2748276" y="1039547"/>
                  <a:pt x="2761839" y="1046328"/>
                </a:cubicBezTo>
                <a:cubicBezTo>
                  <a:pt x="2772968" y="1051892"/>
                  <a:pt x="2784035" y="1056484"/>
                  <a:pt x="2793683" y="1064525"/>
                </a:cubicBezTo>
                <a:cubicBezTo>
                  <a:pt x="2838401" y="1101792"/>
                  <a:pt x="2780644" y="1056034"/>
                  <a:pt x="2816430" y="1091820"/>
                </a:cubicBezTo>
                <a:cubicBezTo>
                  <a:pt x="2820296" y="1095686"/>
                  <a:pt x="2825528" y="1097886"/>
                  <a:pt x="2830077" y="1100919"/>
                </a:cubicBezTo>
                <a:cubicBezTo>
                  <a:pt x="2832352" y="1107742"/>
                  <a:pt x="2849794" y="1147931"/>
                  <a:pt x="2807331" y="1105468"/>
                </a:cubicBezTo>
                <a:cubicBezTo>
                  <a:pt x="2800550" y="1098687"/>
                  <a:pt x="2803316" y="1086306"/>
                  <a:pt x="2798233" y="1078173"/>
                </a:cubicBezTo>
                <a:cubicBezTo>
                  <a:pt x="2795335" y="1073536"/>
                  <a:pt x="2789134" y="1072107"/>
                  <a:pt x="2784585" y="1069074"/>
                </a:cubicBezTo>
                <a:cubicBezTo>
                  <a:pt x="2783069" y="1064525"/>
                  <a:pt x="2781353" y="1060037"/>
                  <a:pt x="2780036" y="1055426"/>
                </a:cubicBezTo>
                <a:cubicBezTo>
                  <a:pt x="2775860" y="1040811"/>
                  <a:pt x="2777468" y="1034662"/>
                  <a:pt x="2766388" y="1023582"/>
                </a:cubicBezTo>
                <a:cubicBezTo>
                  <a:pt x="2762522" y="1019716"/>
                  <a:pt x="2757289" y="1017516"/>
                  <a:pt x="2752740" y="1014483"/>
                </a:cubicBezTo>
                <a:lnTo>
                  <a:pt x="2743642" y="987188"/>
                </a:lnTo>
                <a:cubicBezTo>
                  <a:pt x="2742125" y="982639"/>
                  <a:pt x="2741969" y="977376"/>
                  <a:pt x="2739092" y="973540"/>
                </a:cubicBezTo>
                <a:lnTo>
                  <a:pt x="2725445" y="955343"/>
                </a:lnTo>
                <a:cubicBezTo>
                  <a:pt x="2723928" y="949277"/>
                  <a:pt x="2721779" y="943336"/>
                  <a:pt x="2720895" y="937146"/>
                </a:cubicBezTo>
                <a:cubicBezTo>
                  <a:pt x="2718740" y="922059"/>
                  <a:pt x="2719773" y="906503"/>
                  <a:pt x="2716346" y="891653"/>
                </a:cubicBezTo>
                <a:cubicBezTo>
                  <a:pt x="2715117" y="886326"/>
                  <a:pt x="2709468" y="883002"/>
                  <a:pt x="2707248" y="878006"/>
                </a:cubicBezTo>
                <a:cubicBezTo>
                  <a:pt x="2703353" y="869242"/>
                  <a:pt x="2698149" y="850710"/>
                  <a:pt x="2698149" y="850710"/>
                </a:cubicBezTo>
                <a:cubicBezTo>
                  <a:pt x="2708977" y="818227"/>
                  <a:pt x="2701928" y="831394"/>
                  <a:pt x="2716346" y="809767"/>
                </a:cubicBezTo>
                <a:cubicBezTo>
                  <a:pt x="2705030" y="802223"/>
                  <a:pt x="2697697" y="796519"/>
                  <a:pt x="2684501" y="791570"/>
                </a:cubicBezTo>
                <a:cubicBezTo>
                  <a:pt x="2678647" y="789375"/>
                  <a:pt x="2672316" y="788738"/>
                  <a:pt x="2666304" y="787020"/>
                </a:cubicBezTo>
                <a:cubicBezTo>
                  <a:pt x="2661693" y="785703"/>
                  <a:pt x="2657206" y="783987"/>
                  <a:pt x="2652657" y="782471"/>
                </a:cubicBezTo>
                <a:cubicBezTo>
                  <a:pt x="2632100" y="751637"/>
                  <a:pt x="2654692" y="789932"/>
                  <a:pt x="2639009" y="732429"/>
                </a:cubicBezTo>
                <a:cubicBezTo>
                  <a:pt x="2635640" y="720075"/>
                  <a:pt x="2625696" y="715973"/>
                  <a:pt x="2616263" y="709683"/>
                </a:cubicBezTo>
                <a:lnTo>
                  <a:pt x="2607164" y="673289"/>
                </a:lnTo>
                <a:lnTo>
                  <a:pt x="2602615" y="655092"/>
                </a:lnTo>
                <a:cubicBezTo>
                  <a:pt x="2604131" y="626280"/>
                  <a:pt x="2602003" y="597042"/>
                  <a:pt x="2607164" y="568656"/>
                </a:cubicBezTo>
                <a:cubicBezTo>
                  <a:pt x="2608315" y="562326"/>
                  <a:pt x="2617243" y="560361"/>
                  <a:pt x="2620812" y="555008"/>
                </a:cubicBezTo>
                <a:cubicBezTo>
                  <a:pt x="2623472" y="551018"/>
                  <a:pt x="2624044" y="545972"/>
                  <a:pt x="2625361" y="541361"/>
                </a:cubicBezTo>
                <a:cubicBezTo>
                  <a:pt x="2636780" y="501393"/>
                  <a:pt x="2623555" y="542225"/>
                  <a:pt x="2634460" y="509516"/>
                </a:cubicBezTo>
                <a:cubicBezTo>
                  <a:pt x="2632943" y="491319"/>
                  <a:pt x="2632175" y="473044"/>
                  <a:pt x="2629910" y="454925"/>
                </a:cubicBezTo>
                <a:cubicBezTo>
                  <a:pt x="2629134" y="448721"/>
                  <a:pt x="2629782" y="441149"/>
                  <a:pt x="2625361" y="436728"/>
                </a:cubicBezTo>
                <a:cubicBezTo>
                  <a:pt x="2620940" y="432307"/>
                  <a:pt x="2613230" y="433695"/>
                  <a:pt x="2607164" y="432179"/>
                </a:cubicBezTo>
                <a:cubicBezTo>
                  <a:pt x="2597092" y="425464"/>
                  <a:pt x="2586876" y="419942"/>
                  <a:pt x="2579869" y="409432"/>
                </a:cubicBezTo>
                <a:cubicBezTo>
                  <a:pt x="2577209" y="405442"/>
                  <a:pt x="2576836" y="400334"/>
                  <a:pt x="2575319" y="395785"/>
                </a:cubicBezTo>
                <a:cubicBezTo>
                  <a:pt x="2576836" y="389719"/>
                  <a:pt x="2578072" y="383577"/>
                  <a:pt x="2579869" y="377588"/>
                </a:cubicBezTo>
                <a:cubicBezTo>
                  <a:pt x="2582625" y="368402"/>
                  <a:pt x="2588967" y="350292"/>
                  <a:pt x="2588967" y="350292"/>
                </a:cubicBezTo>
                <a:cubicBezTo>
                  <a:pt x="2587451" y="339677"/>
                  <a:pt x="2586521" y="328962"/>
                  <a:pt x="2584418" y="318447"/>
                </a:cubicBezTo>
                <a:cubicBezTo>
                  <a:pt x="2583478" y="313745"/>
                  <a:pt x="2582864" y="308544"/>
                  <a:pt x="2579869" y="304800"/>
                </a:cubicBezTo>
                <a:cubicBezTo>
                  <a:pt x="2576453" y="300530"/>
                  <a:pt x="2571111" y="298146"/>
                  <a:pt x="2566221" y="295701"/>
                </a:cubicBezTo>
                <a:cubicBezTo>
                  <a:pt x="2556896" y="291039"/>
                  <a:pt x="2538476" y="288333"/>
                  <a:pt x="2529827" y="286603"/>
                </a:cubicBezTo>
                <a:cubicBezTo>
                  <a:pt x="2520728" y="280537"/>
                  <a:pt x="2505989" y="278780"/>
                  <a:pt x="2502531" y="268406"/>
                </a:cubicBezTo>
                <a:cubicBezTo>
                  <a:pt x="2501015" y="263857"/>
                  <a:pt x="2499022" y="259439"/>
                  <a:pt x="2497982" y="254758"/>
                </a:cubicBezTo>
                <a:cubicBezTo>
                  <a:pt x="2495981" y="245753"/>
                  <a:pt x="2496981" y="235977"/>
                  <a:pt x="2493433" y="227462"/>
                </a:cubicBezTo>
                <a:cubicBezTo>
                  <a:pt x="2483227" y="202967"/>
                  <a:pt x="2478822" y="202558"/>
                  <a:pt x="2461588" y="191068"/>
                </a:cubicBezTo>
                <a:cubicBezTo>
                  <a:pt x="2463331" y="173641"/>
                  <a:pt x="2458885" y="146235"/>
                  <a:pt x="2475236" y="131928"/>
                </a:cubicBezTo>
                <a:cubicBezTo>
                  <a:pt x="2483465" y="124727"/>
                  <a:pt x="2492157" y="117189"/>
                  <a:pt x="2502531" y="113731"/>
                </a:cubicBezTo>
                <a:lnTo>
                  <a:pt x="2529827" y="104632"/>
                </a:lnTo>
                <a:cubicBezTo>
                  <a:pt x="2532860" y="100083"/>
                  <a:pt x="2538321" y="96419"/>
                  <a:pt x="2538925" y="90985"/>
                </a:cubicBezTo>
                <a:cubicBezTo>
                  <a:pt x="2541448" y="68275"/>
                  <a:pt x="2537326" y="62890"/>
                  <a:pt x="2520728" y="54591"/>
                </a:cubicBezTo>
                <a:cubicBezTo>
                  <a:pt x="2516439" y="52446"/>
                  <a:pt x="2511369" y="52186"/>
                  <a:pt x="2507080" y="50041"/>
                </a:cubicBezTo>
                <a:cubicBezTo>
                  <a:pt x="2471812" y="32407"/>
                  <a:pt x="2514084" y="47826"/>
                  <a:pt x="2479785" y="36394"/>
                </a:cubicBezTo>
                <a:cubicBezTo>
                  <a:pt x="2440667" y="10314"/>
                  <a:pt x="2490163" y="41584"/>
                  <a:pt x="2452489" y="22746"/>
                </a:cubicBezTo>
                <a:cubicBezTo>
                  <a:pt x="2439826" y="16414"/>
                  <a:pt x="2435252" y="10057"/>
                  <a:pt x="2425194" y="0"/>
                </a:cubicBezTo>
                <a:cubicBezTo>
                  <a:pt x="2401201" y="7997"/>
                  <a:pt x="2420086" y="-1401"/>
                  <a:pt x="2402448" y="18197"/>
                </a:cubicBezTo>
                <a:cubicBezTo>
                  <a:pt x="2356530" y="69217"/>
                  <a:pt x="2382648" y="31974"/>
                  <a:pt x="2361504" y="63689"/>
                </a:cubicBezTo>
                <a:cubicBezTo>
                  <a:pt x="2359988" y="74304"/>
                  <a:pt x="2361750" y="85943"/>
                  <a:pt x="2356955" y="95534"/>
                </a:cubicBezTo>
                <a:cubicBezTo>
                  <a:pt x="2354810" y="99823"/>
                  <a:pt x="2347052" y="97087"/>
                  <a:pt x="2343307" y="100083"/>
                </a:cubicBezTo>
                <a:cubicBezTo>
                  <a:pt x="2339038" y="103499"/>
                  <a:pt x="2338075" y="109865"/>
                  <a:pt x="2334209" y="113731"/>
                </a:cubicBezTo>
                <a:cubicBezTo>
                  <a:pt x="2328848" y="119092"/>
                  <a:pt x="2322224" y="123031"/>
                  <a:pt x="2316012" y="127379"/>
                </a:cubicBezTo>
                <a:cubicBezTo>
                  <a:pt x="2307054" y="133650"/>
                  <a:pt x="2296448" y="137844"/>
                  <a:pt x="2288716" y="145576"/>
                </a:cubicBezTo>
                <a:cubicBezTo>
                  <a:pt x="2282650" y="151642"/>
                  <a:pt x="2277499" y="158787"/>
                  <a:pt x="2270519" y="163773"/>
                </a:cubicBezTo>
                <a:cubicBezTo>
                  <a:pt x="2266617" y="166560"/>
                  <a:pt x="2261161" y="166178"/>
                  <a:pt x="2256872" y="168322"/>
                </a:cubicBezTo>
                <a:cubicBezTo>
                  <a:pt x="2251982" y="170767"/>
                  <a:pt x="2247773" y="174387"/>
                  <a:pt x="2243224" y="177420"/>
                </a:cubicBezTo>
                <a:cubicBezTo>
                  <a:pt x="2221768" y="209603"/>
                  <a:pt x="2248709" y="169739"/>
                  <a:pt x="2220477" y="209265"/>
                </a:cubicBezTo>
                <a:cubicBezTo>
                  <a:pt x="2217299" y="213714"/>
                  <a:pt x="2215928" y="219880"/>
                  <a:pt x="2211379" y="222913"/>
                </a:cubicBezTo>
                <a:cubicBezTo>
                  <a:pt x="2206177" y="226381"/>
                  <a:pt x="2199248" y="225946"/>
                  <a:pt x="2193182" y="227462"/>
                </a:cubicBezTo>
                <a:cubicBezTo>
                  <a:pt x="2191666" y="232011"/>
                  <a:pt x="2186852" y="236658"/>
                  <a:pt x="2188633" y="241110"/>
                </a:cubicBezTo>
                <a:cubicBezTo>
                  <a:pt x="2190663" y="246186"/>
                  <a:pt x="2197093" y="248479"/>
                  <a:pt x="2202280" y="250208"/>
                </a:cubicBezTo>
                <a:cubicBezTo>
                  <a:pt x="2211031" y="253125"/>
                  <a:pt x="2220501" y="253108"/>
                  <a:pt x="2229576" y="254758"/>
                </a:cubicBezTo>
                <a:cubicBezTo>
                  <a:pt x="2237183" y="256141"/>
                  <a:pt x="2244740" y="257791"/>
                  <a:pt x="2252322" y="259307"/>
                </a:cubicBezTo>
                <a:cubicBezTo>
                  <a:pt x="2250806" y="266889"/>
                  <a:pt x="2249648" y="274552"/>
                  <a:pt x="2247773" y="282053"/>
                </a:cubicBezTo>
                <a:cubicBezTo>
                  <a:pt x="2246610" y="286705"/>
                  <a:pt x="2246615" y="292310"/>
                  <a:pt x="2243224" y="295701"/>
                </a:cubicBezTo>
                <a:cubicBezTo>
                  <a:pt x="2235492" y="303433"/>
                  <a:pt x="2225027" y="307832"/>
                  <a:pt x="2215928" y="313898"/>
                </a:cubicBezTo>
                <a:cubicBezTo>
                  <a:pt x="2211379" y="316931"/>
                  <a:pt x="2207467" y="321268"/>
                  <a:pt x="2202280" y="322997"/>
                </a:cubicBezTo>
                <a:cubicBezTo>
                  <a:pt x="2169054" y="334072"/>
                  <a:pt x="2184289" y="329769"/>
                  <a:pt x="2156788" y="336644"/>
                </a:cubicBezTo>
                <a:cubicBezTo>
                  <a:pt x="2150722" y="339677"/>
                  <a:pt x="2144941" y="343362"/>
                  <a:pt x="2138591" y="345743"/>
                </a:cubicBezTo>
                <a:cubicBezTo>
                  <a:pt x="2132737" y="347938"/>
                  <a:pt x="2125823" y="347190"/>
                  <a:pt x="2120394" y="350292"/>
                </a:cubicBezTo>
                <a:cubicBezTo>
                  <a:pt x="2114808" y="353484"/>
                  <a:pt x="2111295" y="359391"/>
                  <a:pt x="2106746" y="363940"/>
                </a:cubicBezTo>
                <a:cubicBezTo>
                  <a:pt x="2110449" y="404673"/>
                  <a:pt x="2097796" y="409508"/>
                  <a:pt x="2124943" y="423080"/>
                </a:cubicBezTo>
                <a:cubicBezTo>
                  <a:pt x="2129232" y="425224"/>
                  <a:pt x="2134042" y="426113"/>
                  <a:pt x="2138591" y="427629"/>
                </a:cubicBezTo>
                <a:cubicBezTo>
                  <a:pt x="2124588" y="436965"/>
                  <a:pt x="2116756" y="443915"/>
                  <a:pt x="2097648" y="445826"/>
                </a:cubicBezTo>
                <a:cubicBezTo>
                  <a:pt x="2091427" y="446448"/>
                  <a:pt x="2085517" y="442793"/>
                  <a:pt x="2079451" y="441277"/>
                </a:cubicBezTo>
                <a:cubicBezTo>
                  <a:pt x="2074902" y="438244"/>
                  <a:pt x="2071237" y="432783"/>
                  <a:pt x="2065803" y="432179"/>
                </a:cubicBezTo>
                <a:cubicBezTo>
                  <a:pt x="2046722" y="430059"/>
                  <a:pt x="2032986" y="437700"/>
                  <a:pt x="2020310" y="450376"/>
                </a:cubicBezTo>
                <a:cubicBezTo>
                  <a:pt x="2016444" y="454242"/>
                  <a:pt x="2014245" y="459474"/>
                  <a:pt x="2011212" y="464023"/>
                </a:cubicBezTo>
                <a:cubicBezTo>
                  <a:pt x="2003492" y="487183"/>
                  <a:pt x="2012867" y="471192"/>
                  <a:pt x="1993015" y="482220"/>
                </a:cubicBezTo>
                <a:cubicBezTo>
                  <a:pt x="1983456" y="487530"/>
                  <a:pt x="1976093" y="496958"/>
                  <a:pt x="1965719" y="500417"/>
                </a:cubicBezTo>
                <a:cubicBezTo>
                  <a:pt x="1961170" y="501934"/>
                  <a:pt x="1956724" y="503804"/>
                  <a:pt x="1952072" y="504967"/>
                </a:cubicBezTo>
                <a:cubicBezTo>
                  <a:pt x="1938780" y="508290"/>
                  <a:pt x="1909287" y="513038"/>
                  <a:pt x="1897480" y="514065"/>
                </a:cubicBezTo>
                <a:cubicBezTo>
                  <a:pt x="1873261" y="516171"/>
                  <a:pt x="1848955" y="517098"/>
                  <a:pt x="1824692" y="518614"/>
                </a:cubicBezTo>
                <a:cubicBezTo>
                  <a:pt x="1818626" y="521647"/>
                  <a:pt x="1812383" y="524348"/>
                  <a:pt x="1806495" y="527713"/>
                </a:cubicBezTo>
                <a:cubicBezTo>
                  <a:pt x="1801748" y="530426"/>
                  <a:pt x="1797738" y="534366"/>
                  <a:pt x="1792848" y="536811"/>
                </a:cubicBezTo>
                <a:cubicBezTo>
                  <a:pt x="1788559" y="538956"/>
                  <a:pt x="1783749" y="539844"/>
                  <a:pt x="1779200" y="541361"/>
                </a:cubicBezTo>
                <a:cubicBezTo>
                  <a:pt x="1768674" y="557148"/>
                  <a:pt x="1762976" y="558953"/>
                  <a:pt x="1774651" y="582304"/>
                </a:cubicBezTo>
                <a:cubicBezTo>
                  <a:pt x="1777096" y="587194"/>
                  <a:pt x="1783749" y="588370"/>
                  <a:pt x="1788298" y="591403"/>
                </a:cubicBezTo>
                <a:cubicBezTo>
                  <a:pt x="1802718" y="613031"/>
                  <a:pt x="1795667" y="599861"/>
                  <a:pt x="1806495" y="632346"/>
                </a:cubicBezTo>
                <a:lnTo>
                  <a:pt x="1811045" y="645994"/>
                </a:lnTo>
                <a:cubicBezTo>
                  <a:pt x="1727547" y="666869"/>
                  <a:pt x="1762304" y="657321"/>
                  <a:pt x="1706412" y="673289"/>
                </a:cubicBezTo>
                <a:cubicBezTo>
                  <a:pt x="1701863" y="676322"/>
                  <a:pt x="1693442" y="676963"/>
                  <a:pt x="1692764" y="682388"/>
                </a:cubicBezTo>
                <a:cubicBezTo>
                  <a:pt x="1691575" y="691905"/>
                  <a:pt x="1692765" y="706650"/>
                  <a:pt x="1701863" y="709683"/>
                </a:cubicBezTo>
                <a:cubicBezTo>
                  <a:pt x="1706412" y="711199"/>
                  <a:pt x="1720305" y="714232"/>
                  <a:pt x="1715510" y="714232"/>
                </a:cubicBezTo>
                <a:cubicBezTo>
                  <a:pt x="1701778" y="714232"/>
                  <a:pt x="1688215" y="711199"/>
                  <a:pt x="1674567" y="709683"/>
                </a:cubicBezTo>
                <a:cubicBezTo>
                  <a:pt x="1670018" y="705134"/>
                  <a:pt x="1664488" y="701388"/>
                  <a:pt x="1660919" y="696035"/>
                </a:cubicBezTo>
                <a:cubicBezTo>
                  <a:pt x="1658259" y="692045"/>
                  <a:pt x="1657687" y="686999"/>
                  <a:pt x="1656370" y="682388"/>
                </a:cubicBezTo>
                <a:cubicBezTo>
                  <a:pt x="1649875" y="659656"/>
                  <a:pt x="1647066" y="638039"/>
                  <a:pt x="1642722" y="614149"/>
                </a:cubicBezTo>
                <a:cubicBezTo>
                  <a:pt x="1630988" y="615825"/>
                  <a:pt x="1609933" y="616895"/>
                  <a:pt x="1597230" y="623247"/>
                </a:cubicBezTo>
                <a:cubicBezTo>
                  <a:pt x="1592340" y="625692"/>
                  <a:pt x="1588131" y="629313"/>
                  <a:pt x="1583582" y="632346"/>
                </a:cubicBezTo>
                <a:cubicBezTo>
                  <a:pt x="1580549" y="636895"/>
                  <a:pt x="1576704" y="640998"/>
                  <a:pt x="1574483" y="645994"/>
                </a:cubicBezTo>
                <a:cubicBezTo>
                  <a:pt x="1570588" y="654758"/>
                  <a:pt x="1573365" y="667969"/>
                  <a:pt x="1565385" y="673289"/>
                </a:cubicBezTo>
                <a:lnTo>
                  <a:pt x="1551737" y="682388"/>
                </a:lnTo>
                <a:cubicBezTo>
                  <a:pt x="1533540" y="680871"/>
                  <a:pt x="1515158" y="680840"/>
                  <a:pt x="1497146" y="677838"/>
                </a:cubicBezTo>
                <a:cubicBezTo>
                  <a:pt x="1487686" y="676261"/>
                  <a:pt x="1469851" y="668740"/>
                  <a:pt x="1469851" y="668740"/>
                </a:cubicBezTo>
                <a:cubicBezTo>
                  <a:pt x="1441954" y="650141"/>
                  <a:pt x="1448188" y="650272"/>
                  <a:pt x="1392513" y="664191"/>
                </a:cubicBezTo>
                <a:cubicBezTo>
                  <a:pt x="1387209" y="665517"/>
                  <a:pt x="1387684" y="674423"/>
                  <a:pt x="1383415" y="677838"/>
                </a:cubicBezTo>
                <a:cubicBezTo>
                  <a:pt x="1379670" y="680834"/>
                  <a:pt x="1374316" y="680871"/>
                  <a:pt x="1369767" y="682388"/>
                </a:cubicBezTo>
                <a:cubicBezTo>
                  <a:pt x="1364700" y="689144"/>
                  <a:pt x="1353875" y="707783"/>
                  <a:pt x="1342472" y="709683"/>
                </a:cubicBezTo>
                <a:cubicBezTo>
                  <a:pt x="1337742" y="710471"/>
                  <a:pt x="1333373" y="706650"/>
                  <a:pt x="1328824" y="705134"/>
                </a:cubicBezTo>
                <a:cubicBezTo>
                  <a:pt x="1327308" y="700585"/>
                  <a:pt x="1322131" y="695775"/>
                  <a:pt x="1324275" y="691486"/>
                </a:cubicBezTo>
                <a:cubicBezTo>
                  <a:pt x="1326419" y="687197"/>
                  <a:pt x="1333633" y="689081"/>
                  <a:pt x="1337922" y="686937"/>
                </a:cubicBezTo>
                <a:cubicBezTo>
                  <a:pt x="1373194" y="669300"/>
                  <a:pt x="1330917" y="684722"/>
                  <a:pt x="1365218" y="673289"/>
                </a:cubicBezTo>
                <a:cubicBezTo>
                  <a:pt x="1397458" y="641049"/>
                  <a:pt x="1356391" y="679909"/>
                  <a:pt x="1401612" y="645994"/>
                </a:cubicBezTo>
                <a:cubicBezTo>
                  <a:pt x="1409662" y="639957"/>
                  <a:pt x="1419734" y="627946"/>
                  <a:pt x="1424358" y="618698"/>
                </a:cubicBezTo>
                <a:cubicBezTo>
                  <a:pt x="1426502" y="614409"/>
                  <a:pt x="1427391" y="609599"/>
                  <a:pt x="1428907" y="605050"/>
                </a:cubicBezTo>
                <a:cubicBezTo>
                  <a:pt x="1427391" y="591402"/>
                  <a:pt x="1427446" y="577487"/>
                  <a:pt x="1424358" y="564107"/>
                </a:cubicBezTo>
                <a:cubicBezTo>
                  <a:pt x="1422833" y="557499"/>
                  <a:pt x="1418625" y="551798"/>
                  <a:pt x="1415260" y="545910"/>
                </a:cubicBezTo>
                <a:cubicBezTo>
                  <a:pt x="1408754" y="534524"/>
                  <a:pt x="1402777" y="527167"/>
                  <a:pt x="1392513" y="518614"/>
                </a:cubicBezTo>
                <a:cubicBezTo>
                  <a:pt x="1388313" y="515114"/>
                  <a:pt x="1383985" y="511436"/>
                  <a:pt x="1378866" y="509516"/>
                </a:cubicBezTo>
                <a:cubicBezTo>
                  <a:pt x="1371626" y="506801"/>
                  <a:pt x="1363667" y="506644"/>
                  <a:pt x="1356119" y="504967"/>
                </a:cubicBezTo>
                <a:cubicBezTo>
                  <a:pt x="1339892" y="501361"/>
                  <a:pt x="1332341" y="498157"/>
                  <a:pt x="1315176" y="495868"/>
                </a:cubicBezTo>
                <a:cubicBezTo>
                  <a:pt x="1300070" y="493854"/>
                  <a:pt x="1284847" y="492835"/>
                  <a:pt x="1269683" y="491319"/>
                </a:cubicBezTo>
                <a:cubicBezTo>
                  <a:pt x="1265134" y="489803"/>
                  <a:pt x="1260647" y="488087"/>
                  <a:pt x="1256036" y="486770"/>
                </a:cubicBezTo>
                <a:cubicBezTo>
                  <a:pt x="1250024" y="485052"/>
                  <a:pt x="1282573" y="492835"/>
                  <a:pt x="1283331" y="495868"/>
                </a:cubicBezTo>
                <a:close/>
              </a:path>
            </a:pathLst>
          </a:custGeom>
          <a:noFill/>
          <a:ln>
            <a:solidFill>
              <a:srgbClr val="D904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8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5B5B1FC-46C8-76FF-D09B-F6205201966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0400" y="619555"/>
          <a:ext cx="7294535" cy="5880215"/>
        </p:xfrm>
        <a:graphic>
          <a:graphicData uri="http://schemas.openxmlformats.org/drawingml/2006/table">
            <a:tbl>
              <a:tblPr firstRow="1" firstCol="1" bandRow="1"/>
              <a:tblGrid>
                <a:gridCol w="1524232">
                  <a:extLst>
                    <a:ext uri="{9D8B030D-6E8A-4147-A177-3AD203B41FA5}">
                      <a16:colId xmlns:a16="http://schemas.microsoft.com/office/drawing/2014/main" val="3696859201"/>
                    </a:ext>
                  </a:extLst>
                </a:gridCol>
                <a:gridCol w="5770303">
                  <a:extLst>
                    <a:ext uri="{9D8B030D-6E8A-4147-A177-3AD203B41FA5}">
                      <a16:colId xmlns:a16="http://schemas.microsoft.com/office/drawing/2014/main" val="3112748650"/>
                    </a:ext>
                  </a:extLst>
                </a:gridCol>
              </a:tblGrid>
              <a:tr h="78628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 khu vực</a:t>
                      </a:r>
                      <a:endParaRPr lang="en-US" sz="24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Bắc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66571"/>
                  </a:ext>
                </a:extLst>
              </a:tr>
              <a:tr h="120076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Phạm vi lãnh thổ, địa hình</a:t>
                      </a:r>
                      <a:endParaRPr lang="en-US" sz="17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Gồm toàn bộ vùng Xi-bia của Nga, với ba bộ phận: đồng bằng Tây Xi-bia, cao nguyên Trung Xi-bia, miền núi Đông Xi-bia.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824218"/>
                  </a:ext>
                </a:extLst>
              </a:tr>
              <a:tr h="58965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17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Lạnh giá khắc nghiệt, mang tính lục địa sâu sắc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449265"/>
                  </a:ext>
                </a:extLst>
              </a:tr>
              <a:tr h="89520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17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18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Phong phú, một số loại có trữ lượng lớn: dầu mỏ, than đá, kim cương, vàng, đổng, thiếc,...</a:t>
                      </a:r>
                      <a:endParaRPr lang="en-US" sz="1800">
                        <a:solidFill>
                          <a:srgbClr val="0000FF"/>
                        </a:solidFill>
                        <a:latin typeface="+mn-lt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950971"/>
                  </a:ext>
                </a:extLst>
              </a:tr>
              <a:tr h="89520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Sông ngòi</a:t>
                      </a:r>
                      <a:endParaRPr lang="en-US" sz="17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Mạng lưới sông dày, có nhiều sông với nguồn thuỷ năng lớn (Ô bi, I-ê-nít-xây, Lê na,...).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106609"/>
                  </a:ext>
                </a:extLst>
              </a:tr>
              <a:tr h="105218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Tài nguyên rừng</a:t>
                      </a:r>
                      <a:endParaRPr lang="en-US" sz="17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Rừng có diện tích lớn, chủ yếu là rừng lá kim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274568"/>
                  </a:ext>
                </a:extLst>
              </a:tr>
            </a:tbl>
          </a:graphicData>
        </a:graphic>
      </p:graphicFrame>
      <p:pic>
        <p:nvPicPr>
          <p:cNvPr id="4" name="Picture 1">
            <a:extLst>
              <a:ext uri="{FF2B5EF4-FFF2-40B4-BE49-F238E27FC236}">
                <a16:creationId xmlns:a16="http://schemas.microsoft.com/office/drawing/2014/main" id="{42EA3278-6D8B-37A8-2499-201EB1E39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591" y="2001596"/>
            <a:ext cx="3581400" cy="2854807"/>
          </a:xfrm>
          <a:prstGeom prst="rect">
            <a:avLst/>
          </a:prstGeom>
        </p:spPr>
      </p:pic>
      <p:sp>
        <p:nvSpPr>
          <p:cNvPr id="5" name="Freeform: Shape 5">
            <a:extLst>
              <a:ext uri="{FF2B5EF4-FFF2-40B4-BE49-F238E27FC236}">
                <a16:creationId xmlns:a16="http://schemas.microsoft.com/office/drawing/2014/main" id="{61D76F67-A2CB-2178-F22D-35D171B2AC3E}"/>
              </a:ext>
            </a:extLst>
          </p:cNvPr>
          <p:cNvSpPr/>
          <p:nvPr/>
        </p:nvSpPr>
        <p:spPr>
          <a:xfrm>
            <a:off x="8807184" y="2075614"/>
            <a:ext cx="2835541" cy="1988023"/>
          </a:xfrm>
          <a:custGeom>
            <a:avLst/>
            <a:gdLst>
              <a:gd name="connsiteX0" fmla="*/ 1283331 w 2835541"/>
              <a:gd name="connsiteY0" fmla="*/ 495868 h 1988023"/>
              <a:gd name="connsiteX1" fmla="*/ 1260585 w 2835541"/>
              <a:gd name="connsiteY1" fmla="*/ 504967 h 1988023"/>
              <a:gd name="connsiteX2" fmla="*/ 1246937 w 2835541"/>
              <a:gd name="connsiteY2" fmla="*/ 509516 h 1988023"/>
              <a:gd name="connsiteX3" fmla="*/ 1228740 w 2835541"/>
              <a:gd name="connsiteY3" fmla="*/ 541361 h 1988023"/>
              <a:gd name="connsiteX4" fmla="*/ 1210543 w 2835541"/>
              <a:gd name="connsiteY4" fmla="*/ 545910 h 1988023"/>
              <a:gd name="connsiteX5" fmla="*/ 1128657 w 2835541"/>
              <a:gd name="connsiteY5" fmla="*/ 559558 h 1988023"/>
              <a:gd name="connsiteX6" fmla="*/ 1110460 w 2835541"/>
              <a:gd name="connsiteY6" fmla="*/ 568656 h 1988023"/>
              <a:gd name="connsiteX7" fmla="*/ 1092263 w 2835541"/>
              <a:gd name="connsiteY7" fmla="*/ 573206 h 1988023"/>
              <a:gd name="connsiteX8" fmla="*/ 1078615 w 2835541"/>
              <a:gd name="connsiteY8" fmla="*/ 582304 h 1988023"/>
              <a:gd name="connsiteX9" fmla="*/ 1060418 w 2835541"/>
              <a:gd name="connsiteY9" fmla="*/ 623247 h 1988023"/>
              <a:gd name="connsiteX10" fmla="*/ 1055869 w 2835541"/>
              <a:gd name="connsiteY10" fmla="*/ 636895 h 1988023"/>
              <a:gd name="connsiteX11" fmla="*/ 1028573 w 2835541"/>
              <a:gd name="connsiteY11" fmla="*/ 655092 h 1988023"/>
              <a:gd name="connsiteX12" fmla="*/ 1014925 w 2835541"/>
              <a:gd name="connsiteY12" fmla="*/ 664191 h 1988023"/>
              <a:gd name="connsiteX13" fmla="*/ 983080 w 2835541"/>
              <a:gd name="connsiteY13" fmla="*/ 659641 h 1988023"/>
              <a:gd name="connsiteX14" fmla="*/ 969433 w 2835541"/>
              <a:gd name="connsiteY14" fmla="*/ 655092 h 1988023"/>
              <a:gd name="connsiteX15" fmla="*/ 942137 w 2835541"/>
              <a:gd name="connsiteY15" fmla="*/ 659641 h 1988023"/>
              <a:gd name="connsiteX16" fmla="*/ 905743 w 2835541"/>
              <a:gd name="connsiteY16" fmla="*/ 696035 h 1988023"/>
              <a:gd name="connsiteX17" fmla="*/ 873898 w 2835541"/>
              <a:gd name="connsiteY17" fmla="*/ 718782 h 1988023"/>
              <a:gd name="connsiteX18" fmla="*/ 851152 w 2835541"/>
              <a:gd name="connsiteY18" fmla="*/ 645994 h 1988023"/>
              <a:gd name="connsiteX19" fmla="*/ 814758 w 2835541"/>
              <a:gd name="connsiteY19" fmla="*/ 636895 h 1988023"/>
              <a:gd name="connsiteX20" fmla="*/ 801110 w 2835541"/>
              <a:gd name="connsiteY20" fmla="*/ 632346 h 1988023"/>
              <a:gd name="connsiteX21" fmla="*/ 760167 w 2835541"/>
              <a:gd name="connsiteY21" fmla="*/ 659641 h 1988023"/>
              <a:gd name="connsiteX22" fmla="*/ 732872 w 2835541"/>
              <a:gd name="connsiteY22" fmla="*/ 682388 h 1988023"/>
              <a:gd name="connsiteX23" fmla="*/ 714675 w 2835541"/>
              <a:gd name="connsiteY23" fmla="*/ 709683 h 1988023"/>
              <a:gd name="connsiteX24" fmla="*/ 705576 w 2835541"/>
              <a:gd name="connsiteY24" fmla="*/ 727880 h 1988023"/>
              <a:gd name="connsiteX25" fmla="*/ 691928 w 2835541"/>
              <a:gd name="connsiteY25" fmla="*/ 741528 h 1988023"/>
              <a:gd name="connsiteX26" fmla="*/ 678280 w 2835541"/>
              <a:gd name="connsiteY26" fmla="*/ 764274 h 1988023"/>
              <a:gd name="connsiteX27" fmla="*/ 664633 w 2835541"/>
              <a:gd name="connsiteY27" fmla="*/ 777922 h 1988023"/>
              <a:gd name="connsiteX28" fmla="*/ 650985 w 2835541"/>
              <a:gd name="connsiteY28" fmla="*/ 796119 h 1988023"/>
              <a:gd name="connsiteX29" fmla="*/ 641886 w 2835541"/>
              <a:gd name="connsiteY29" fmla="*/ 823414 h 1988023"/>
              <a:gd name="connsiteX30" fmla="*/ 637337 w 2835541"/>
              <a:gd name="connsiteY30" fmla="*/ 837062 h 1988023"/>
              <a:gd name="connsiteX31" fmla="*/ 632788 w 2835541"/>
              <a:gd name="connsiteY31" fmla="*/ 882555 h 1988023"/>
              <a:gd name="connsiteX32" fmla="*/ 582746 w 2835541"/>
              <a:gd name="connsiteY32" fmla="*/ 878006 h 1988023"/>
              <a:gd name="connsiteX33" fmla="*/ 464466 w 2835541"/>
              <a:gd name="connsiteY33" fmla="*/ 882555 h 1988023"/>
              <a:gd name="connsiteX34" fmla="*/ 437170 w 2835541"/>
              <a:gd name="connsiteY34" fmla="*/ 896203 h 1988023"/>
              <a:gd name="connsiteX35" fmla="*/ 423522 w 2835541"/>
              <a:gd name="connsiteY35" fmla="*/ 900752 h 1988023"/>
              <a:gd name="connsiteX36" fmla="*/ 409875 w 2835541"/>
              <a:gd name="connsiteY36" fmla="*/ 914400 h 1988023"/>
              <a:gd name="connsiteX37" fmla="*/ 378030 w 2835541"/>
              <a:gd name="connsiteY37" fmla="*/ 928047 h 1988023"/>
              <a:gd name="connsiteX38" fmla="*/ 337086 w 2835541"/>
              <a:gd name="connsiteY38" fmla="*/ 959892 h 1988023"/>
              <a:gd name="connsiteX39" fmla="*/ 323439 w 2835541"/>
              <a:gd name="connsiteY39" fmla="*/ 964441 h 1988023"/>
              <a:gd name="connsiteX40" fmla="*/ 282495 w 2835541"/>
              <a:gd name="connsiteY40" fmla="*/ 991737 h 1988023"/>
              <a:gd name="connsiteX41" fmla="*/ 268848 w 2835541"/>
              <a:gd name="connsiteY41" fmla="*/ 1000835 h 1988023"/>
              <a:gd name="connsiteX42" fmla="*/ 255200 w 2835541"/>
              <a:gd name="connsiteY42" fmla="*/ 1009934 h 1988023"/>
              <a:gd name="connsiteX43" fmla="*/ 237003 w 2835541"/>
              <a:gd name="connsiteY43" fmla="*/ 1078173 h 1988023"/>
              <a:gd name="connsiteX44" fmla="*/ 223355 w 2835541"/>
              <a:gd name="connsiteY44" fmla="*/ 1123665 h 1988023"/>
              <a:gd name="connsiteX45" fmla="*/ 218806 w 2835541"/>
              <a:gd name="connsiteY45" fmla="*/ 1137313 h 1988023"/>
              <a:gd name="connsiteX46" fmla="*/ 214257 w 2835541"/>
              <a:gd name="connsiteY46" fmla="*/ 1160059 h 1988023"/>
              <a:gd name="connsiteX47" fmla="*/ 182412 w 2835541"/>
              <a:gd name="connsiteY47" fmla="*/ 1191904 h 1988023"/>
              <a:gd name="connsiteX48" fmla="*/ 173313 w 2835541"/>
              <a:gd name="connsiteY48" fmla="*/ 1205552 h 1988023"/>
              <a:gd name="connsiteX49" fmla="*/ 146018 w 2835541"/>
              <a:gd name="connsiteY49" fmla="*/ 1219200 h 1988023"/>
              <a:gd name="connsiteX50" fmla="*/ 132370 w 2835541"/>
              <a:gd name="connsiteY50" fmla="*/ 1246495 h 1988023"/>
              <a:gd name="connsiteX51" fmla="*/ 114173 w 2835541"/>
              <a:gd name="connsiteY51" fmla="*/ 1251044 h 1988023"/>
              <a:gd name="connsiteX52" fmla="*/ 100525 w 2835541"/>
              <a:gd name="connsiteY52" fmla="*/ 1260143 h 1988023"/>
              <a:gd name="connsiteX53" fmla="*/ 82328 w 2835541"/>
              <a:gd name="connsiteY53" fmla="*/ 1287438 h 1988023"/>
              <a:gd name="connsiteX54" fmla="*/ 68680 w 2835541"/>
              <a:gd name="connsiteY54" fmla="*/ 1305635 h 1988023"/>
              <a:gd name="connsiteX55" fmla="*/ 59582 w 2835541"/>
              <a:gd name="connsiteY55" fmla="*/ 1323832 h 1988023"/>
              <a:gd name="connsiteX56" fmla="*/ 50483 w 2835541"/>
              <a:gd name="connsiteY56" fmla="*/ 1337480 h 1988023"/>
              <a:gd name="connsiteX57" fmla="*/ 41385 w 2835541"/>
              <a:gd name="connsiteY57" fmla="*/ 1364776 h 1988023"/>
              <a:gd name="connsiteX58" fmla="*/ 36836 w 2835541"/>
              <a:gd name="connsiteY58" fmla="*/ 1378423 h 1988023"/>
              <a:gd name="connsiteX59" fmla="*/ 27737 w 2835541"/>
              <a:gd name="connsiteY59" fmla="*/ 1392071 h 1988023"/>
              <a:gd name="connsiteX60" fmla="*/ 18639 w 2835541"/>
              <a:gd name="connsiteY60" fmla="*/ 1428465 h 1988023"/>
              <a:gd name="connsiteX61" fmla="*/ 9540 w 2835541"/>
              <a:gd name="connsiteY61" fmla="*/ 1442113 h 1988023"/>
              <a:gd name="connsiteX62" fmla="*/ 4991 w 2835541"/>
              <a:gd name="connsiteY62" fmla="*/ 1487606 h 1988023"/>
              <a:gd name="connsiteX63" fmla="*/ 32286 w 2835541"/>
              <a:gd name="connsiteY63" fmla="*/ 1496704 h 1988023"/>
              <a:gd name="connsiteX64" fmla="*/ 64131 w 2835541"/>
              <a:gd name="connsiteY64" fmla="*/ 1492155 h 1988023"/>
              <a:gd name="connsiteX65" fmla="*/ 86877 w 2835541"/>
              <a:gd name="connsiteY65" fmla="*/ 1423916 h 1988023"/>
              <a:gd name="connsiteX66" fmla="*/ 105075 w 2835541"/>
              <a:gd name="connsiteY66" fmla="*/ 1410268 h 1988023"/>
              <a:gd name="connsiteX67" fmla="*/ 118722 w 2835541"/>
              <a:gd name="connsiteY67" fmla="*/ 1396620 h 1988023"/>
              <a:gd name="connsiteX68" fmla="*/ 136919 w 2835541"/>
              <a:gd name="connsiteY68" fmla="*/ 1392071 h 1988023"/>
              <a:gd name="connsiteX69" fmla="*/ 155116 w 2835541"/>
              <a:gd name="connsiteY69" fmla="*/ 1382973 h 1988023"/>
              <a:gd name="connsiteX70" fmla="*/ 223355 w 2835541"/>
              <a:gd name="connsiteY70" fmla="*/ 1392071 h 1988023"/>
              <a:gd name="connsiteX71" fmla="*/ 250651 w 2835541"/>
              <a:gd name="connsiteY71" fmla="*/ 1396620 h 1988023"/>
              <a:gd name="connsiteX72" fmla="*/ 368931 w 2835541"/>
              <a:gd name="connsiteY72" fmla="*/ 1401170 h 1988023"/>
              <a:gd name="connsiteX73" fmla="*/ 391677 w 2835541"/>
              <a:gd name="connsiteY73" fmla="*/ 1423916 h 1988023"/>
              <a:gd name="connsiteX74" fmla="*/ 405325 w 2835541"/>
              <a:gd name="connsiteY74" fmla="*/ 1451211 h 1988023"/>
              <a:gd name="connsiteX75" fmla="*/ 418973 w 2835541"/>
              <a:gd name="connsiteY75" fmla="*/ 1460310 h 1988023"/>
              <a:gd name="connsiteX76" fmla="*/ 441719 w 2835541"/>
              <a:gd name="connsiteY76" fmla="*/ 1501253 h 1988023"/>
              <a:gd name="connsiteX77" fmla="*/ 464466 w 2835541"/>
              <a:gd name="connsiteY77" fmla="*/ 1528549 h 1988023"/>
              <a:gd name="connsiteX78" fmla="*/ 478113 w 2835541"/>
              <a:gd name="connsiteY78" fmla="*/ 1533098 h 1988023"/>
              <a:gd name="connsiteX79" fmla="*/ 532704 w 2835541"/>
              <a:gd name="connsiteY79" fmla="*/ 1542197 h 1988023"/>
              <a:gd name="connsiteX80" fmla="*/ 546352 w 2835541"/>
              <a:gd name="connsiteY80" fmla="*/ 1546746 h 1988023"/>
              <a:gd name="connsiteX81" fmla="*/ 573648 w 2835541"/>
              <a:gd name="connsiteY81" fmla="*/ 1564943 h 1988023"/>
              <a:gd name="connsiteX82" fmla="*/ 582746 w 2835541"/>
              <a:gd name="connsiteY82" fmla="*/ 1592238 h 1988023"/>
              <a:gd name="connsiteX83" fmla="*/ 587295 w 2835541"/>
              <a:gd name="connsiteY83" fmla="*/ 1605886 h 1988023"/>
              <a:gd name="connsiteX84" fmla="*/ 596394 w 2835541"/>
              <a:gd name="connsiteY84" fmla="*/ 1619534 h 1988023"/>
              <a:gd name="connsiteX85" fmla="*/ 605492 w 2835541"/>
              <a:gd name="connsiteY85" fmla="*/ 1651379 h 1988023"/>
              <a:gd name="connsiteX86" fmla="*/ 614591 w 2835541"/>
              <a:gd name="connsiteY86" fmla="*/ 1678674 h 1988023"/>
              <a:gd name="connsiteX87" fmla="*/ 619140 w 2835541"/>
              <a:gd name="connsiteY87" fmla="*/ 1692322 h 1988023"/>
              <a:gd name="connsiteX88" fmla="*/ 632788 w 2835541"/>
              <a:gd name="connsiteY88" fmla="*/ 1733265 h 1988023"/>
              <a:gd name="connsiteX89" fmla="*/ 646436 w 2835541"/>
              <a:gd name="connsiteY89" fmla="*/ 1737814 h 1988023"/>
              <a:gd name="connsiteX90" fmla="*/ 682830 w 2835541"/>
              <a:gd name="connsiteY90" fmla="*/ 1746913 h 1988023"/>
              <a:gd name="connsiteX91" fmla="*/ 705576 w 2835541"/>
              <a:gd name="connsiteY91" fmla="*/ 1765110 h 1988023"/>
              <a:gd name="connsiteX92" fmla="*/ 714675 w 2835541"/>
              <a:gd name="connsiteY92" fmla="*/ 1778758 h 1988023"/>
              <a:gd name="connsiteX93" fmla="*/ 741970 w 2835541"/>
              <a:gd name="connsiteY93" fmla="*/ 1796955 h 1988023"/>
              <a:gd name="connsiteX94" fmla="*/ 755618 w 2835541"/>
              <a:gd name="connsiteY94" fmla="*/ 1806053 h 1988023"/>
              <a:gd name="connsiteX95" fmla="*/ 769266 w 2835541"/>
              <a:gd name="connsiteY95" fmla="*/ 1815152 h 1988023"/>
              <a:gd name="connsiteX96" fmla="*/ 787463 w 2835541"/>
              <a:gd name="connsiteY96" fmla="*/ 1842447 h 1988023"/>
              <a:gd name="connsiteX97" fmla="*/ 810209 w 2835541"/>
              <a:gd name="connsiteY97" fmla="*/ 1878841 h 1988023"/>
              <a:gd name="connsiteX98" fmla="*/ 819307 w 2835541"/>
              <a:gd name="connsiteY98" fmla="*/ 1892489 h 1988023"/>
              <a:gd name="connsiteX99" fmla="*/ 905743 w 2835541"/>
              <a:gd name="connsiteY99" fmla="*/ 1887940 h 1988023"/>
              <a:gd name="connsiteX100" fmla="*/ 919391 w 2835541"/>
              <a:gd name="connsiteY100" fmla="*/ 1874292 h 1988023"/>
              <a:gd name="connsiteX101" fmla="*/ 946686 w 2835541"/>
              <a:gd name="connsiteY101" fmla="*/ 1851546 h 1988023"/>
              <a:gd name="connsiteX102" fmla="*/ 1060418 w 2835541"/>
              <a:gd name="connsiteY102" fmla="*/ 1874292 h 1988023"/>
              <a:gd name="connsiteX103" fmla="*/ 1060418 w 2835541"/>
              <a:gd name="connsiteY103" fmla="*/ 1874292 h 1988023"/>
              <a:gd name="connsiteX104" fmla="*/ 1101361 w 2835541"/>
              <a:gd name="connsiteY104" fmla="*/ 1887940 h 1988023"/>
              <a:gd name="connsiteX105" fmla="*/ 1115009 w 2835541"/>
              <a:gd name="connsiteY105" fmla="*/ 1892489 h 1988023"/>
              <a:gd name="connsiteX106" fmla="*/ 1128657 w 2835541"/>
              <a:gd name="connsiteY106" fmla="*/ 1897038 h 1988023"/>
              <a:gd name="connsiteX107" fmla="*/ 1169600 w 2835541"/>
              <a:gd name="connsiteY107" fmla="*/ 1878841 h 1988023"/>
              <a:gd name="connsiteX108" fmla="*/ 1178698 w 2835541"/>
              <a:gd name="connsiteY108" fmla="*/ 1851546 h 1988023"/>
              <a:gd name="connsiteX109" fmla="*/ 1183248 w 2835541"/>
              <a:gd name="connsiteY109" fmla="*/ 1837898 h 1988023"/>
              <a:gd name="connsiteX110" fmla="*/ 1196895 w 2835541"/>
              <a:gd name="connsiteY110" fmla="*/ 1828800 h 1988023"/>
              <a:gd name="connsiteX111" fmla="*/ 1201445 w 2835541"/>
              <a:gd name="connsiteY111" fmla="*/ 1810603 h 1988023"/>
              <a:gd name="connsiteX112" fmla="*/ 1274233 w 2835541"/>
              <a:gd name="connsiteY112" fmla="*/ 1806053 h 1988023"/>
              <a:gd name="connsiteX113" fmla="*/ 1287880 w 2835541"/>
              <a:gd name="connsiteY113" fmla="*/ 1833349 h 1988023"/>
              <a:gd name="connsiteX114" fmla="*/ 1292430 w 2835541"/>
              <a:gd name="connsiteY114" fmla="*/ 1846997 h 1988023"/>
              <a:gd name="connsiteX115" fmla="*/ 1306077 w 2835541"/>
              <a:gd name="connsiteY115" fmla="*/ 1856095 h 1988023"/>
              <a:gd name="connsiteX116" fmla="*/ 1410710 w 2835541"/>
              <a:gd name="connsiteY116" fmla="*/ 1869743 h 1988023"/>
              <a:gd name="connsiteX117" fmla="*/ 1424358 w 2835541"/>
              <a:gd name="connsiteY117" fmla="*/ 1878841 h 1988023"/>
              <a:gd name="connsiteX118" fmla="*/ 1442555 w 2835541"/>
              <a:gd name="connsiteY118" fmla="*/ 1883391 h 1988023"/>
              <a:gd name="connsiteX119" fmla="*/ 1456203 w 2835541"/>
              <a:gd name="connsiteY119" fmla="*/ 1897038 h 1988023"/>
              <a:gd name="connsiteX120" fmla="*/ 1483498 w 2835541"/>
              <a:gd name="connsiteY120" fmla="*/ 1906137 h 1988023"/>
              <a:gd name="connsiteX121" fmla="*/ 1501695 w 2835541"/>
              <a:gd name="connsiteY121" fmla="*/ 1915235 h 1988023"/>
              <a:gd name="connsiteX122" fmla="*/ 1538089 w 2835541"/>
              <a:gd name="connsiteY122" fmla="*/ 1924334 h 1988023"/>
              <a:gd name="connsiteX123" fmla="*/ 1588131 w 2835541"/>
              <a:gd name="connsiteY123" fmla="*/ 1919785 h 1988023"/>
              <a:gd name="connsiteX124" fmla="*/ 1619976 w 2835541"/>
              <a:gd name="connsiteY124" fmla="*/ 1906137 h 1988023"/>
              <a:gd name="connsiteX125" fmla="*/ 1665469 w 2835541"/>
              <a:gd name="connsiteY125" fmla="*/ 1897038 h 1988023"/>
              <a:gd name="connsiteX126" fmla="*/ 1697313 w 2835541"/>
              <a:gd name="connsiteY126" fmla="*/ 1878841 h 1988023"/>
              <a:gd name="connsiteX127" fmla="*/ 1710961 w 2835541"/>
              <a:gd name="connsiteY127" fmla="*/ 1865194 h 1988023"/>
              <a:gd name="connsiteX128" fmla="*/ 1715510 w 2835541"/>
              <a:gd name="connsiteY128" fmla="*/ 1851546 h 1988023"/>
              <a:gd name="connsiteX129" fmla="*/ 1747355 w 2835541"/>
              <a:gd name="connsiteY129" fmla="*/ 1833349 h 1988023"/>
              <a:gd name="connsiteX130" fmla="*/ 1801946 w 2835541"/>
              <a:gd name="connsiteY130" fmla="*/ 1842447 h 1988023"/>
              <a:gd name="connsiteX131" fmla="*/ 1815594 w 2835541"/>
              <a:gd name="connsiteY131" fmla="*/ 1851546 h 1988023"/>
              <a:gd name="connsiteX132" fmla="*/ 1824692 w 2835541"/>
              <a:gd name="connsiteY132" fmla="*/ 1824250 h 1988023"/>
              <a:gd name="connsiteX133" fmla="*/ 1829242 w 2835541"/>
              <a:gd name="connsiteY133" fmla="*/ 1796955 h 1988023"/>
              <a:gd name="connsiteX134" fmla="*/ 1842889 w 2835541"/>
              <a:gd name="connsiteY134" fmla="*/ 1765110 h 1988023"/>
              <a:gd name="connsiteX135" fmla="*/ 1847439 w 2835541"/>
              <a:gd name="connsiteY135" fmla="*/ 1751462 h 1988023"/>
              <a:gd name="connsiteX136" fmla="*/ 1847439 w 2835541"/>
              <a:gd name="connsiteY136" fmla="*/ 1687773 h 1988023"/>
              <a:gd name="connsiteX137" fmla="*/ 1838340 w 2835541"/>
              <a:gd name="connsiteY137" fmla="*/ 1660477 h 1988023"/>
              <a:gd name="connsiteX138" fmla="*/ 1842889 w 2835541"/>
              <a:gd name="connsiteY138" fmla="*/ 1642280 h 1988023"/>
              <a:gd name="connsiteX139" fmla="*/ 1883833 w 2835541"/>
              <a:gd name="connsiteY139" fmla="*/ 1637731 h 1988023"/>
              <a:gd name="connsiteX140" fmla="*/ 1915677 w 2835541"/>
              <a:gd name="connsiteY140" fmla="*/ 1633182 h 1988023"/>
              <a:gd name="connsiteX141" fmla="*/ 1929325 w 2835541"/>
              <a:gd name="connsiteY141" fmla="*/ 1624083 h 1988023"/>
              <a:gd name="connsiteX142" fmla="*/ 1956621 w 2835541"/>
              <a:gd name="connsiteY142" fmla="*/ 1610435 h 1988023"/>
              <a:gd name="connsiteX143" fmla="*/ 1997564 w 2835541"/>
              <a:gd name="connsiteY143" fmla="*/ 1614985 h 1988023"/>
              <a:gd name="connsiteX144" fmla="*/ 2011212 w 2835541"/>
              <a:gd name="connsiteY144" fmla="*/ 1624083 h 1988023"/>
              <a:gd name="connsiteX145" fmla="*/ 2024860 w 2835541"/>
              <a:gd name="connsiteY145" fmla="*/ 1628632 h 1988023"/>
              <a:gd name="connsiteX146" fmla="*/ 2052155 w 2835541"/>
              <a:gd name="connsiteY146" fmla="*/ 1642280 h 1988023"/>
              <a:gd name="connsiteX147" fmla="*/ 2097648 w 2835541"/>
              <a:gd name="connsiteY147" fmla="*/ 1660477 h 1988023"/>
              <a:gd name="connsiteX148" fmla="*/ 2120394 w 2835541"/>
              <a:gd name="connsiteY148" fmla="*/ 1665026 h 1988023"/>
              <a:gd name="connsiteX149" fmla="*/ 2134042 w 2835541"/>
              <a:gd name="connsiteY149" fmla="*/ 1669576 h 1988023"/>
              <a:gd name="connsiteX150" fmla="*/ 2161337 w 2835541"/>
              <a:gd name="connsiteY150" fmla="*/ 1687773 h 1988023"/>
              <a:gd name="connsiteX151" fmla="*/ 2179534 w 2835541"/>
              <a:gd name="connsiteY151" fmla="*/ 1715068 h 1988023"/>
              <a:gd name="connsiteX152" fmla="*/ 2188633 w 2835541"/>
              <a:gd name="connsiteY152" fmla="*/ 1742364 h 1988023"/>
              <a:gd name="connsiteX153" fmla="*/ 2229576 w 2835541"/>
              <a:gd name="connsiteY153" fmla="*/ 1760561 h 1988023"/>
              <a:gd name="connsiteX154" fmla="*/ 2243224 w 2835541"/>
              <a:gd name="connsiteY154" fmla="*/ 1765110 h 1988023"/>
              <a:gd name="connsiteX155" fmla="*/ 2284167 w 2835541"/>
              <a:gd name="connsiteY155" fmla="*/ 1742364 h 1988023"/>
              <a:gd name="connsiteX156" fmla="*/ 2297815 w 2835541"/>
              <a:gd name="connsiteY156" fmla="*/ 1733265 h 1988023"/>
              <a:gd name="connsiteX157" fmla="*/ 2325110 w 2835541"/>
              <a:gd name="connsiteY157" fmla="*/ 1724167 h 1988023"/>
              <a:gd name="connsiteX158" fmla="*/ 2338758 w 2835541"/>
              <a:gd name="connsiteY158" fmla="*/ 1733265 h 1988023"/>
              <a:gd name="connsiteX159" fmla="*/ 2347857 w 2835541"/>
              <a:gd name="connsiteY159" fmla="*/ 1765110 h 1988023"/>
              <a:gd name="connsiteX160" fmla="*/ 2352406 w 2835541"/>
              <a:gd name="connsiteY160" fmla="*/ 1828800 h 1988023"/>
              <a:gd name="connsiteX161" fmla="*/ 2361504 w 2835541"/>
              <a:gd name="connsiteY161" fmla="*/ 1842447 h 1988023"/>
              <a:gd name="connsiteX162" fmla="*/ 2343307 w 2835541"/>
              <a:gd name="connsiteY162" fmla="*/ 1869743 h 1988023"/>
              <a:gd name="connsiteX163" fmla="*/ 2347857 w 2835541"/>
              <a:gd name="connsiteY163" fmla="*/ 1937982 h 1988023"/>
              <a:gd name="connsiteX164" fmla="*/ 2356955 w 2835541"/>
              <a:gd name="connsiteY164" fmla="*/ 1951629 h 1988023"/>
              <a:gd name="connsiteX165" fmla="*/ 2366054 w 2835541"/>
              <a:gd name="connsiteY165" fmla="*/ 1988023 h 1988023"/>
              <a:gd name="connsiteX166" fmla="*/ 2393349 w 2835541"/>
              <a:gd name="connsiteY166" fmla="*/ 1978925 h 1988023"/>
              <a:gd name="connsiteX167" fmla="*/ 2420645 w 2835541"/>
              <a:gd name="connsiteY167" fmla="*/ 1965277 h 1988023"/>
              <a:gd name="connsiteX168" fmla="*/ 2452489 w 2835541"/>
              <a:gd name="connsiteY168" fmla="*/ 1928883 h 1988023"/>
              <a:gd name="connsiteX169" fmla="*/ 2470686 w 2835541"/>
              <a:gd name="connsiteY169" fmla="*/ 1897038 h 1988023"/>
              <a:gd name="connsiteX170" fmla="*/ 2484334 w 2835541"/>
              <a:gd name="connsiteY170" fmla="*/ 1878841 h 1988023"/>
              <a:gd name="connsiteX171" fmla="*/ 2502531 w 2835541"/>
              <a:gd name="connsiteY171" fmla="*/ 1856095 h 1988023"/>
              <a:gd name="connsiteX172" fmla="*/ 2507080 w 2835541"/>
              <a:gd name="connsiteY172" fmla="*/ 1837898 h 1988023"/>
              <a:gd name="connsiteX173" fmla="*/ 2511630 w 2835541"/>
              <a:gd name="connsiteY173" fmla="*/ 1824250 h 1988023"/>
              <a:gd name="connsiteX174" fmla="*/ 2507080 w 2835541"/>
              <a:gd name="connsiteY174" fmla="*/ 1778758 h 1988023"/>
              <a:gd name="connsiteX175" fmla="*/ 2497982 w 2835541"/>
              <a:gd name="connsiteY175" fmla="*/ 1765110 h 1988023"/>
              <a:gd name="connsiteX176" fmla="*/ 2488883 w 2835541"/>
              <a:gd name="connsiteY176" fmla="*/ 1737814 h 1988023"/>
              <a:gd name="connsiteX177" fmla="*/ 2484334 w 2835541"/>
              <a:gd name="connsiteY177" fmla="*/ 1687773 h 1988023"/>
              <a:gd name="connsiteX178" fmla="*/ 2479785 w 2835541"/>
              <a:gd name="connsiteY178" fmla="*/ 1510352 h 1988023"/>
              <a:gd name="connsiteX179" fmla="*/ 2470686 w 2835541"/>
              <a:gd name="connsiteY179" fmla="*/ 1492155 h 1988023"/>
              <a:gd name="connsiteX180" fmla="*/ 2443391 w 2835541"/>
              <a:gd name="connsiteY180" fmla="*/ 1437564 h 1988023"/>
              <a:gd name="connsiteX181" fmla="*/ 2411546 w 2835541"/>
              <a:gd name="connsiteY181" fmla="*/ 1419367 h 1988023"/>
              <a:gd name="connsiteX182" fmla="*/ 2393349 w 2835541"/>
              <a:gd name="connsiteY182" fmla="*/ 1396620 h 1988023"/>
              <a:gd name="connsiteX183" fmla="*/ 2384251 w 2835541"/>
              <a:gd name="connsiteY183" fmla="*/ 1382973 h 1988023"/>
              <a:gd name="connsiteX184" fmla="*/ 2325110 w 2835541"/>
              <a:gd name="connsiteY184" fmla="*/ 1364776 h 1988023"/>
              <a:gd name="connsiteX185" fmla="*/ 2275069 w 2835541"/>
              <a:gd name="connsiteY185" fmla="*/ 1378423 h 1988023"/>
              <a:gd name="connsiteX186" fmla="*/ 2279618 w 2835541"/>
              <a:gd name="connsiteY186" fmla="*/ 1396620 h 1988023"/>
              <a:gd name="connsiteX187" fmla="*/ 2265970 w 2835541"/>
              <a:gd name="connsiteY187" fmla="*/ 1401170 h 1988023"/>
              <a:gd name="connsiteX188" fmla="*/ 2234125 w 2835541"/>
              <a:gd name="connsiteY188" fmla="*/ 1396620 h 1988023"/>
              <a:gd name="connsiteX189" fmla="*/ 2202280 w 2835541"/>
              <a:gd name="connsiteY189" fmla="*/ 1387522 h 1988023"/>
              <a:gd name="connsiteX190" fmla="*/ 2193182 w 2835541"/>
              <a:gd name="connsiteY190" fmla="*/ 1373874 h 1988023"/>
              <a:gd name="connsiteX191" fmla="*/ 2206830 w 2835541"/>
              <a:gd name="connsiteY191" fmla="*/ 1346579 h 1988023"/>
              <a:gd name="connsiteX192" fmla="*/ 2215928 w 2835541"/>
              <a:gd name="connsiteY192" fmla="*/ 1291988 h 1988023"/>
              <a:gd name="connsiteX193" fmla="*/ 2225027 w 2835541"/>
              <a:gd name="connsiteY193" fmla="*/ 1264692 h 1988023"/>
              <a:gd name="connsiteX194" fmla="*/ 2234125 w 2835541"/>
              <a:gd name="connsiteY194" fmla="*/ 1232847 h 1988023"/>
              <a:gd name="connsiteX195" fmla="*/ 2229576 w 2835541"/>
              <a:gd name="connsiteY195" fmla="*/ 1173707 h 1988023"/>
              <a:gd name="connsiteX196" fmla="*/ 2229576 w 2835541"/>
              <a:gd name="connsiteY196" fmla="*/ 1119116 h 1988023"/>
              <a:gd name="connsiteX197" fmla="*/ 2234125 w 2835541"/>
              <a:gd name="connsiteY197" fmla="*/ 1105468 h 1988023"/>
              <a:gd name="connsiteX198" fmla="*/ 2247773 w 2835541"/>
              <a:gd name="connsiteY198" fmla="*/ 1100919 h 1988023"/>
              <a:gd name="connsiteX199" fmla="*/ 2284167 w 2835541"/>
              <a:gd name="connsiteY199" fmla="*/ 1069074 h 1988023"/>
              <a:gd name="connsiteX200" fmla="*/ 2297815 w 2835541"/>
              <a:gd name="connsiteY200" fmla="*/ 1064525 h 1988023"/>
              <a:gd name="connsiteX201" fmla="*/ 2311463 w 2835541"/>
              <a:gd name="connsiteY201" fmla="*/ 1055426 h 1988023"/>
              <a:gd name="connsiteX202" fmla="*/ 2352406 w 2835541"/>
              <a:gd name="connsiteY202" fmla="*/ 1041779 h 1988023"/>
              <a:gd name="connsiteX203" fmla="*/ 2370603 w 2835541"/>
              <a:gd name="connsiteY203" fmla="*/ 1019032 h 1988023"/>
              <a:gd name="connsiteX204" fmla="*/ 2375152 w 2835541"/>
              <a:gd name="connsiteY204" fmla="*/ 1005385 h 1988023"/>
              <a:gd name="connsiteX205" fmla="*/ 2384251 w 2835541"/>
              <a:gd name="connsiteY205" fmla="*/ 991737 h 1988023"/>
              <a:gd name="connsiteX206" fmla="*/ 2379701 w 2835541"/>
              <a:gd name="connsiteY206" fmla="*/ 946244 h 1988023"/>
              <a:gd name="connsiteX207" fmla="*/ 2397898 w 2835541"/>
              <a:gd name="connsiteY207" fmla="*/ 941695 h 1988023"/>
              <a:gd name="connsiteX208" fmla="*/ 2425194 w 2835541"/>
              <a:gd name="connsiteY208" fmla="*/ 937146 h 1988023"/>
              <a:gd name="connsiteX209" fmla="*/ 2434292 w 2835541"/>
              <a:gd name="connsiteY209" fmla="*/ 923498 h 1988023"/>
              <a:gd name="connsiteX210" fmla="*/ 2425194 w 2835541"/>
              <a:gd name="connsiteY210" fmla="*/ 909850 h 1988023"/>
              <a:gd name="connsiteX211" fmla="*/ 2420645 w 2835541"/>
              <a:gd name="connsiteY211" fmla="*/ 896203 h 1988023"/>
              <a:gd name="connsiteX212" fmla="*/ 2438842 w 2835541"/>
              <a:gd name="connsiteY212" fmla="*/ 864358 h 1988023"/>
              <a:gd name="connsiteX213" fmla="*/ 2443391 w 2835541"/>
              <a:gd name="connsiteY213" fmla="*/ 846161 h 1988023"/>
              <a:gd name="connsiteX214" fmla="*/ 2461588 w 2835541"/>
              <a:gd name="connsiteY214" fmla="*/ 805217 h 1988023"/>
              <a:gd name="connsiteX215" fmla="*/ 2461588 w 2835541"/>
              <a:gd name="connsiteY215" fmla="*/ 773373 h 1988023"/>
              <a:gd name="connsiteX216" fmla="*/ 2447940 w 2835541"/>
              <a:gd name="connsiteY216" fmla="*/ 764274 h 1988023"/>
              <a:gd name="connsiteX217" fmla="*/ 2443391 w 2835541"/>
              <a:gd name="connsiteY217" fmla="*/ 750626 h 1988023"/>
              <a:gd name="connsiteX218" fmla="*/ 2434292 w 2835541"/>
              <a:gd name="connsiteY218" fmla="*/ 736979 h 1988023"/>
              <a:gd name="connsiteX219" fmla="*/ 2429743 w 2835541"/>
              <a:gd name="connsiteY219" fmla="*/ 714232 h 1988023"/>
              <a:gd name="connsiteX220" fmla="*/ 2434292 w 2835541"/>
              <a:gd name="connsiteY220" fmla="*/ 691486 h 1988023"/>
              <a:gd name="connsiteX221" fmla="*/ 2447940 w 2835541"/>
              <a:gd name="connsiteY221" fmla="*/ 682388 h 1988023"/>
              <a:gd name="connsiteX222" fmla="*/ 2493433 w 2835541"/>
              <a:gd name="connsiteY222" fmla="*/ 668740 h 1988023"/>
              <a:gd name="connsiteX223" fmla="*/ 2497982 w 2835541"/>
              <a:gd name="connsiteY223" fmla="*/ 595952 h 1988023"/>
              <a:gd name="connsiteX224" fmla="*/ 2516179 w 2835541"/>
              <a:gd name="connsiteY224" fmla="*/ 600501 h 1988023"/>
              <a:gd name="connsiteX225" fmla="*/ 2548024 w 2835541"/>
              <a:gd name="connsiteY225" fmla="*/ 627797 h 1988023"/>
              <a:gd name="connsiteX226" fmla="*/ 2566221 w 2835541"/>
              <a:gd name="connsiteY226" fmla="*/ 655092 h 1988023"/>
              <a:gd name="connsiteX227" fmla="*/ 2575319 w 2835541"/>
              <a:gd name="connsiteY227" fmla="*/ 805217 h 1988023"/>
              <a:gd name="connsiteX228" fmla="*/ 2584418 w 2835541"/>
              <a:gd name="connsiteY228" fmla="*/ 837062 h 1988023"/>
              <a:gd name="connsiteX229" fmla="*/ 2598066 w 2835541"/>
              <a:gd name="connsiteY229" fmla="*/ 846161 h 1988023"/>
              <a:gd name="connsiteX230" fmla="*/ 2602615 w 2835541"/>
              <a:gd name="connsiteY230" fmla="*/ 864358 h 1988023"/>
              <a:gd name="connsiteX231" fmla="*/ 2611713 w 2835541"/>
              <a:gd name="connsiteY231" fmla="*/ 891653 h 1988023"/>
              <a:gd name="connsiteX232" fmla="*/ 2629910 w 2835541"/>
              <a:gd name="connsiteY232" fmla="*/ 941695 h 1988023"/>
              <a:gd name="connsiteX233" fmla="*/ 2643558 w 2835541"/>
              <a:gd name="connsiteY233" fmla="*/ 950794 h 1988023"/>
              <a:gd name="connsiteX234" fmla="*/ 2652657 w 2835541"/>
              <a:gd name="connsiteY234" fmla="*/ 964441 h 1988023"/>
              <a:gd name="connsiteX235" fmla="*/ 2684501 w 2835541"/>
              <a:gd name="connsiteY235" fmla="*/ 991737 h 1988023"/>
              <a:gd name="connsiteX236" fmla="*/ 2698149 w 2835541"/>
              <a:gd name="connsiteY236" fmla="*/ 996286 h 1988023"/>
              <a:gd name="connsiteX237" fmla="*/ 2725445 w 2835541"/>
              <a:gd name="connsiteY237" fmla="*/ 1019032 h 1988023"/>
              <a:gd name="connsiteX238" fmla="*/ 2761839 w 2835541"/>
              <a:gd name="connsiteY238" fmla="*/ 1046328 h 1988023"/>
              <a:gd name="connsiteX239" fmla="*/ 2793683 w 2835541"/>
              <a:gd name="connsiteY239" fmla="*/ 1064525 h 1988023"/>
              <a:gd name="connsiteX240" fmla="*/ 2816430 w 2835541"/>
              <a:gd name="connsiteY240" fmla="*/ 1091820 h 1988023"/>
              <a:gd name="connsiteX241" fmla="*/ 2830077 w 2835541"/>
              <a:gd name="connsiteY241" fmla="*/ 1100919 h 1988023"/>
              <a:gd name="connsiteX242" fmla="*/ 2807331 w 2835541"/>
              <a:gd name="connsiteY242" fmla="*/ 1105468 h 1988023"/>
              <a:gd name="connsiteX243" fmla="*/ 2798233 w 2835541"/>
              <a:gd name="connsiteY243" fmla="*/ 1078173 h 1988023"/>
              <a:gd name="connsiteX244" fmla="*/ 2784585 w 2835541"/>
              <a:gd name="connsiteY244" fmla="*/ 1069074 h 1988023"/>
              <a:gd name="connsiteX245" fmla="*/ 2780036 w 2835541"/>
              <a:gd name="connsiteY245" fmla="*/ 1055426 h 1988023"/>
              <a:gd name="connsiteX246" fmla="*/ 2766388 w 2835541"/>
              <a:gd name="connsiteY246" fmla="*/ 1023582 h 1988023"/>
              <a:gd name="connsiteX247" fmla="*/ 2752740 w 2835541"/>
              <a:gd name="connsiteY247" fmla="*/ 1014483 h 1988023"/>
              <a:gd name="connsiteX248" fmla="*/ 2743642 w 2835541"/>
              <a:gd name="connsiteY248" fmla="*/ 987188 h 1988023"/>
              <a:gd name="connsiteX249" fmla="*/ 2739092 w 2835541"/>
              <a:gd name="connsiteY249" fmla="*/ 973540 h 1988023"/>
              <a:gd name="connsiteX250" fmla="*/ 2725445 w 2835541"/>
              <a:gd name="connsiteY250" fmla="*/ 955343 h 1988023"/>
              <a:gd name="connsiteX251" fmla="*/ 2720895 w 2835541"/>
              <a:gd name="connsiteY251" fmla="*/ 937146 h 1988023"/>
              <a:gd name="connsiteX252" fmla="*/ 2716346 w 2835541"/>
              <a:gd name="connsiteY252" fmla="*/ 891653 h 1988023"/>
              <a:gd name="connsiteX253" fmla="*/ 2707248 w 2835541"/>
              <a:gd name="connsiteY253" fmla="*/ 878006 h 1988023"/>
              <a:gd name="connsiteX254" fmla="*/ 2698149 w 2835541"/>
              <a:gd name="connsiteY254" fmla="*/ 850710 h 1988023"/>
              <a:gd name="connsiteX255" fmla="*/ 2716346 w 2835541"/>
              <a:gd name="connsiteY255" fmla="*/ 809767 h 1988023"/>
              <a:gd name="connsiteX256" fmla="*/ 2684501 w 2835541"/>
              <a:gd name="connsiteY256" fmla="*/ 791570 h 1988023"/>
              <a:gd name="connsiteX257" fmla="*/ 2666304 w 2835541"/>
              <a:gd name="connsiteY257" fmla="*/ 787020 h 1988023"/>
              <a:gd name="connsiteX258" fmla="*/ 2652657 w 2835541"/>
              <a:gd name="connsiteY258" fmla="*/ 782471 h 1988023"/>
              <a:gd name="connsiteX259" fmla="*/ 2639009 w 2835541"/>
              <a:gd name="connsiteY259" fmla="*/ 732429 h 1988023"/>
              <a:gd name="connsiteX260" fmla="*/ 2616263 w 2835541"/>
              <a:gd name="connsiteY260" fmla="*/ 709683 h 1988023"/>
              <a:gd name="connsiteX261" fmla="*/ 2607164 w 2835541"/>
              <a:gd name="connsiteY261" fmla="*/ 673289 h 1988023"/>
              <a:gd name="connsiteX262" fmla="*/ 2602615 w 2835541"/>
              <a:gd name="connsiteY262" fmla="*/ 655092 h 1988023"/>
              <a:gd name="connsiteX263" fmla="*/ 2607164 w 2835541"/>
              <a:gd name="connsiteY263" fmla="*/ 568656 h 1988023"/>
              <a:gd name="connsiteX264" fmla="*/ 2620812 w 2835541"/>
              <a:gd name="connsiteY264" fmla="*/ 555008 h 1988023"/>
              <a:gd name="connsiteX265" fmla="*/ 2625361 w 2835541"/>
              <a:gd name="connsiteY265" fmla="*/ 541361 h 1988023"/>
              <a:gd name="connsiteX266" fmla="*/ 2634460 w 2835541"/>
              <a:gd name="connsiteY266" fmla="*/ 509516 h 1988023"/>
              <a:gd name="connsiteX267" fmla="*/ 2629910 w 2835541"/>
              <a:gd name="connsiteY267" fmla="*/ 454925 h 1988023"/>
              <a:gd name="connsiteX268" fmla="*/ 2625361 w 2835541"/>
              <a:gd name="connsiteY268" fmla="*/ 436728 h 1988023"/>
              <a:gd name="connsiteX269" fmla="*/ 2607164 w 2835541"/>
              <a:gd name="connsiteY269" fmla="*/ 432179 h 1988023"/>
              <a:gd name="connsiteX270" fmla="*/ 2579869 w 2835541"/>
              <a:gd name="connsiteY270" fmla="*/ 409432 h 1988023"/>
              <a:gd name="connsiteX271" fmla="*/ 2575319 w 2835541"/>
              <a:gd name="connsiteY271" fmla="*/ 395785 h 1988023"/>
              <a:gd name="connsiteX272" fmla="*/ 2579869 w 2835541"/>
              <a:gd name="connsiteY272" fmla="*/ 377588 h 1988023"/>
              <a:gd name="connsiteX273" fmla="*/ 2588967 w 2835541"/>
              <a:gd name="connsiteY273" fmla="*/ 350292 h 1988023"/>
              <a:gd name="connsiteX274" fmla="*/ 2584418 w 2835541"/>
              <a:gd name="connsiteY274" fmla="*/ 318447 h 1988023"/>
              <a:gd name="connsiteX275" fmla="*/ 2579869 w 2835541"/>
              <a:gd name="connsiteY275" fmla="*/ 304800 h 1988023"/>
              <a:gd name="connsiteX276" fmla="*/ 2566221 w 2835541"/>
              <a:gd name="connsiteY276" fmla="*/ 295701 h 1988023"/>
              <a:gd name="connsiteX277" fmla="*/ 2529827 w 2835541"/>
              <a:gd name="connsiteY277" fmla="*/ 286603 h 1988023"/>
              <a:gd name="connsiteX278" fmla="*/ 2502531 w 2835541"/>
              <a:gd name="connsiteY278" fmla="*/ 268406 h 1988023"/>
              <a:gd name="connsiteX279" fmla="*/ 2497982 w 2835541"/>
              <a:gd name="connsiteY279" fmla="*/ 254758 h 1988023"/>
              <a:gd name="connsiteX280" fmla="*/ 2493433 w 2835541"/>
              <a:gd name="connsiteY280" fmla="*/ 227462 h 1988023"/>
              <a:gd name="connsiteX281" fmla="*/ 2461588 w 2835541"/>
              <a:gd name="connsiteY281" fmla="*/ 191068 h 1988023"/>
              <a:gd name="connsiteX282" fmla="*/ 2475236 w 2835541"/>
              <a:gd name="connsiteY282" fmla="*/ 131928 h 1988023"/>
              <a:gd name="connsiteX283" fmla="*/ 2502531 w 2835541"/>
              <a:gd name="connsiteY283" fmla="*/ 113731 h 1988023"/>
              <a:gd name="connsiteX284" fmla="*/ 2529827 w 2835541"/>
              <a:gd name="connsiteY284" fmla="*/ 104632 h 1988023"/>
              <a:gd name="connsiteX285" fmla="*/ 2538925 w 2835541"/>
              <a:gd name="connsiteY285" fmla="*/ 90985 h 1988023"/>
              <a:gd name="connsiteX286" fmla="*/ 2520728 w 2835541"/>
              <a:gd name="connsiteY286" fmla="*/ 54591 h 1988023"/>
              <a:gd name="connsiteX287" fmla="*/ 2507080 w 2835541"/>
              <a:gd name="connsiteY287" fmla="*/ 50041 h 1988023"/>
              <a:gd name="connsiteX288" fmla="*/ 2479785 w 2835541"/>
              <a:gd name="connsiteY288" fmla="*/ 36394 h 1988023"/>
              <a:gd name="connsiteX289" fmla="*/ 2452489 w 2835541"/>
              <a:gd name="connsiteY289" fmla="*/ 22746 h 1988023"/>
              <a:gd name="connsiteX290" fmla="*/ 2425194 w 2835541"/>
              <a:gd name="connsiteY290" fmla="*/ 0 h 1988023"/>
              <a:gd name="connsiteX291" fmla="*/ 2402448 w 2835541"/>
              <a:gd name="connsiteY291" fmla="*/ 18197 h 1988023"/>
              <a:gd name="connsiteX292" fmla="*/ 2361504 w 2835541"/>
              <a:gd name="connsiteY292" fmla="*/ 63689 h 1988023"/>
              <a:gd name="connsiteX293" fmla="*/ 2356955 w 2835541"/>
              <a:gd name="connsiteY293" fmla="*/ 95534 h 1988023"/>
              <a:gd name="connsiteX294" fmla="*/ 2343307 w 2835541"/>
              <a:gd name="connsiteY294" fmla="*/ 100083 h 1988023"/>
              <a:gd name="connsiteX295" fmla="*/ 2334209 w 2835541"/>
              <a:gd name="connsiteY295" fmla="*/ 113731 h 1988023"/>
              <a:gd name="connsiteX296" fmla="*/ 2316012 w 2835541"/>
              <a:gd name="connsiteY296" fmla="*/ 127379 h 1988023"/>
              <a:gd name="connsiteX297" fmla="*/ 2288716 w 2835541"/>
              <a:gd name="connsiteY297" fmla="*/ 145576 h 1988023"/>
              <a:gd name="connsiteX298" fmla="*/ 2270519 w 2835541"/>
              <a:gd name="connsiteY298" fmla="*/ 163773 h 1988023"/>
              <a:gd name="connsiteX299" fmla="*/ 2256872 w 2835541"/>
              <a:gd name="connsiteY299" fmla="*/ 168322 h 1988023"/>
              <a:gd name="connsiteX300" fmla="*/ 2243224 w 2835541"/>
              <a:gd name="connsiteY300" fmla="*/ 177420 h 1988023"/>
              <a:gd name="connsiteX301" fmla="*/ 2220477 w 2835541"/>
              <a:gd name="connsiteY301" fmla="*/ 209265 h 1988023"/>
              <a:gd name="connsiteX302" fmla="*/ 2211379 w 2835541"/>
              <a:gd name="connsiteY302" fmla="*/ 222913 h 1988023"/>
              <a:gd name="connsiteX303" fmla="*/ 2193182 w 2835541"/>
              <a:gd name="connsiteY303" fmla="*/ 227462 h 1988023"/>
              <a:gd name="connsiteX304" fmla="*/ 2188633 w 2835541"/>
              <a:gd name="connsiteY304" fmla="*/ 241110 h 1988023"/>
              <a:gd name="connsiteX305" fmla="*/ 2202280 w 2835541"/>
              <a:gd name="connsiteY305" fmla="*/ 250208 h 1988023"/>
              <a:gd name="connsiteX306" fmla="*/ 2229576 w 2835541"/>
              <a:gd name="connsiteY306" fmla="*/ 254758 h 1988023"/>
              <a:gd name="connsiteX307" fmla="*/ 2252322 w 2835541"/>
              <a:gd name="connsiteY307" fmla="*/ 259307 h 1988023"/>
              <a:gd name="connsiteX308" fmla="*/ 2247773 w 2835541"/>
              <a:gd name="connsiteY308" fmla="*/ 282053 h 1988023"/>
              <a:gd name="connsiteX309" fmla="*/ 2243224 w 2835541"/>
              <a:gd name="connsiteY309" fmla="*/ 295701 h 1988023"/>
              <a:gd name="connsiteX310" fmla="*/ 2215928 w 2835541"/>
              <a:gd name="connsiteY310" fmla="*/ 313898 h 1988023"/>
              <a:gd name="connsiteX311" fmla="*/ 2202280 w 2835541"/>
              <a:gd name="connsiteY311" fmla="*/ 322997 h 1988023"/>
              <a:gd name="connsiteX312" fmla="*/ 2156788 w 2835541"/>
              <a:gd name="connsiteY312" fmla="*/ 336644 h 1988023"/>
              <a:gd name="connsiteX313" fmla="*/ 2138591 w 2835541"/>
              <a:gd name="connsiteY313" fmla="*/ 345743 h 1988023"/>
              <a:gd name="connsiteX314" fmla="*/ 2120394 w 2835541"/>
              <a:gd name="connsiteY314" fmla="*/ 350292 h 1988023"/>
              <a:gd name="connsiteX315" fmla="*/ 2106746 w 2835541"/>
              <a:gd name="connsiteY315" fmla="*/ 363940 h 1988023"/>
              <a:gd name="connsiteX316" fmla="*/ 2124943 w 2835541"/>
              <a:gd name="connsiteY316" fmla="*/ 423080 h 1988023"/>
              <a:gd name="connsiteX317" fmla="*/ 2138591 w 2835541"/>
              <a:gd name="connsiteY317" fmla="*/ 427629 h 1988023"/>
              <a:gd name="connsiteX318" fmla="*/ 2097648 w 2835541"/>
              <a:gd name="connsiteY318" fmla="*/ 445826 h 1988023"/>
              <a:gd name="connsiteX319" fmla="*/ 2079451 w 2835541"/>
              <a:gd name="connsiteY319" fmla="*/ 441277 h 1988023"/>
              <a:gd name="connsiteX320" fmla="*/ 2065803 w 2835541"/>
              <a:gd name="connsiteY320" fmla="*/ 432179 h 1988023"/>
              <a:gd name="connsiteX321" fmla="*/ 2020310 w 2835541"/>
              <a:gd name="connsiteY321" fmla="*/ 450376 h 1988023"/>
              <a:gd name="connsiteX322" fmla="*/ 2011212 w 2835541"/>
              <a:gd name="connsiteY322" fmla="*/ 464023 h 1988023"/>
              <a:gd name="connsiteX323" fmla="*/ 1993015 w 2835541"/>
              <a:gd name="connsiteY323" fmla="*/ 482220 h 1988023"/>
              <a:gd name="connsiteX324" fmla="*/ 1965719 w 2835541"/>
              <a:gd name="connsiteY324" fmla="*/ 500417 h 1988023"/>
              <a:gd name="connsiteX325" fmla="*/ 1952072 w 2835541"/>
              <a:gd name="connsiteY325" fmla="*/ 504967 h 1988023"/>
              <a:gd name="connsiteX326" fmla="*/ 1897480 w 2835541"/>
              <a:gd name="connsiteY326" fmla="*/ 514065 h 1988023"/>
              <a:gd name="connsiteX327" fmla="*/ 1824692 w 2835541"/>
              <a:gd name="connsiteY327" fmla="*/ 518614 h 1988023"/>
              <a:gd name="connsiteX328" fmla="*/ 1806495 w 2835541"/>
              <a:gd name="connsiteY328" fmla="*/ 527713 h 1988023"/>
              <a:gd name="connsiteX329" fmla="*/ 1792848 w 2835541"/>
              <a:gd name="connsiteY329" fmla="*/ 536811 h 1988023"/>
              <a:gd name="connsiteX330" fmla="*/ 1779200 w 2835541"/>
              <a:gd name="connsiteY330" fmla="*/ 541361 h 1988023"/>
              <a:gd name="connsiteX331" fmla="*/ 1774651 w 2835541"/>
              <a:gd name="connsiteY331" fmla="*/ 582304 h 1988023"/>
              <a:gd name="connsiteX332" fmla="*/ 1788298 w 2835541"/>
              <a:gd name="connsiteY332" fmla="*/ 591403 h 1988023"/>
              <a:gd name="connsiteX333" fmla="*/ 1806495 w 2835541"/>
              <a:gd name="connsiteY333" fmla="*/ 632346 h 1988023"/>
              <a:gd name="connsiteX334" fmla="*/ 1811045 w 2835541"/>
              <a:gd name="connsiteY334" fmla="*/ 645994 h 1988023"/>
              <a:gd name="connsiteX335" fmla="*/ 1706412 w 2835541"/>
              <a:gd name="connsiteY335" fmla="*/ 673289 h 1988023"/>
              <a:gd name="connsiteX336" fmla="*/ 1692764 w 2835541"/>
              <a:gd name="connsiteY336" fmla="*/ 682388 h 1988023"/>
              <a:gd name="connsiteX337" fmla="*/ 1701863 w 2835541"/>
              <a:gd name="connsiteY337" fmla="*/ 709683 h 1988023"/>
              <a:gd name="connsiteX338" fmla="*/ 1715510 w 2835541"/>
              <a:gd name="connsiteY338" fmla="*/ 714232 h 1988023"/>
              <a:gd name="connsiteX339" fmla="*/ 1674567 w 2835541"/>
              <a:gd name="connsiteY339" fmla="*/ 709683 h 1988023"/>
              <a:gd name="connsiteX340" fmla="*/ 1660919 w 2835541"/>
              <a:gd name="connsiteY340" fmla="*/ 696035 h 1988023"/>
              <a:gd name="connsiteX341" fmla="*/ 1656370 w 2835541"/>
              <a:gd name="connsiteY341" fmla="*/ 682388 h 1988023"/>
              <a:gd name="connsiteX342" fmla="*/ 1642722 w 2835541"/>
              <a:gd name="connsiteY342" fmla="*/ 614149 h 1988023"/>
              <a:gd name="connsiteX343" fmla="*/ 1597230 w 2835541"/>
              <a:gd name="connsiteY343" fmla="*/ 623247 h 1988023"/>
              <a:gd name="connsiteX344" fmla="*/ 1583582 w 2835541"/>
              <a:gd name="connsiteY344" fmla="*/ 632346 h 1988023"/>
              <a:gd name="connsiteX345" fmla="*/ 1574483 w 2835541"/>
              <a:gd name="connsiteY345" fmla="*/ 645994 h 1988023"/>
              <a:gd name="connsiteX346" fmla="*/ 1565385 w 2835541"/>
              <a:gd name="connsiteY346" fmla="*/ 673289 h 1988023"/>
              <a:gd name="connsiteX347" fmla="*/ 1551737 w 2835541"/>
              <a:gd name="connsiteY347" fmla="*/ 682388 h 1988023"/>
              <a:gd name="connsiteX348" fmla="*/ 1497146 w 2835541"/>
              <a:gd name="connsiteY348" fmla="*/ 677838 h 1988023"/>
              <a:gd name="connsiteX349" fmla="*/ 1469851 w 2835541"/>
              <a:gd name="connsiteY349" fmla="*/ 668740 h 1988023"/>
              <a:gd name="connsiteX350" fmla="*/ 1392513 w 2835541"/>
              <a:gd name="connsiteY350" fmla="*/ 664191 h 1988023"/>
              <a:gd name="connsiteX351" fmla="*/ 1383415 w 2835541"/>
              <a:gd name="connsiteY351" fmla="*/ 677838 h 1988023"/>
              <a:gd name="connsiteX352" fmla="*/ 1369767 w 2835541"/>
              <a:gd name="connsiteY352" fmla="*/ 682388 h 1988023"/>
              <a:gd name="connsiteX353" fmla="*/ 1342472 w 2835541"/>
              <a:gd name="connsiteY353" fmla="*/ 709683 h 1988023"/>
              <a:gd name="connsiteX354" fmla="*/ 1328824 w 2835541"/>
              <a:gd name="connsiteY354" fmla="*/ 705134 h 1988023"/>
              <a:gd name="connsiteX355" fmla="*/ 1324275 w 2835541"/>
              <a:gd name="connsiteY355" fmla="*/ 691486 h 1988023"/>
              <a:gd name="connsiteX356" fmla="*/ 1337922 w 2835541"/>
              <a:gd name="connsiteY356" fmla="*/ 686937 h 1988023"/>
              <a:gd name="connsiteX357" fmla="*/ 1365218 w 2835541"/>
              <a:gd name="connsiteY357" fmla="*/ 673289 h 1988023"/>
              <a:gd name="connsiteX358" fmla="*/ 1401612 w 2835541"/>
              <a:gd name="connsiteY358" fmla="*/ 645994 h 1988023"/>
              <a:gd name="connsiteX359" fmla="*/ 1424358 w 2835541"/>
              <a:gd name="connsiteY359" fmla="*/ 618698 h 1988023"/>
              <a:gd name="connsiteX360" fmla="*/ 1428907 w 2835541"/>
              <a:gd name="connsiteY360" fmla="*/ 605050 h 1988023"/>
              <a:gd name="connsiteX361" fmla="*/ 1424358 w 2835541"/>
              <a:gd name="connsiteY361" fmla="*/ 564107 h 1988023"/>
              <a:gd name="connsiteX362" fmla="*/ 1415260 w 2835541"/>
              <a:gd name="connsiteY362" fmla="*/ 545910 h 1988023"/>
              <a:gd name="connsiteX363" fmla="*/ 1392513 w 2835541"/>
              <a:gd name="connsiteY363" fmla="*/ 518614 h 1988023"/>
              <a:gd name="connsiteX364" fmla="*/ 1378866 w 2835541"/>
              <a:gd name="connsiteY364" fmla="*/ 509516 h 1988023"/>
              <a:gd name="connsiteX365" fmla="*/ 1356119 w 2835541"/>
              <a:gd name="connsiteY365" fmla="*/ 504967 h 1988023"/>
              <a:gd name="connsiteX366" fmla="*/ 1315176 w 2835541"/>
              <a:gd name="connsiteY366" fmla="*/ 495868 h 1988023"/>
              <a:gd name="connsiteX367" fmla="*/ 1269683 w 2835541"/>
              <a:gd name="connsiteY367" fmla="*/ 491319 h 1988023"/>
              <a:gd name="connsiteX368" fmla="*/ 1256036 w 2835541"/>
              <a:gd name="connsiteY368" fmla="*/ 486770 h 1988023"/>
              <a:gd name="connsiteX369" fmla="*/ 1283331 w 2835541"/>
              <a:gd name="connsiteY369" fmla="*/ 495868 h 198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</a:cxnLst>
            <a:rect l="l" t="t" r="r" b="b"/>
            <a:pathLst>
              <a:path w="2835541" h="1988023">
                <a:moveTo>
                  <a:pt x="1283331" y="495868"/>
                </a:moveTo>
                <a:cubicBezTo>
                  <a:pt x="1284089" y="498901"/>
                  <a:pt x="1268231" y="502100"/>
                  <a:pt x="1260585" y="504967"/>
                </a:cubicBezTo>
                <a:cubicBezTo>
                  <a:pt x="1256095" y="506651"/>
                  <a:pt x="1250328" y="506125"/>
                  <a:pt x="1246937" y="509516"/>
                </a:cubicBezTo>
                <a:cubicBezTo>
                  <a:pt x="1214005" y="542448"/>
                  <a:pt x="1286351" y="500211"/>
                  <a:pt x="1228740" y="541361"/>
                </a:cubicBezTo>
                <a:cubicBezTo>
                  <a:pt x="1223652" y="544995"/>
                  <a:pt x="1216532" y="544113"/>
                  <a:pt x="1210543" y="545910"/>
                </a:cubicBezTo>
                <a:cubicBezTo>
                  <a:pt x="1159060" y="561354"/>
                  <a:pt x="1205877" y="553122"/>
                  <a:pt x="1128657" y="559558"/>
                </a:cubicBezTo>
                <a:cubicBezTo>
                  <a:pt x="1122591" y="562591"/>
                  <a:pt x="1116810" y="566275"/>
                  <a:pt x="1110460" y="568656"/>
                </a:cubicBezTo>
                <a:cubicBezTo>
                  <a:pt x="1104606" y="570851"/>
                  <a:pt x="1098010" y="570743"/>
                  <a:pt x="1092263" y="573206"/>
                </a:cubicBezTo>
                <a:cubicBezTo>
                  <a:pt x="1087238" y="575360"/>
                  <a:pt x="1083164" y="579271"/>
                  <a:pt x="1078615" y="582304"/>
                </a:cubicBezTo>
                <a:cubicBezTo>
                  <a:pt x="1064196" y="603931"/>
                  <a:pt x="1071245" y="590765"/>
                  <a:pt x="1060418" y="623247"/>
                </a:cubicBezTo>
                <a:cubicBezTo>
                  <a:pt x="1058902" y="627796"/>
                  <a:pt x="1059859" y="634235"/>
                  <a:pt x="1055869" y="636895"/>
                </a:cubicBezTo>
                <a:lnTo>
                  <a:pt x="1028573" y="655092"/>
                </a:lnTo>
                <a:lnTo>
                  <a:pt x="1014925" y="664191"/>
                </a:lnTo>
                <a:cubicBezTo>
                  <a:pt x="1004310" y="662674"/>
                  <a:pt x="993595" y="661744"/>
                  <a:pt x="983080" y="659641"/>
                </a:cubicBezTo>
                <a:cubicBezTo>
                  <a:pt x="978378" y="658701"/>
                  <a:pt x="974228" y="655092"/>
                  <a:pt x="969433" y="655092"/>
                </a:cubicBezTo>
                <a:cubicBezTo>
                  <a:pt x="960209" y="655092"/>
                  <a:pt x="951236" y="658125"/>
                  <a:pt x="942137" y="659641"/>
                </a:cubicBezTo>
                <a:cubicBezTo>
                  <a:pt x="930006" y="671772"/>
                  <a:pt x="919468" y="685741"/>
                  <a:pt x="905743" y="696035"/>
                </a:cubicBezTo>
                <a:cubicBezTo>
                  <a:pt x="883172" y="712964"/>
                  <a:pt x="893855" y="705477"/>
                  <a:pt x="873898" y="718782"/>
                </a:cubicBezTo>
                <a:cubicBezTo>
                  <a:pt x="822691" y="705978"/>
                  <a:pt x="895839" y="730403"/>
                  <a:pt x="851152" y="645994"/>
                </a:cubicBezTo>
                <a:cubicBezTo>
                  <a:pt x="845301" y="634942"/>
                  <a:pt x="826822" y="640185"/>
                  <a:pt x="814758" y="636895"/>
                </a:cubicBezTo>
                <a:cubicBezTo>
                  <a:pt x="810132" y="635633"/>
                  <a:pt x="805659" y="633862"/>
                  <a:pt x="801110" y="632346"/>
                </a:cubicBezTo>
                <a:cubicBezTo>
                  <a:pt x="763269" y="647482"/>
                  <a:pt x="791628" y="632674"/>
                  <a:pt x="760167" y="659641"/>
                </a:cubicBezTo>
                <a:cubicBezTo>
                  <a:pt x="742643" y="674662"/>
                  <a:pt x="748648" y="662105"/>
                  <a:pt x="732872" y="682388"/>
                </a:cubicBezTo>
                <a:cubicBezTo>
                  <a:pt x="726159" y="691020"/>
                  <a:pt x="719565" y="699903"/>
                  <a:pt x="714675" y="709683"/>
                </a:cubicBezTo>
                <a:cubicBezTo>
                  <a:pt x="711642" y="715749"/>
                  <a:pt x="709518" y="722362"/>
                  <a:pt x="705576" y="727880"/>
                </a:cubicBezTo>
                <a:cubicBezTo>
                  <a:pt x="701836" y="733115"/>
                  <a:pt x="695788" y="736381"/>
                  <a:pt x="691928" y="741528"/>
                </a:cubicBezTo>
                <a:cubicBezTo>
                  <a:pt x="686623" y="748602"/>
                  <a:pt x="683585" y="757200"/>
                  <a:pt x="678280" y="764274"/>
                </a:cubicBezTo>
                <a:cubicBezTo>
                  <a:pt x="674420" y="769421"/>
                  <a:pt x="668820" y="773037"/>
                  <a:pt x="664633" y="777922"/>
                </a:cubicBezTo>
                <a:cubicBezTo>
                  <a:pt x="659699" y="783679"/>
                  <a:pt x="655534" y="790053"/>
                  <a:pt x="650985" y="796119"/>
                </a:cubicBezTo>
                <a:lnTo>
                  <a:pt x="641886" y="823414"/>
                </a:lnTo>
                <a:lnTo>
                  <a:pt x="637337" y="837062"/>
                </a:lnTo>
                <a:cubicBezTo>
                  <a:pt x="635821" y="852226"/>
                  <a:pt x="644980" y="873411"/>
                  <a:pt x="632788" y="882555"/>
                </a:cubicBezTo>
                <a:cubicBezTo>
                  <a:pt x="619389" y="892605"/>
                  <a:pt x="599495" y="878006"/>
                  <a:pt x="582746" y="878006"/>
                </a:cubicBezTo>
                <a:cubicBezTo>
                  <a:pt x="543290" y="878006"/>
                  <a:pt x="503893" y="881039"/>
                  <a:pt x="464466" y="882555"/>
                </a:cubicBezTo>
                <a:cubicBezTo>
                  <a:pt x="430162" y="893989"/>
                  <a:pt x="472446" y="878565"/>
                  <a:pt x="437170" y="896203"/>
                </a:cubicBezTo>
                <a:cubicBezTo>
                  <a:pt x="432881" y="898348"/>
                  <a:pt x="428071" y="899236"/>
                  <a:pt x="423522" y="900752"/>
                </a:cubicBezTo>
                <a:cubicBezTo>
                  <a:pt x="418973" y="905301"/>
                  <a:pt x="415110" y="910661"/>
                  <a:pt x="409875" y="914400"/>
                </a:cubicBezTo>
                <a:cubicBezTo>
                  <a:pt x="400040" y="921425"/>
                  <a:pt x="389165" y="924335"/>
                  <a:pt x="378030" y="928047"/>
                </a:cubicBezTo>
                <a:cubicBezTo>
                  <a:pt x="366254" y="939823"/>
                  <a:pt x="353411" y="954450"/>
                  <a:pt x="337086" y="959892"/>
                </a:cubicBezTo>
                <a:lnTo>
                  <a:pt x="323439" y="964441"/>
                </a:lnTo>
                <a:lnTo>
                  <a:pt x="282495" y="991737"/>
                </a:lnTo>
                <a:lnTo>
                  <a:pt x="268848" y="1000835"/>
                </a:lnTo>
                <a:lnTo>
                  <a:pt x="255200" y="1009934"/>
                </a:lnTo>
                <a:cubicBezTo>
                  <a:pt x="229940" y="1047822"/>
                  <a:pt x="266999" y="988191"/>
                  <a:pt x="237003" y="1078173"/>
                </a:cubicBezTo>
                <a:cubicBezTo>
                  <a:pt x="215390" y="1143006"/>
                  <a:pt x="237099" y="1075559"/>
                  <a:pt x="223355" y="1123665"/>
                </a:cubicBezTo>
                <a:cubicBezTo>
                  <a:pt x="222038" y="1128276"/>
                  <a:pt x="219969" y="1132661"/>
                  <a:pt x="218806" y="1137313"/>
                </a:cubicBezTo>
                <a:cubicBezTo>
                  <a:pt x="216931" y="1144814"/>
                  <a:pt x="216972" y="1152819"/>
                  <a:pt x="214257" y="1160059"/>
                </a:cubicBezTo>
                <a:cubicBezTo>
                  <a:pt x="208086" y="1176514"/>
                  <a:pt x="194662" y="1179654"/>
                  <a:pt x="182412" y="1191904"/>
                </a:cubicBezTo>
                <a:cubicBezTo>
                  <a:pt x="178546" y="1195770"/>
                  <a:pt x="177179" y="1201686"/>
                  <a:pt x="173313" y="1205552"/>
                </a:cubicBezTo>
                <a:cubicBezTo>
                  <a:pt x="164495" y="1214370"/>
                  <a:pt x="157117" y="1215500"/>
                  <a:pt x="146018" y="1219200"/>
                </a:cubicBezTo>
                <a:cubicBezTo>
                  <a:pt x="143423" y="1226986"/>
                  <a:pt x="139930" y="1241455"/>
                  <a:pt x="132370" y="1246495"/>
                </a:cubicBezTo>
                <a:cubicBezTo>
                  <a:pt x="127168" y="1249963"/>
                  <a:pt x="120239" y="1249528"/>
                  <a:pt x="114173" y="1251044"/>
                </a:cubicBezTo>
                <a:cubicBezTo>
                  <a:pt x="109624" y="1254077"/>
                  <a:pt x="104126" y="1256028"/>
                  <a:pt x="100525" y="1260143"/>
                </a:cubicBezTo>
                <a:cubicBezTo>
                  <a:pt x="93324" y="1268372"/>
                  <a:pt x="88889" y="1278690"/>
                  <a:pt x="82328" y="1287438"/>
                </a:cubicBezTo>
                <a:cubicBezTo>
                  <a:pt x="77779" y="1293504"/>
                  <a:pt x="72698" y="1299205"/>
                  <a:pt x="68680" y="1305635"/>
                </a:cubicBezTo>
                <a:cubicBezTo>
                  <a:pt x="65086" y="1311386"/>
                  <a:pt x="62947" y="1317944"/>
                  <a:pt x="59582" y="1323832"/>
                </a:cubicBezTo>
                <a:cubicBezTo>
                  <a:pt x="56869" y="1328579"/>
                  <a:pt x="53516" y="1332931"/>
                  <a:pt x="50483" y="1337480"/>
                </a:cubicBezTo>
                <a:lnTo>
                  <a:pt x="41385" y="1364776"/>
                </a:lnTo>
                <a:cubicBezTo>
                  <a:pt x="39869" y="1369325"/>
                  <a:pt x="39496" y="1374433"/>
                  <a:pt x="36836" y="1378423"/>
                </a:cubicBezTo>
                <a:lnTo>
                  <a:pt x="27737" y="1392071"/>
                </a:lnTo>
                <a:cubicBezTo>
                  <a:pt x="26007" y="1400720"/>
                  <a:pt x="23301" y="1419140"/>
                  <a:pt x="18639" y="1428465"/>
                </a:cubicBezTo>
                <a:cubicBezTo>
                  <a:pt x="16194" y="1433355"/>
                  <a:pt x="12573" y="1437564"/>
                  <a:pt x="9540" y="1442113"/>
                </a:cubicBezTo>
                <a:cubicBezTo>
                  <a:pt x="7058" y="1449561"/>
                  <a:pt x="-7486" y="1476911"/>
                  <a:pt x="4991" y="1487606"/>
                </a:cubicBezTo>
                <a:cubicBezTo>
                  <a:pt x="12272" y="1493848"/>
                  <a:pt x="32286" y="1496704"/>
                  <a:pt x="32286" y="1496704"/>
                </a:cubicBezTo>
                <a:cubicBezTo>
                  <a:pt x="42901" y="1495188"/>
                  <a:pt x="59085" y="1501616"/>
                  <a:pt x="64131" y="1492155"/>
                </a:cubicBezTo>
                <a:cubicBezTo>
                  <a:pt x="106394" y="1412912"/>
                  <a:pt x="37084" y="1436364"/>
                  <a:pt x="86877" y="1423916"/>
                </a:cubicBezTo>
                <a:cubicBezTo>
                  <a:pt x="92943" y="1419367"/>
                  <a:pt x="99318" y="1415203"/>
                  <a:pt x="105075" y="1410268"/>
                </a:cubicBezTo>
                <a:cubicBezTo>
                  <a:pt x="109960" y="1406081"/>
                  <a:pt x="113136" y="1399812"/>
                  <a:pt x="118722" y="1396620"/>
                </a:cubicBezTo>
                <a:cubicBezTo>
                  <a:pt x="124151" y="1393518"/>
                  <a:pt x="131065" y="1394266"/>
                  <a:pt x="136919" y="1392071"/>
                </a:cubicBezTo>
                <a:cubicBezTo>
                  <a:pt x="143269" y="1389690"/>
                  <a:pt x="149050" y="1386006"/>
                  <a:pt x="155116" y="1382973"/>
                </a:cubicBezTo>
                <a:cubicBezTo>
                  <a:pt x="183061" y="1386466"/>
                  <a:pt x="196149" y="1387886"/>
                  <a:pt x="223355" y="1392071"/>
                </a:cubicBezTo>
                <a:cubicBezTo>
                  <a:pt x="232472" y="1393474"/>
                  <a:pt x="241445" y="1396045"/>
                  <a:pt x="250651" y="1396620"/>
                </a:cubicBezTo>
                <a:cubicBezTo>
                  <a:pt x="290030" y="1399081"/>
                  <a:pt x="329504" y="1399653"/>
                  <a:pt x="368931" y="1401170"/>
                </a:cubicBezTo>
                <a:cubicBezTo>
                  <a:pt x="382580" y="1410269"/>
                  <a:pt x="384094" y="1408750"/>
                  <a:pt x="391677" y="1423916"/>
                </a:cubicBezTo>
                <a:cubicBezTo>
                  <a:pt x="399076" y="1438714"/>
                  <a:pt x="392290" y="1438176"/>
                  <a:pt x="405325" y="1451211"/>
                </a:cubicBezTo>
                <a:cubicBezTo>
                  <a:pt x="409191" y="1455077"/>
                  <a:pt x="414424" y="1457277"/>
                  <a:pt x="418973" y="1460310"/>
                </a:cubicBezTo>
                <a:cubicBezTo>
                  <a:pt x="426980" y="1484332"/>
                  <a:pt x="420862" y="1469968"/>
                  <a:pt x="441719" y="1501253"/>
                </a:cubicBezTo>
                <a:cubicBezTo>
                  <a:pt x="448433" y="1511323"/>
                  <a:pt x="453958" y="1521543"/>
                  <a:pt x="464466" y="1528549"/>
                </a:cubicBezTo>
                <a:cubicBezTo>
                  <a:pt x="468456" y="1531209"/>
                  <a:pt x="473502" y="1531781"/>
                  <a:pt x="478113" y="1533098"/>
                </a:cubicBezTo>
                <a:cubicBezTo>
                  <a:pt x="501489" y="1539777"/>
                  <a:pt x="503171" y="1538505"/>
                  <a:pt x="532704" y="1542197"/>
                </a:cubicBezTo>
                <a:cubicBezTo>
                  <a:pt x="537253" y="1543713"/>
                  <a:pt x="542160" y="1544417"/>
                  <a:pt x="546352" y="1546746"/>
                </a:cubicBezTo>
                <a:cubicBezTo>
                  <a:pt x="555911" y="1552056"/>
                  <a:pt x="573648" y="1564943"/>
                  <a:pt x="573648" y="1564943"/>
                </a:cubicBezTo>
                <a:lnTo>
                  <a:pt x="582746" y="1592238"/>
                </a:lnTo>
                <a:cubicBezTo>
                  <a:pt x="584262" y="1596787"/>
                  <a:pt x="584635" y="1601896"/>
                  <a:pt x="587295" y="1605886"/>
                </a:cubicBezTo>
                <a:lnTo>
                  <a:pt x="596394" y="1619534"/>
                </a:lnTo>
                <a:cubicBezTo>
                  <a:pt x="611694" y="1665439"/>
                  <a:pt x="588340" y="1594206"/>
                  <a:pt x="605492" y="1651379"/>
                </a:cubicBezTo>
                <a:cubicBezTo>
                  <a:pt x="608248" y="1660565"/>
                  <a:pt x="611558" y="1669576"/>
                  <a:pt x="614591" y="1678674"/>
                </a:cubicBezTo>
                <a:cubicBezTo>
                  <a:pt x="616107" y="1683223"/>
                  <a:pt x="618352" y="1687592"/>
                  <a:pt x="619140" y="1692322"/>
                </a:cubicBezTo>
                <a:cubicBezTo>
                  <a:pt x="621360" y="1705642"/>
                  <a:pt x="620486" y="1723424"/>
                  <a:pt x="632788" y="1733265"/>
                </a:cubicBezTo>
                <a:cubicBezTo>
                  <a:pt x="636533" y="1736261"/>
                  <a:pt x="641784" y="1736651"/>
                  <a:pt x="646436" y="1737814"/>
                </a:cubicBezTo>
                <a:lnTo>
                  <a:pt x="682830" y="1746913"/>
                </a:lnTo>
                <a:cubicBezTo>
                  <a:pt x="708902" y="1786023"/>
                  <a:pt x="674187" y="1740000"/>
                  <a:pt x="705576" y="1765110"/>
                </a:cubicBezTo>
                <a:cubicBezTo>
                  <a:pt x="709846" y="1768526"/>
                  <a:pt x="710560" y="1775157"/>
                  <a:pt x="714675" y="1778758"/>
                </a:cubicBezTo>
                <a:cubicBezTo>
                  <a:pt x="722904" y="1785959"/>
                  <a:pt x="732872" y="1790889"/>
                  <a:pt x="741970" y="1796955"/>
                </a:cubicBezTo>
                <a:lnTo>
                  <a:pt x="755618" y="1806053"/>
                </a:lnTo>
                <a:lnTo>
                  <a:pt x="769266" y="1815152"/>
                </a:lnTo>
                <a:cubicBezTo>
                  <a:pt x="775332" y="1824250"/>
                  <a:pt x="784005" y="1832073"/>
                  <a:pt x="787463" y="1842447"/>
                </a:cubicBezTo>
                <a:cubicBezTo>
                  <a:pt x="798290" y="1874930"/>
                  <a:pt x="788581" y="1864423"/>
                  <a:pt x="810209" y="1878841"/>
                </a:cubicBezTo>
                <a:cubicBezTo>
                  <a:pt x="813242" y="1883390"/>
                  <a:pt x="813864" y="1891971"/>
                  <a:pt x="819307" y="1892489"/>
                </a:cubicBezTo>
                <a:cubicBezTo>
                  <a:pt x="848029" y="1895225"/>
                  <a:pt x="877357" y="1893101"/>
                  <a:pt x="905743" y="1887940"/>
                </a:cubicBezTo>
                <a:cubicBezTo>
                  <a:pt x="912073" y="1886789"/>
                  <a:pt x="914448" y="1878411"/>
                  <a:pt x="919391" y="1874292"/>
                </a:cubicBezTo>
                <a:cubicBezTo>
                  <a:pt x="957385" y="1842631"/>
                  <a:pt x="906825" y="1891410"/>
                  <a:pt x="946686" y="1851546"/>
                </a:cubicBezTo>
                <a:cubicBezTo>
                  <a:pt x="1044042" y="1856670"/>
                  <a:pt x="1009116" y="1840091"/>
                  <a:pt x="1060418" y="1874292"/>
                </a:cubicBezTo>
                <a:lnTo>
                  <a:pt x="1060418" y="1874292"/>
                </a:lnTo>
                <a:lnTo>
                  <a:pt x="1101361" y="1887940"/>
                </a:lnTo>
                <a:lnTo>
                  <a:pt x="1115009" y="1892489"/>
                </a:lnTo>
                <a:lnTo>
                  <a:pt x="1128657" y="1897038"/>
                </a:lnTo>
                <a:cubicBezTo>
                  <a:pt x="1161139" y="1886211"/>
                  <a:pt x="1147972" y="1893260"/>
                  <a:pt x="1169600" y="1878841"/>
                </a:cubicBezTo>
                <a:lnTo>
                  <a:pt x="1178698" y="1851546"/>
                </a:lnTo>
                <a:cubicBezTo>
                  <a:pt x="1180215" y="1846997"/>
                  <a:pt x="1179258" y="1840558"/>
                  <a:pt x="1183248" y="1837898"/>
                </a:cubicBezTo>
                <a:lnTo>
                  <a:pt x="1196895" y="1828800"/>
                </a:lnTo>
                <a:cubicBezTo>
                  <a:pt x="1198412" y="1822734"/>
                  <a:pt x="1197977" y="1815805"/>
                  <a:pt x="1201445" y="1810603"/>
                </a:cubicBezTo>
                <a:cubicBezTo>
                  <a:pt x="1215638" y="1789312"/>
                  <a:pt x="1267155" y="1805509"/>
                  <a:pt x="1274233" y="1806053"/>
                </a:cubicBezTo>
                <a:cubicBezTo>
                  <a:pt x="1285665" y="1840351"/>
                  <a:pt x="1270246" y="1798081"/>
                  <a:pt x="1287880" y="1833349"/>
                </a:cubicBezTo>
                <a:cubicBezTo>
                  <a:pt x="1290025" y="1837638"/>
                  <a:pt x="1289434" y="1843252"/>
                  <a:pt x="1292430" y="1846997"/>
                </a:cubicBezTo>
                <a:cubicBezTo>
                  <a:pt x="1295845" y="1851266"/>
                  <a:pt x="1301081" y="1853875"/>
                  <a:pt x="1306077" y="1856095"/>
                </a:cubicBezTo>
                <a:cubicBezTo>
                  <a:pt x="1342949" y="1872483"/>
                  <a:pt x="1363977" y="1866994"/>
                  <a:pt x="1410710" y="1869743"/>
                </a:cubicBezTo>
                <a:cubicBezTo>
                  <a:pt x="1415259" y="1872776"/>
                  <a:pt x="1419333" y="1876687"/>
                  <a:pt x="1424358" y="1878841"/>
                </a:cubicBezTo>
                <a:cubicBezTo>
                  <a:pt x="1430105" y="1881304"/>
                  <a:pt x="1437126" y="1880289"/>
                  <a:pt x="1442555" y="1883391"/>
                </a:cubicBezTo>
                <a:cubicBezTo>
                  <a:pt x="1448141" y="1886583"/>
                  <a:pt x="1450579" y="1893914"/>
                  <a:pt x="1456203" y="1897038"/>
                </a:cubicBezTo>
                <a:cubicBezTo>
                  <a:pt x="1464587" y="1901696"/>
                  <a:pt x="1474920" y="1901848"/>
                  <a:pt x="1483498" y="1906137"/>
                </a:cubicBezTo>
                <a:cubicBezTo>
                  <a:pt x="1489564" y="1909170"/>
                  <a:pt x="1495261" y="1913090"/>
                  <a:pt x="1501695" y="1915235"/>
                </a:cubicBezTo>
                <a:cubicBezTo>
                  <a:pt x="1513558" y="1919189"/>
                  <a:pt x="1538089" y="1924334"/>
                  <a:pt x="1538089" y="1924334"/>
                </a:cubicBezTo>
                <a:cubicBezTo>
                  <a:pt x="1554770" y="1922818"/>
                  <a:pt x="1571550" y="1922154"/>
                  <a:pt x="1588131" y="1919785"/>
                </a:cubicBezTo>
                <a:cubicBezTo>
                  <a:pt x="1604102" y="1917503"/>
                  <a:pt x="1603303" y="1911139"/>
                  <a:pt x="1619976" y="1906137"/>
                </a:cubicBezTo>
                <a:cubicBezTo>
                  <a:pt x="1646201" y="1898270"/>
                  <a:pt x="1643230" y="1905378"/>
                  <a:pt x="1665469" y="1897038"/>
                </a:cubicBezTo>
                <a:cubicBezTo>
                  <a:pt x="1673565" y="1894002"/>
                  <a:pt x="1690110" y="1884843"/>
                  <a:pt x="1697313" y="1878841"/>
                </a:cubicBezTo>
                <a:cubicBezTo>
                  <a:pt x="1702255" y="1874722"/>
                  <a:pt x="1706412" y="1869743"/>
                  <a:pt x="1710961" y="1865194"/>
                </a:cubicBezTo>
                <a:cubicBezTo>
                  <a:pt x="1712477" y="1860645"/>
                  <a:pt x="1712440" y="1855230"/>
                  <a:pt x="1715510" y="1851546"/>
                </a:cubicBezTo>
                <a:cubicBezTo>
                  <a:pt x="1726103" y="1838834"/>
                  <a:pt x="1733749" y="1837884"/>
                  <a:pt x="1747355" y="1833349"/>
                </a:cubicBezTo>
                <a:cubicBezTo>
                  <a:pt x="1755378" y="1834352"/>
                  <a:pt x="1789570" y="1837143"/>
                  <a:pt x="1801946" y="1842447"/>
                </a:cubicBezTo>
                <a:cubicBezTo>
                  <a:pt x="1806972" y="1844601"/>
                  <a:pt x="1811045" y="1848513"/>
                  <a:pt x="1815594" y="1851546"/>
                </a:cubicBezTo>
                <a:cubicBezTo>
                  <a:pt x="1818627" y="1842447"/>
                  <a:pt x="1823115" y="1833710"/>
                  <a:pt x="1824692" y="1824250"/>
                </a:cubicBezTo>
                <a:cubicBezTo>
                  <a:pt x="1826209" y="1815152"/>
                  <a:pt x="1826529" y="1805771"/>
                  <a:pt x="1829242" y="1796955"/>
                </a:cubicBezTo>
                <a:cubicBezTo>
                  <a:pt x="1832638" y="1785917"/>
                  <a:pt x="1838600" y="1775833"/>
                  <a:pt x="1842889" y="1765110"/>
                </a:cubicBezTo>
                <a:cubicBezTo>
                  <a:pt x="1844670" y="1760657"/>
                  <a:pt x="1845922" y="1756011"/>
                  <a:pt x="1847439" y="1751462"/>
                </a:cubicBezTo>
                <a:cubicBezTo>
                  <a:pt x="1852077" y="1718994"/>
                  <a:pt x="1854932" y="1720240"/>
                  <a:pt x="1847439" y="1687773"/>
                </a:cubicBezTo>
                <a:cubicBezTo>
                  <a:pt x="1845282" y="1678428"/>
                  <a:pt x="1838340" y="1660477"/>
                  <a:pt x="1838340" y="1660477"/>
                </a:cubicBezTo>
                <a:cubicBezTo>
                  <a:pt x="1839856" y="1654411"/>
                  <a:pt x="1837297" y="1645076"/>
                  <a:pt x="1842889" y="1642280"/>
                </a:cubicBezTo>
                <a:cubicBezTo>
                  <a:pt x="1855171" y="1636139"/>
                  <a:pt x="1870207" y="1639434"/>
                  <a:pt x="1883833" y="1637731"/>
                </a:cubicBezTo>
                <a:cubicBezTo>
                  <a:pt x="1894473" y="1636401"/>
                  <a:pt x="1905062" y="1634698"/>
                  <a:pt x="1915677" y="1633182"/>
                </a:cubicBezTo>
                <a:cubicBezTo>
                  <a:pt x="1920226" y="1630149"/>
                  <a:pt x="1924435" y="1626528"/>
                  <a:pt x="1929325" y="1624083"/>
                </a:cubicBezTo>
                <a:cubicBezTo>
                  <a:pt x="1966995" y="1605248"/>
                  <a:pt x="1917507" y="1636512"/>
                  <a:pt x="1956621" y="1610435"/>
                </a:cubicBezTo>
                <a:cubicBezTo>
                  <a:pt x="1970269" y="1611952"/>
                  <a:pt x="1984242" y="1611655"/>
                  <a:pt x="1997564" y="1614985"/>
                </a:cubicBezTo>
                <a:cubicBezTo>
                  <a:pt x="2002868" y="1616311"/>
                  <a:pt x="2006322" y="1621638"/>
                  <a:pt x="2011212" y="1624083"/>
                </a:cubicBezTo>
                <a:cubicBezTo>
                  <a:pt x="2015501" y="1626227"/>
                  <a:pt x="2020311" y="1627116"/>
                  <a:pt x="2024860" y="1628632"/>
                </a:cubicBezTo>
                <a:cubicBezTo>
                  <a:pt x="2051087" y="1646118"/>
                  <a:pt x="2025786" y="1630979"/>
                  <a:pt x="2052155" y="1642280"/>
                </a:cubicBezTo>
                <a:cubicBezTo>
                  <a:pt x="2073389" y="1651380"/>
                  <a:pt x="2071754" y="1655298"/>
                  <a:pt x="2097648" y="1660477"/>
                </a:cubicBezTo>
                <a:cubicBezTo>
                  <a:pt x="2105230" y="1661993"/>
                  <a:pt x="2112893" y="1663151"/>
                  <a:pt x="2120394" y="1665026"/>
                </a:cubicBezTo>
                <a:cubicBezTo>
                  <a:pt x="2125046" y="1666189"/>
                  <a:pt x="2129850" y="1667247"/>
                  <a:pt x="2134042" y="1669576"/>
                </a:cubicBezTo>
                <a:cubicBezTo>
                  <a:pt x="2143601" y="1674887"/>
                  <a:pt x="2161337" y="1687773"/>
                  <a:pt x="2161337" y="1687773"/>
                </a:cubicBezTo>
                <a:cubicBezTo>
                  <a:pt x="2167403" y="1696871"/>
                  <a:pt x="2176076" y="1704694"/>
                  <a:pt x="2179534" y="1715068"/>
                </a:cubicBezTo>
                <a:cubicBezTo>
                  <a:pt x="2182567" y="1724167"/>
                  <a:pt x="2180653" y="1737044"/>
                  <a:pt x="2188633" y="1742364"/>
                </a:cubicBezTo>
                <a:cubicBezTo>
                  <a:pt x="2210259" y="1756782"/>
                  <a:pt x="2197095" y="1749734"/>
                  <a:pt x="2229576" y="1760561"/>
                </a:cubicBezTo>
                <a:lnTo>
                  <a:pt x="2243224" y="1765110"/>
                </a:lnTo>
                <a:cubicBezTo>
                  <a:pt x="2267246" y="1757103"/>
                  <a:pt x="2252882" y="1763221"/>
                  <a:pt x="2284167" y="1742364"/>
                </a:cubicBezTo>
                <a:cubicBezTo>
                  <a:pt x="2288716" y="1739331"/>
                  <a:pt x="2292628" y="1734994"/>
                  <a:pt x="2297815" y="1733265"/>
                </a:cubicBezTo>
                <a:lnTo>
                  <a:pt x="2325110" y="1724167"/>
                </a:lnTo>
                <a:cubicBezTo>
                  <a:pt x="2329659" y="1727200"/>
                  <a:pt x="2335342" y="1728996"/>
                  <a:pt x="2338758" y="1733265"/>
                </a:cubicBezTo>
                <a:cubicBezTo>
                  <a:pt x="2341130" y="1736229"/>
                  <a:pt x="2347561" y="1763924"/>
                  <a:pt x="2347857" y="1765110"/>
                </a:cubicBezTo>
                <a:cubicBezTo>
                  <a:pt x="2349373" y="1786340"/>
                  <a:pt x="2348707" y="1807840"/>
                  <a:pt x="2352406" y="1828800"/>
                </a:cubicBezTo>
                <a:cubicBezTo>
                  <a:pt x="2353356" y="1834184"/>
                  <a:pt x="2360826" y="1837022"/>
                  <a:pt x="2361504" y="1842447"/>
                </a:cubicBezTo>
                <a:cubicBezTo>
                  <a:pt x="2364578" y="1867042"/>
                  <a:pt x="2358980" y="1864519"/>
                  <a:pt x="2343307" y="1869743"/>
                </a:cubicBezTo>
                <a:cubicBezTo>
                  <a:pt x="2344824" y="1892489"/>
                  <a:pt x="2344109" y="1915495"/>
                  <a:pt x="2347857" y="1937982"/>
                </a:cubicBezTo>
                <a:cubicBezTo>
                  <a:pt x="2348756" y="1943375"/>
                  <a:pt x="2354510" y="1946739"/>
                  <a:pt x="2356955" y="1951629"/>
                </a:cubicBezTo>
                <a:cubicBezTo>
                  <a:pt x="2361617" y="1960952"/>
                  <a:pt x="2364324" y="1979376"/>
                  <a:pt x="2366054" y="1988023"/>
                </a:cubicBezTo>
                <a:cubicBezTo>
                  <a:pt x="2375152" y="1984990"/>
                  <a:pt x="2385369" y="1984245"/>
                  <a:pt x="2393349" y="1978925"/>
                </a:cubicBezTo>
                <a:cubicBezTo>
                  <a:pt x="2410987" y="1967166"/>
                  <a:pt x="2401810" y="1971555"/>
                  <a:pt x="2420645" y="1965277"/>
                </a:cubicBezTo>
                <a:cubicBezTo>
                  <a:pt x="2438002" y="1930562"/>
                  <a:pt x="2418840" y="1962532"/>
                  <a:pt x="2452489" y="1928883"/>
                </a:cubicBezTo>
                <a:cubicBezTo>
                  <a:pt x="2460840" y="1920532"/>
                  <a:pt x="2464737" y="1906557"/>
                  <a:pt x="2470686" y="1897038"/>
                </a:cubicBezTo>
                <a:cubicBezTo>
                  <a:pt x="2474704" y="1890608"/>
                  <a:pt x="2479785" y="1884907"/>
                  <a:pt x="2484334" y="1878841"/>
                </a:cubicBezTo>
                <a:cubicBezTo>
                  <a:pt x="2499206" y="1834226"/>
                  <a:pt x="2475094" y="1897251"/>
                  <a:pt x="2502531" y="1856095"/>
                </a:cubicBezTo>
                <a:cubicBezTo>
                  <a:pt x="2505999" y="1850893"/>
                  <a:pt x="2505362" y="1843910"/>
                  <a:pt x="2507080" y="1837898"/>
                </a:cubicBezTo>
                <a:cubicBezTo>
                  <a:pt x="2508397" y="1833287"/>
                  <a:pt x="2510113" y="1828799"/>
                  <a:pt x="2511630" y="1824250"/>
                </a:cubicBezTo>
                <a:cubicBezTo>
                  <a:pt x="2510113" y="1809086"/>
                  <a:pt x="2510507" y="1793607"/>
                  <a:pt x="2507080" y="1778758"/>
                </a:cubicBezTo>
                <a:cubicBezTo>
                  <a:pt x="2505851" y="1773431"/>
                  <a:pt x="2500203" y="1770106"/>
                  <a:pt x="2497982" y="1765110"/>
                </a:cubicBezTo>
                <a:cubicBezTo>
                  <a:pt x="2494087" y="1756346"/>
                  <a:pt x="2488883" y="1737814"/>
                  <a:pt x="2488883" y="1737814"/>
                </a:cubicBezTo>
                <a:cubicBezTo>
                  <a:pt x="2487367" y="1721134"/>
                  <a:pt x="2485003" y="1704509"/>
                  <a:pt x="2484334" y="1687773"/>
                </a:cubicBezTo>
                <a:cubicBezTo>
                  <a:pt x="2481970" y="1628660"/>
                  <a:pt x="2483902" y="1569368"/>
                  <a:pt x="2479785" y="1510352"/>
                </a:cubicBezTo>
                <a:cubicBezTo>
                  <a:pt x="2479313" y="1503587"/>
                  <a:pt x="2473205" y="1498452"/>
                  <a:pt x="2470686" y="1492155"/>
                </a:cubicBezTo>
                <a:cubicBezTo>
                  <a:pt x="2465303" y="1478697"/>
                  <a:pt x="2458730" y="1445234"/>
                  <a:pt x="2443391" y="1437564"/>
                </a:cubicBezTo>
                <a:cubicBezTo>
                  <a:pt x="2420304" y="1426020"/>
                  <a:pt x="2430837" y="1432227"/>
                  <a:pt x="2411546" y="1419367"/>
                </a:cubicBezTo>
                <a:cubicBezTo>
                  <a:pt x="2402690" y="1392798"/>
                  <a:pt x="2413926" y="1417197"/>
                  <a:pt x="2393349" y="1396620"/>
                </a:cubicBezTo>
                <a:cubicBezTo>
                  <a:pt x="2389483" y="1392754"/>
                  <a:pt x="2388117" y="1386839"/>
                  <a:pt x="2384251" y="1382973"/>
                </a:cubicBezTo>
                <a:cubicBezTo>
                  <a:pt x="2368977" y="1367699"/>
                  <a:pt x="2344525" y="1367549"/>
                  <a:pt x="2325110" y="1364776"/>
                </a:cubicBezTo>
                <a:cubicBezTo>
                  <a:pt x="2290480" y="1376319"/>
                  <a:pt x="2307219" y="1371993"/>
                  <a:pt x="2275069" y="1378423"/>
                </a:cubicBezTo>
                <a:cubicBezTo>
                  <a:pt x="2276585" y="1384489"/>
                  <a:pt x="2281940" y="1390815"/>
                  <a:pt x="2279618" y="1396620"/>
                </a:cubicBezTo>
                <a:cubicBezTo>
                  <a:pt x="2277837" y="1401072"/>
                  <a:pt x="2270765" y="1401170"/>
                  <a:pt x="2265970" y="1401170"/>
                </a:cubicBezTo>
                <a:cubicBezTo>
                  <a:pt x="2255247" y="1401170"/>
                  <a:pt x="2244675" y="1398538"/>
                  <a:pt x="2234125" y="1396620"/>
                </a:cubicBezTo>
                <a:cubicBezTo>
                  <a:pt x="2221557" y="1394335"/>
                  <a:pt x="2213974" y="1391420"/>
                  <a:pt x="2202280" y="1387522"/>
                </a:cubicBezTo>
                <a:cubicBezTo>
                  <a:pt x="2199247" y="1382973"/>
                  <a:pt x="2194081" y="1379267"/>
                  <a:pt x="2193182" y="1373874"/>
                </a:cubicBezTo>
                <a:cubicBezTo>
                  <a:pt x="2191926" y="1366338"/>
                  <a:pt x="2203660" y="1351333"/>
                  <a:pt x="2206830" y="1346579"/>
                </a:cubicBezTo>
                <a:cubicBezTo>
                  <a:pt x="2209863" y="1328382"/>
                  <a:pt x="2210094" y="1309489"/>
                  <a:pt x="2215928" y="1291988"/>
                </a:cubicBezTo>
                <a:cubicBezTo>
                  <a:pt x="2218961" y="1282889"/>
                  <a:pt x="2222701" y="1273997"/>
                  <a:pt x="2225027" y="1264692"/>
                </a:cubicBezTo>
                <a:cubicBezTo>
                  <a:pt x="2230739" y="1241843"/>
                  <a:pt x="2227599" y="1252427"/>
                  <a:pt x="2234125" y="1232847"/>
                </a:cubicBezTo>
                <a:cubicBezTo>
                  <a:pt x="2232609" y="1213134"/>
                  <a:pt x="2232028" y="1193326"/>
                  <a:pt x="2229576" y="1173707"/>
                </a:cubicBezTo>
                <a:cubicBezTo>
                  <a:pt x="2224240" y="1131019"/>
                  <a:pt x="2214317" y="1210677"/>
                  <a:pt x="2229576" y="1119116"/>
                </a:cubicBezTo>
                <a:cubicBezTo>
                  <a:pt x="2230364" y="1114386"/>
                  <a:pt x="2230734" y="1108859"/>
                  <a:pt x="2234125" y="1105468"/>
                </a:cubicBezTo>
                <a:cubicBezTo>
                  <a:pt x="2237516" y="1102077"/>
                  <a:pt x="2243224" y="1102435"/>
                  <a:pt x="2247773" y="1100919"/>
                </a:cubicBezTo>
                <a:cubicBezTo>
                  <a:pt x="2259699" y="1088993"/>
                  <a:pt x="2269357" y="1078330"/>
                  <a:pt x="2284167" y="1069074"/>
                </a:cubicBezTo>
                <a:cubicBezTo>
                  <a:pt x="2288233" y="1066532"/>
                  <a:pt x="2293266" y="1066041"/>
                  <a:pt x="2297815" y="1064525"/>
                </a:cubicBezTo>
                <a:cubicBezTo>
                  <a:pt x="2302364" y="1061492"/>
                  <a:pt x="2306573" y="1057871"/>
                  <a:pt x="2311463" y="1055426"/>
                </a:cubicBezTo>
                <a:cubicBezTo>
                  <a:pt x="2328592" y="1046861"/>
                  <a:pt x="2335032" y="1046122"/>
                  <a:pt x="2352406" y="1041779"/>
                </a:cubicBezTo>
                <a:cubicBezTo>
                  <a:pt x="2363839" y="1007477"/>
                  <a:pt x="2347087" y="1048427"/>
                  <a:pt x="2370603" y="1019032"/>
                </a:cubicBezTo>
                <a:cubicBezTo>
                  <a:pt x="2373598" y="1015288"/>
                  <a:pt x="2373008" y="1009674"/>
                  <a:pt x="2375152" y="1005385"/>
                </a:cubicBezTo>
                <a:cubicBezTo>
                  <a:pt x="2377597" y="1000495"/>
                  <a:pt x="2381218" y="996286"/>
                  <a:pt x="2384251" y="991737"/>
                </a:cubicBezTo>
                <a:cubicBezTo>
                  <a:pt x="2381085" y="982240"/>
                  <a:pt x="2367669" y="958276"/>
                  <a:pt x="2379701" y="946244"/>
                </a:cubicBezTo>
                <a:cubicBezTo>
                  <a:pt x="2384122" y="941823"/>
                  <a:pt x="2391767" y="942921"/>
                  <a:pt x="2397898" y="941695"/>
                </a:cubicBezTo>
                <a:cubicBezTo>
                  <a:pt x="2406943" y="939886"/>
                  <a:pt x="2416095" y="938662"/>
                  <a:pt x="2425194" y="937146"/>
                </a:cubicBezTo>
                <a:cubicBezTo>
                  <a:pt x="2428227" y="932597"/>
                  <a:pt x="2434292" y="928965"/>
                  <a:pt x="2434292" y="923498"/>
                </a:cubicBezTo>
                <a:cubicBezTo>
                  <a:pt x="2434292" y="918031"/>
                  <a:pt x="2427639" y="914740"/>
                  <a:pt x="2425194" y="909850"/>
                </a:cubicBezTo>
                <a:cubicBezTo>
                  <a:pt x="2423050" y="905561"/>
                  <a:pt x="2422161" y="900752"/>
                  <a:pt x="2420645" y="896203"/>
                </a:cubicBezTo>
                <a:cubicBezTo>
                  <a:pt x="2432607" y="848352"/>
                  <a:pt x="2414750" y="906519"/>
                  <a:pt x="2438842" y="864358"/>
                </a:cubicBezTo>
                <a:cubicBezTo>
                  <a:pt x="2441944" y="858929"/>
                  <a:pt x="2441595" y="852150"/>
                  <a:pt x="2443391" y="846161"/>
                </a:cubicBezTo>
                <a:cubicBezTo>
                  <a:pt x="2452250" y="816630"/>
                  <a:pt x="2448291" y="825162"/>
                  <a:pt x="2461588" y="805217"/>
                </a:cubicBezTo>
                <a:cubicBezTo>
                  <a:pt x="2464464" y="793714"/>
                  <a:pt x="2470289" y="784250"/>
                  <a:pt x="2461588" y="773373"/>
                </a:cubicBezTo>
                <a:cubicBezTo>
                  <a:pt x="2458172" y="769103"/>
                  <a:pt x="2452489" y="767307"/>
                  <a:pt x="2447940" y="764274"/>
                </a:cubicBezTo>
                <a:cubicBezTo>
                  <a:pt x="2446424" y="759725"/>
                  <a:pt x="2445536" y="754915"/>
                  <a:pt x="2443391" y="750626"/>
                </a:cubicBezTo>
                <a:cubicBezTo>
                  <a:pt x="2440946" y="745736"/>
                  <a:pt x="2436212" y="742098"/>
                  <a:pt x="2434292" y="736979"/>
                </a:cubicBezTo>
                <a:cubicBezTo>
                  <a:pt x="2431577" y="729739"/>
                  <a:pt x="2431259" y="721814"/>
                  <a:pt x="2429743" y="714232"/>
                </a:cubicBezTo>
                <a:cubicBezTo>
                  <a:pt x="2431259" y="706650"/>
                  <a:pt x="2430456" y="698199"/>
                  <a:pt x="2434292" y="691486"/>
                </a:cubicBezTo>
                <a:cubicBezTo>
                  <a:pt x="2437005" y="686739"/>
                  <a:pt x="2442944" y="684609"/>
                  <a:pt x="2447940" y="682388"/>
                </a:cubicBezTo>
                <a:cubicBezTo>
                  <a:pt x="2462184" y="676057"/>
                  <a:pt x="2478307" y="672521"/>
                  <a:pt x="2493433" y="668740"/>
                </a:cubicBezTo>
                <a:cubicBezTo>
                  <a:pt x="2494949" y="644477"/>
                  <a:pt x="2490295" y="619015"/>
                  <a:pt x="2497982" y="595952"/>
                </a:cubicBezTo>
                <a:cubicBezTo>
                  <a:pt x="2499959" y="590021"/>
                  <a:pt x="2510587" y="597705"/>
                  <a:pt x="2516179" y="600501"/>
                </a:cubicBezTo>
                <a:cubicBezTo>
                  <a:pt x="2523949" y="604386"/>
                  <a:pt x="2542230" y="620348"/>
                  <a:pt x="2548024" y="627797"/>
                </a:cubicBezTo>
                <a:cubicBezTo>
                  <a:pt x="2554737" y="636428"/>
                  <a:pt x="2566221" y="655092"/>
                  <a:pt x="2566221" y="655092"/>
                </a:cubicBezTo>
                <a:cubicBezTo>
                  <a:pt x="2585624" y="713305"/>
                  <a:pt x="2566237" y="650825"/>
                  <a:pt x="2575319" y="805217"/>
                </a:cubicBezTo>
                <a:cubicBezTo>
                  <a:pt x="2575371" y="806097"/>
                  <a:pt x="2582234" y="834332"/>
                  <a:pt x="2584418" y="837062"/>
                </a:cubicBezTo>
                <a:cubicBezTo>
                  <a:pt x="2587834" y="841332"/>
                  <a:pt x="2593517" y="843128"/>
                  <a:pt x="2598066" y="846161"/>
                </a:cubicBezTo>
                <a:cubicBezTo>
                  <a:pt x="2599582" y="852227"/>
                  <a:pt x="2600818" y="858369"/>
                  <a:pt x="2602615" y="864358"/>
                </a:cubicBezTo>
                <a:cubicBezTo>
                  <a:pt x="2605371" y="873544"/>
                  <a:pt x="2609832" y="882249"/>
                  <a:pt x="2611713" y="891653"/>
                </a:cubicBezTo>
                <a:cubicBezTo>
                  <a:pt x="2615080" y="908485"/>
                  <a:pt x="2616885" y="928669"/>
                  <a:pt x="2629910" y="941695"/>
                </a:cubicBezTo>
                <a:cubicBezTo>
                  <a:pt x="2633776" y="945561"/>
                  <a:pt x="2639009" y="947761"/>
                  <a:pt x="2643558" y="950794"/>
                </a:cubicBezTo>
                <a:cubicBezTo>
                  <a:pt x="2646591" y="955343"/>
                  <a:pt x="2649157" y="960241"/>
                  <a:pt x="2652657" y="964441"/>
                </a:cubicBezTo>
                <a:cubicBezTo>
                  <a:pt x="2659992" y="973243"/>
                  <a:pt x="2674915" y="986259"/>
                  <a:pt x="2684501" y="991737"/>
                </a:cubicBezTo>
                <a:cubicBezTo>
                  <a:pt x="2688665" y="994116"/>
                  <a:pt x="2693600" y="994770"/>
                  <a:pt x="2698149" y="996286"/>
                </a:cubicBezTo>
                <a:cubicBezTo>
                  <a:pt x="2720635" y="1018772"/>
                  <a:pt x="2702218" y="1002140"/>
                  <a:pt x="2725445" y="1019032"/>
                </a:cubicBezTo>
                <a:cubicBezTo>
                  <a:pt x="2737709" y="1027951"/>
                  <a:pt x="2748276" y="1039547"/>
                  <a:pt x="2761839" y="1046328"/>
                </a:cubicBezTo>
                <a:cubicBezTo>
                  <a:pt x="2772968" y="1051892"/>
                  <a:pt x="2784035" y="1056484"/>
                  <a:pt x="2793683" y="1064525"/>
                </a:cubicBezTo>
                <a:cubicBezTo>
                  <a:pt x="2838401" y="1101792"/>
                  <a:pt x="2780644" y="1056034"/>
                  <a:pt x="2816430" y="1091820"/>
                </a:cubicBezTo>
                <a:cubicBezTo>
                  <a:pt x="2820296" y="1095686"/>
                  <a:pt x="2825528" y="1097886"/>
                  <a:pt x="2830077" y="1100919"/>
                </a:cubicBezTo>
                <a:cubicBezTo>
                  <a:pt x="2832352" y="1107742"/>
                  <a:pt x="2849794" y="1147931"/>
                  <a:pt x="2807331" y="1105468"/>
                </a:cubicBezTo>
                <a:cubicBezTo>
                  <a:pt x="2800550" y="1098687"/>
                  <a:pt x="2803316" y="1086306"/>
                  <a:pt x="2798233" y="1078173"/>
                </a:cubicBezTo>
                <a:cubicBezTo>
                  <a:pt x="2795335" y="1073536"/>
                  <a:pt x="2789134" y="1072107"/>
                  <a:pt x="2784585" y="1069074"/>
                </a:cubicBezTo>
                <a:cubicBezTo>
                  <a:pt x="2783069" y="1064525"/>
                  <a:pt x="2781353" y="1060037"/>
                  <a:pt x="2780036" y="1055426"/>
                </a:cubicBezTo>
                <a:cubicBezTo>
                  <a:pt x="2775860" y="1040811"/>
                  <a:pt x="2777468" y="1034662"/>
                  <a:pt x="2766388" y="1023582"/>
                </a:cubicBezTo>
                <a:cubicBezTo>
                  <a:pt x="2762522" y="1019716"/>
                  <a:pt x="2757289" y="1017516"/>
                  <a:pt x="2752740" y="1014483"/>
                </a:cubicBezTo>
                <a:lnTo>
                  <a:pt x="2743642" y="987188"/>
                </a:lnTo>
                <a:cubicBezTo>
                  <a:pt x="2742125" y="982639"/>
                  <a:pt x="2741969" y="977376"/>
                  <a:pt x="2739092" y="973540"/>
                </a:cubicBezTo>
                <a:lnTo>
                  <a:pt x="2725445" y="955343"/>
                </a:lnTo>
                <a:cubicBezTo>
                  <a:pt x="2723928" y="949277"/>
                  <a:pt x="2721779" y="943336"/>
                  <a:pt x="2720895" y="937146"/>
                </a:cubicBezTo>
                <a:cubicBezTo>
                  <a:pt x="2718740" y="922059"/>
                  <a:pt x="2719773" y="906503"/>
                  <a:pt x="2716346" y="891653"/>
                </a:cubicBezTo>
                <a:cubicBezTo>
                  <a:pt x="2715117" y="886326"/>
                  <a:pt x="2709468" y="883002"/>
                  <a:pt x="2707248" y="878006"/>
                </a:cubicBezTo>
                <a:cubicBezTo>
                  <a:pt x="2703353" y="869242"/>
                  <a:pt x="2698149" y="850710"/>
                  <a:pt x="2698149" y="850710"/>
                </a:cubicBezTo>
                <a:cubicBezTo>
                  <a:pt x="2708977" y="818227"/>
                  <a:pt x="2701928" y="831394"/>
                  <a:pt x="2716346" y="809767"/>
                </a:cubicBezTo>
                <a:cubicBezTo>
                  <a:pt x="2705030" y="802223"/>
                  <a:pt x="2697697" y="796519"/>
                  <a:pt x="2684501" y="791570"/>
                </a:cubicBezTo>
                <a:cubicBezTo>
                  <a:pt x="2678647" y="789375"/>
                  <a:pt x="2672316" y="788738"/>
                  <a:pt x="2666304" y="787020"/>
                </a:cubicBezTo>
                <a:cubicBezTo>
                  <a:pt x="2661693" y="785703"/>
                  <a:pt x="2657206" y="783987"/>
                  <a:pt x="2652657" y="782471"/>
                </a:cubicBezTo>
                <a:cubicBezTo>
                  <a:pt x="2632100" y="751637"/>
                  <a:pt x="2654692" y="789932"/>
                  <a:pt x="2639009" y="732429"/>
                </a:cubicBezTo>
                <a:cubicBezTo>
                  <a:pt x="2635640" y="720075"/>
                  <a:pt x="2625696" y="715973"/>
                  <a:pt x="2616263" y="709683"/>
                </a:cubicBezTo>
                <a:lnTo>
                  <a:pt x="2607164" y="673289"/>
                </a:lnTo>
                <a:lnTo>
                  <a:pt x="2602615" y="655092"/>
                </a:lnTo>
                <a:cubicBezTo>
                  <a:pt x="2604131" y="626280"/>
                  <a:pt x="2602003" y="597042"/>
                  <a:pt x="2607164" y="568656"/>
                </a:cubicBezTo>
                <a:cubicBezTo>
                  <a:pt x="2608315" y="562326"/>
                  <a:pt x="2617243" y="560361"/>
                  <a:pt x="2620812" y="555008"/>
                </a:cubicBezTo>
                <a:cubicBezTo>
                  <a:pt x="2623472" y="551018"/>
                  <a:pt x="2624044" y="545972"/>
                  <a:pt x="2625361" y="541361"/>
                </a:cubicBezTo>
                <a:cubicBezTo>
                  <a:pt x="2636780" y="501393"/>
                  <a:pt x="2623555" y="542225"/>
                  <a:pt x="2634460" y="509516"/>
                </a:cubicBezTo>
                <a:cubicBezTo>
                  <a:pt x="2632943" y="491319"/>
                  <a:pt x="2632175" y="473044"/>
                  <a:pt x="2629910" y="454925"/>
                </a:cubicBezTo>
                <a:cubicBezTo>
                  <a:pt x="2629134" y="448721"/>
                  <a:pt x="2629782" y="441149"/>
                  <a:pt x="2625361" y="436728"/>
                </a:cubicBezTo>
                <a:cubicBezTo>
                  <a:pt x="2620940" y="432307"/>
                  <a:pt x="2613230" y="433695"/>
                  <a:pt x="2607164" y="432179"/>
                </a:cubicBezTo>
                <a:cubicBezTo>
                  <a:pt x="2597092" y="425464"/>
                  <a:pt x="2586876" y="419942"/>
                  <a:pt x="2579869" y="409432"/>
                </a:cubicBezTo>
                <a:cubicBezTo>
                  <a:pt x="2577209" y="405442"/>
                  <a:pt x="2576836" y="400334"/>
                  <a:pt x="2575319" y="395785"/>
                </a:cubicBezTo>
                <a:cubicBezTo>
                  <a:pt x="2576836" y="389719"/>
                  <a:pt x="2578072" y="383577"/>
                  <a:pt x="2579869" y="377588"/>
                </a:cubicBezTo>
                <a:cubicBezTo>
                  <a:pt x="2582625" y="368402"/>
                  <a:pt x="2588967" y="350292"/>
                  <a:pt x="2588967" y="350292"/>
                </a:cubicBezTo>
                <a:cubicBezTo>
                  <a:pt x="2587451" y="339677"/>
                  <a:pt x="2586521" y="328962"/>
                  <a:pt x="2584418" y="318447"/>
                </a:cubicBezTo>
                <a:cubicBezTo>
                  <a:pt x="2583478" y="313745"/>
                  <a:pt x="2582864" y="308544"/>
                  <a:pt x="2579869" y="304800"/>
                </a:cubicBezTo>
                <a:cubicBezTo>
                  <a:pt x="2576453" y="300530"/>
                  <a:pt x="2571111" y="298146"/>
                  <a:pt x="2566221" y="295701"/>
                </a:cubicBezTo>
                <a:cubicBezTo>
                  <a:pt x="2556896" y="291039"/>
                  <a:pt x="2538476" y="288333"/>
                  <a:pt x="2529827" y="286603"/>
                </a:cubicBezTo>
                <a:cubicBezTo>
                  <a:pt x="2520728" y="280537"/>
                  <a:pt x="2505989" y="278780"/>
                  <a:pt x="2502531" y="268406"/>
                </a:cubicBezTo>
                <a:cubicBezTo>
                  <a:pt x="2501015" y="263857"/>
                  <a:pt x="2499022" y="259439"/>
                  <a:pt x="2497982" y="254758"/>
                </a:cubicBezTo>
                <a:cubicBezTo>
                  <a:pt x="2495981" y="245753"/>
                  <a:pt x="2496981" y="235977"/>
                  <a:pt x="2493433" y="227462"/>
                </a:cubicBezTo>
                <a:cubicBezTo>
                  <a:pt x="2483227" y="202967"/>
                  <a:pt x="2478822" y="202558"/>
                  <a:pt x="2461588" y="191068"/>
                </a:cubicBezTo>
                <a:cubicBezTo>
                  <a:pt x="2463331" y="173641"/>
                  <a:pt x="2458885" y="146235"/>
                  <a:pt x="2475236" y="131928"/>
                </a:cubicBezTo>
                <a:cubicBezTo>
                  <a:pt x="2483465" y="124727"/>
                  <a:pt x="2492157" y="117189"/>
                  <a:pt x="2502531" y="113731"/>
                </a:cubicBezTo>
                <a:lnTo>
                  <a:pt x="2529827" y="104632"/>
                </a:lnTo>
                <a:cubicBezTo>
                  <a:pt x="2532860" y="100083"/>
                  <a:pt x="2538321" y="96419"/>
                  <a:pt x="2538925" y="90985"/>
                </a:cubicBezTo>
                <a:cubicBezTo>
                  <a:pt x="2541448" y="68275"/>
                  <a:pt x="2537326" y="62890"/>
                  <a:pt x="2520728" y="54591"/>
                </a:cubicBezTo>
                <a:cubicBezTo>
                  <a:pt x="2516439" y="52446"/>
                  <a:pt x="2511369" y="52186"/>
                  <a:pt x="2507080" y="50041"/>
                </a:cubicBezTo>
                <a:cubicBezTo>
                  <a:pt x="2471812" y="32407"/>
                  <a:pt x="2514084" y="47826"/>
                  <a:pt x="2479785" y="36394"/>
                </a:cubicBezTo>
                <a:cubicBezTo>
                  <a:pt x="2440667" y="10314"/>
                  <a:pt x="2490163" y="41584"/>
                  <a:pt x="2452489" y="22746"/>
                </a:cubicBezTo>
                <a:cubicBezTo>
                  <a:pt x="2439826" y="16414"/>
                  <a:pt x="2435252" y="10057"/>
                  <a:pt x="2425194" y="0"/>
                </a:cubicBezTo>
                <a:cubicBezTo>
                  <a:pt x="2401201" y="7997"/>
                  <a:pt x="2420086" y="-1401"/>
                  <a:pt x="2402448" y="18197"/>
                </a:cubicBezTo>
                <a:cubicBezTo>
                  <a:pt x="2356530" y="69217"/>
                  <a:pt x="2382648" y="31974"/>
                  <a:pt x="2361504" y="63689"/>
                </a:cubicBezTo>
                <a:cubicBezTo>
                  <a:pt x="2359988" y="74304"/>
                  <a:pt x="2361750" y="85943"/>
                  <a:pt x="2356955" y="95534"/>
                </a:cubicBezTo>
                <a:cubicBezTo>
                  <a:pt x="2354810" y="99823"/>
                  <a:pt x="2347052" y="97087"/>
                  <a:pt x="2343307" y="100083"/>
                </a:cubicBezTo>
                <a:cubicBezTo>
                  <a:pt x="2339038" y="103499"/>
                  <a:pt x="2338075" y="109865"/>
                  <a:pt x="2334209" y="113731"/>
                </a:cubicBezTo>
                <a:cubicBezTo>
                  <a:pt x="2328848" y="119092"/>
                  <a:pt x="2322224" y="123031"/>
                  <a:pt x="2316012" y="127379"/>
                </a:cubicBezTo>
                <a:cubicBezTo>
                  <a:pt x="2307054" y="133650"/>
                  <a:pt x="2296448" y="137844"/>
                  <a:pt x="2288716" y="145576"/>
                </a:cubicBezTo>
                <a:cubicBezTo>
                  <a:pt x="2282650" y="151642"/>
                  <a:pt x="2277499" y="158787"/>
                  <a:pt x="2270519" y="163773"/>
                </a:cubicBezTo>
                <a:cubicBezTo>
                  <a:pt x="2266617" y="166560"/>
                  <a:pt x="2261161" y="166178"/>
                  <a:pt x="2256872" y="168322"/>
                </a:cubicBezTo>
                <a:cubicBezTo>
                  <a:pt x="2251982" y="170767"/>
                  <a:pt x="2247773" y="174387"/>
                  <a:pt x="2243224" y="177420"/>
                </a:cubicBezTo>
                <a:cubicBezTo>
                  <a:pt x="2221768" y="209603"/>
                  <a:pt x="2248709" y="169739"/>
                  <a:pt x="2220477" y="209265"/>
                </a:cubicBezTo>
                <a:cubicBezTo>
                  <a:pt x="2217299" y="213714"/>
                  <a:pt x="2215928" y="219880"/>
                  <a:pt x="2211379" y="222913"/>
                </a:cubicBezTo>
                <a:cubicBezTo>
                  <a:pt x="2206177" y="226381"/>
                  <a:pt x="2199248" y="225946"/>
                  <a:pt x="2193182" y="227462"/>
                </a:cubicBezTo>
                <a:cubicBezTo>
                  <a:pt x="2191666" y="232011"/>
                  <a:pt x="2186852" y="236658"/>
                  <a:pt x="2188633" y="241110"/>
                </a:cubicBezTo>
                <a:cubicBezTo>
                  <a:pt x="2190663" y="246186"/>
                  <a:pt x="2197093" y="248479"/>
                  <a:pt x="2202280" y="250208"/>
                </a:cubicBezTo>
                <a:cubicBezTo>
                  <a:pt x="2211031" y="253125"/>
                  <a:pt x="2220501" y="253108"/>
                  <a:pt x="2229576" y="254758"/>
                </a:cubicBezTo>
                <a:cubicBezTo>
                  <a:pt x="2237183" y="256141"/>
                  <a:pt x="2244740" y="257791"/>
                  <a:pt x="2252322" y="259307"/>
                </a:cubicBezTo>
                <a:cubicBezTo>
                  <a:pt x="2250806" y="266889"/>
                  <a:pt x="2249648" y="274552"/>
                  <a:pt x="2247773" y="282053"/>
                </a:cubicBezTo>
                <a:cubicBezTo>
                  <a:pt x="2246610" y="286705"/>
                  <a:pt x="2246615" y="292310"/>
                  <a:pt x="2243224" y="295701"/>
                </a:cubicBezTo>
                <a:cubicBezTo>
                  <a:pt x="2235492" y="303433"/>
                  <a:pt x="2225027" y="307832"/>
                  <a:pt x="2215928" y="313898"/>
                </a:cubicBezTo>
                <a:cubicBezTo>
                  <a:pt x="2211379" y="316931"/>
                  <a:pt x="2207467" y="321268"/>
                  <a:pt x="2202280" y="322997"/>
                </a:cubicBezTo>
                <a:cubicBezTo>
                  <a:pt x="2169054" y="334072"/>
                  <a:pt x="2184289" y="329769"/>
                  <a:pt x="2156788" y="336644"/>
                </a:cubicBezTo>
                <a:cubicBezTo>
                  <a:pt x="2150722" y="339677"/>
                  <a:pt x="2144941" y="343362"/>
                  <a:pt x="2138591" y="345743"/>
                </a:cubicBezTo>
                <a:cubicBezTo>
                  <a:pt x="2132737" y="347938"/>
                  <a:pt x="2125823" y="347190"/>
                  <a:pt x="2120394" y="350292"/>
                </a:cubicBezTo>
                <a:cubicBezTo>
                  <a:pt x="2114808" y="353484"/>
                  <a:pt x="2111295" y="359391"/>
                  <a:pt x="2106746" y="363940"/>
                </a:cubicBezTo>
                <a:cubicBezTo>
                  <a:pt x="2110449" y="404673"/>
                  <a:pt x="2097796" y="409508"/>
                  <a:pt x="2124943" y="423080"/>
                </a:cubicBezTo>
                <a:cubicBezTo>
                  <a:pt x="2129232" y="425224"/>
                  <a:pt x="2134042" y="426113"/>
                  <a:pt x="2138591" y="427629"/>
                </a:cubicBezTo>
                <a:cubicBezTo>
                  <a:pt x="2124588" y="436965"/>
                  <a:pt x="2116756" y="443915"/>
                  <a:pt x="2097648" y="445826"/>
                </a:cubicBezTo>
                <a:cubicBezTo>
                  <a:pt x="2091427" y="446448"/>
                  <a:pt x="2085517" y="442793"/>
                  <a:pt x="2079451" y="441277"/>
                </a:cubicBezTo>
                <a:cubicBezTo>
                  <a:pt x="2074902" y="438244"/>
                  <a:pt x="2071237" y="432783"/>
                  <a:pt x="2065803" y="432179"/>
                </a:cubicBezTo>
                <a:cubicBezTo>
                  <a:pt x="2046722" y="430059"/>
                  <a:pt x="2032986" y="437700"/>
                  <a:pt x="2020310" y="450376"/>
                </a:cubicBezTo>
                <a:cubicBezTo>
                  <a:pt x="2016444" y="454242"/>
                  <a:pt x="2014245" y="459474"/>
                  <a:pt x="2011212" y="464023"/>
                </a:cubicBezTo>
                <a:cubicBezTo>
                  <a:pt x="2003492" y="487183"/>
                  <a:pt x="2012867" y="471192"/>
                  <a:pt x="1993015" y="482220"/>
                </a:cubicBezTo>
                <a:cubicBezTo>
                  <a:pt x="1983456" y="487530"/>
                  <a:pt x="1976093" y="496958"/>
                  <a:pt x="1965719" y="500417"/>
                </a:cubicBezTo>
                <a:cubicBezTo>
                  <a:pt x="1961170" y="501934"/>
                  <a:pt x="1956724" y="503804"/>
                  <a:pt x="1952072" y="504967"/>
                </a:cubicBezTo>
                <a:cubicBezTo>
                  <a:pt x="1938780" y="508290"/>
                  <a:pt x="1909287" y="513038"/>
                  <a:pt x="1897480" y="514065"/>
                </a:cubicBezTo>
                <a:cubicBezTo>
                  <a:pt x="1873261" y="516171"/>
                  <a:pt x="1848955" y="517098"/>
                  <a:pt x="1824692" y="518614"/>
                </a:cubicBezTo>
                <a:cubicBezTo>
                  <a:pt x="1818626" y="521647"/>
                  <a:pt x="1812383" y="524348"/>
                  <a:pt x="1806495" y="527713"/>
                </a:cubicBezTo>
                <a:cubicBezTo>
                  <a:pt x="1801748" y="530426"/>
                  <a:pt x="1797738" y="534366"/>
                  <a:pt x="1792848" y="536811"/>
                </a:cubicBezTo>
                <a:cubicBezTo>
                  <a:pt x="1788559" y="538956"/>
                  <a:pt x="1783749" y="539844"/>
                  <a:pt x="1779200" y="541361"/>
                </a:cubicBezTo>
                <a:cubicBezTo>
                  <a:pt x="1768674" y="557148"/>
                  <a:pt x="1762976" y="558953"/>
                  <a:pt x="1774651" y="582304"/>
                </a:cubicBezTo>
                <a:cubicBezTo>
                  <a:pt x="1777096" y="587194"/>
                  <a:pt x="1783749" y="588370"/>
                  <a:pt x="1788298" y="591403"/>
                </a:cubicBezTo>
                <a:cubicBezTo>
                  <a:pt x="1802718" y="613031"/>
                  <a:pt x="1795667" y="599861"/>
                  <a:pt x="1806495" y="632346"/>
                </a:cubicBezTo>
                <a:lnTo>
                  <a:pt x="1811045" y="645994"/>
                </a:lnTo>
                <a:cubicBezTo>
                  <a:pt x="1727547" y="666869"/>
                  <a:pt x="1762304" y="657321"/>
                  <a:pt x="1706412" y="673289"/>
                </a:cubicBezTo>
                <a:cubicBezTo>
                  <a:pt x="1701863" y="676322"/>
                  <a:pt x="1693442" y="676963"/>
                  <a:pt x="1692764" y="682388"/>
                </a:cubicBezTo>
                <a:cubicBezTo>
                  <a:pt x="1691575" y="691905"/>
                  <a:pt x="1692765" y="706650"/>
                  <a:pt x="1701863" y="709683"/>
                </a:cubicBezTo>
                <a:cubicBezTo>
                  <a:pt x="1706412" y="711199"/>
                  <a:pt x="1720305" y="714232"/>
                  <a:pt x="1715510" y="714232"/>
                </a:cubicBezTo>
                <a:cubicBezTo>
                  <a:pt x="1701778" y="714232"/>
                  <a:pt x="1688215" y="711199"/>
                  <a:pt x="1674567" y="709683"/>
                </a:cubicBezTo>
                <a:cubicBezTo>
                  <a:pt x="1670018" y="705134"/>
                  <a:pt x="1664488" y="701388"/>
                  <a:pt x="1660919" y="696035"/>
                </a:cubicBezTo>
                <a:cubicBezTo>
                  <a:pt x="1658259" y="692045"/>
                  <a:pt x="1657687" y="686999"/>
                  <a:pt x="1656370" y="682388"/>
                </a:cubicBezTo>
                <a:cubicBezTo>
                  <a:pt x="1649875" y="659656"/>
                  <a:pt x="1647066" y="638039"/>
                  <a:pt x="1642722" y="614149"/>
                </a:cubicBezTo>
                <a:cubicBezTo>
                  <a:pt x="1630988" y="615825"/>
                  <a:pt x="1609933" y="616895"/>
                  <a:pt x="1597230" y="623247"/>
                </a:cubicBezTo>
                <a:cubicBezTo>
                  <a:pt x="1592340" y="625692"/>
                  <a:pt x="1588131" y="629313"/>
                  <a:pt x="1583582" y="632346"/>
                </a:cubicBezTo>
                <a:cubicBezTo>
                  <a:pt x="1580549" y="636895"/>
                  <a:pt x="1576704" y="640998"/>
                  <a:pt x="1574483" y="645994"/>
                </a:cubicBezTo>
                <a:cubicBezTo>
                  <a:pt x="1570588" y="654758"/>
                  <a:pt x="1573365" y="667969"/>
                  <a:pt x="1565385" y="673289"/>
                </a:cubicBezTo>
                <a:lnTo>
                  <a:pt x="1551737" y="682388"/>
                </a:lnTo>
                <a:cubicBezTo>
                  <a:pt x="1533540" y="680871"/>
                  <a:pt x="1515158" y="680840"/>
                  <a:pt x="1497146" y="677838"/>
                </a:cubicBezTo>
                <a:cubicBezTo>
                  <a:pt x="1487686" y="676261"/>
                  <a:pt x="1469851" y="668740"/>
                  <a:pt x="1469851" y="668740"/>
                </a:cubicBezTo>
                <a:cubicBezTo>
                  <a:pt x="1441954" y="650141"/>
                  <a:pt x="1448188" y="650272"/>
                  <a:pt x="1392513" y="664191"/>
                </a:cubicBezTo>
                <a:cubicBezTo>
                  <a:pt x="1387209" y="665517"/>
                  <a:pt x="1387684" y="674423"/>
                  <a:pt x="1383415" y="677838"/>
                </a:cubicBezTo>
                <a:cubicBezTo>
                  <a:pt x="1379670" y="680834"/>
                  <a:pt x="1374316" y="680871"/>
                  <a:pt x="1369767" y="682388"/>
                </a:cubicBezTo>
                <a:cubicBezTo>
                  <a:pt x="1364700" y="689144"/>
                  <a:pt x="1353875" y="707783"/>
                  <a:pt x="1342472" y="709683"/>
                </a:cubicBezTo>
                <a:cubicBezTo>
                  <a:pt x="1337742" y="710471"/>
                  <a:pt x="1333373" y="706650"/>
                  <a:pt x="1328824" y="705134"/>
                </a:cubicBezTo>
                <a:cubicBezTo>
                  <a:pt x="1327308" y="700585"/>
                  <a:pt x="1322131" y="695775"/>
                  <a:pt x="1324275" y="691486"/>
                </a:cubicBezTo>
                <a:cubicBezTo>
                  <a:pt x="1326419" y="687197"/>
                  <a:pt x="1333633" y="689081"/>
                  <a:pt x="1337922" y="686937"/>
                </a:cubicBezTo>
                <a:cubicBezTo>
                  <a:pt x="1373194" y="669300"/>
                  <a:pt x="1330917" y="684722"/>
                  <a:pt x="1365218" y="673289"/>
                </a:cubicBezTo>
                <a:cubicBezTo>
                  <a:pt x="1397458" y="641049"/>
                  <a:pt x="1356391" y="679909"/>
                  <a:pt x="1401612" y="645994"/>
                </a:cubicBezTo>
                <a:cubicBezTo>
                  <a:pt x="1409662" y="639957"/>
                  <a:pt x="1419734" y="627946"/>
                  <a:pt x="1424358" y="618698"/>
                </a:cubicBezTo>
                <a:cubicBezTo>
                  <a:pt x="1426502" y="614409"/>
                  <a:pt x="1427391" y="609599"/>
                  <a:pt x="1428907" y="605050"/>
                </a:cubicBezTo>
                <a:cubicBezTo>
                  <a:pt x="1427391" y="591402"/>
                  <a:pt x="1427446" y="577487"/>
                  <a:pt x="1424358" y="564107"/>
                </a:cubicBezTo>
                <a:cubicBezTo>
                  <a:pt x="1422833" y="557499"/>
                  <a:pt x="1418625" y="551798"/>
                  <a:pt x="1415260" y="545910"/>
                </a:cubicBezTo>
                <a:cubicBezTo>
                  <a:pt x="1408754" y="534524"/>
                  <a:pt x="1402777" y="527167"/>
                  <a:pt x="1392513" y="518614"/>
                </a:cubicBezTo>
                <a:cubicBezTo>
                  <a:pt x="1388313" y="515114"/>
                  <a:pt x="1383985" y="511436"/>
                  <a:pt x="1378866" y="509516"/>
                </a:cubicBezTo>
                <a:cubicBezTo>
                  <a:pt x="1371626" y="506801"/>
                  <a:pt x="1363667" y="506644"/>
                  <a:pt x="1356119" y="504967"/>
                </a:cubicBezTo>
                <a:cubicBezTo>
                  <a:pt x="1339892" y="501361"/>
                  <a:pt x="1332341" y="498157"/>
                  <a:pt x="1315176" y="495868"/>
                </a:cubicBezTo>
                <a:cubicBezTo>
                  <a:pt x="1300070" y="493854"/>
                  <a:pt x="1284847" y="492835"/>
                  <a:pt x="1269683" y="491319"/>
                </a:cubicBezTo>
                <a:cubicBezTo>
                  <a:pt x="1265134" y="489803"/>
                  <a:pt x="1260647" y="488087"/>
                  <a:pt x="1256036" y="486770"/>
                </a:cubicBezTo>
                <a:cubicBezTo>
                  <a:pt x="1250024" y="485052"/>
                  <a:pt x="1282573" y="492835"/>
                  <a:pt x="1283331" y="495868"/>
                </a:cubicBezTo>
                <a:close/>
              </a:path>
            </a:pathLst>
          </a:custGeom>
          <a:noFill/>
          <a:ln>
            <a:solidFill>
              <a:srgbClr val="D904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0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D5FD687-B43B-F3A0-6886-C3B26960C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885821"/>
              </p:ext>
            </p:extLst>
          </p:nvPr>
        </p:nvGraphicFramePr>
        <p:xfrm>
          <a:off x="632388" y="1068371"/>
          <a:ext cx="7040390" cy="5612823"/>
        </p:xfrm>
        <a:graphic>
          <a:graphicData uri="http://schemas.openxmlformats.org/drawingml/2006/table">
            <a:tbl>
              <a:tblPr firstRow="1" firstCol="1" bandRow="1"/>
              <a:tblGrid>
                <a:gridCol w="1471126">
                  <a:extLst>
                    <a:ext uri="{9D8B030D-6E8A-4147-A177-3AD203B41FA5}">
                      <a16:colId xmlns:a16="http://schemas.microsoft.com/office/drawing/2014/main" val="3696859201"/>
                    </a:ext>
                  </a:extLst>
                </a:gridCol>
                <a:gridCol w="5569264">
                  <a:extLst>
                    <a:ext uri="{9D8B030D-6E8A-4147-A177-3AD203B41FA5}">
                      <a16:colId xmlns:a16="http://schemas.microsoft.com/office/drawing/2014/main" val="3112748650"/>
                    </a:ext>
                  </a:extLst>
                </a:gridCol>
              </a:tblGrid>
              <a:tr h="76675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 khu vực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Trung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66571"/>
                  </a:ext>
                </a:extLst>
              </a:tr>
              <a:tr h="151658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Phạm vi lãnh thổ, địa hình</a:t>
                      </a:r>
                      <a:endParaRPr lang="en-US" sz="17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824218"/>
                  </a:ext>
                </a:extLst>
              </a:tr>
              <a:tr h="73502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17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449265"/>
                  </a:ext>
                </a:extLst>
              </a:tr>
              <a:tr h="74781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17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950971"/>
                  </a:ext>
                </a:extLst>
              </a:tr>
              <a:tr h="65283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Sông ngòi</a:t>
                      </a:r>
                      <a:endParaRPr lang="en-US" sz="17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106609"/>
                  </a:ext>
                </a:extLst>
              </a:tr>
              <a:tr h="119380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Tài nguyên rừng</a:t>
                      </a:r>
                      <a:endParaRPr lang="en-US" sz="17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274568"/>
                  </a:ext>
                </a:extLst>
              </a:tr>
            </a:tbl>
          </a:graphicData>
        </a:graphic>
      </p:graphicFrame>
      <p:pic>
        <p:nvPicPr>
          <p:cNvPr id="3" name="Picture 1">
            <a:extLst>
              <a:ext uri="{FF2B5EF4-FFF2-40B4-BE49-F238E27FC236}">
                <a16:creationId xmlns:a16="http://schemas.microsoft.com/office/drawing/2014/main" id="{27707FFF-D7EB-5825-9E92-34A3A99D7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00" y="1142697"/>
            <a:ext cx="3581400" cy="2854807"/>
          </a:xfrm>
          <a:prstGeom prst="rect">
            <a:avLst/>
          </a:prstGeom>
          <a:ln>
            <a:solidFill>
              <a:srgbClr val="D9047A"/>
            </a:solidFill>
          </a:ln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C02ADAC1-8B26-EC46-9E0A-350CF77273A3}"/>
              </a:ext>
            </a:extLst>
          </p:cNvPr>
          <p:cNvSpPr/>
          <p:nvPr/>
        </p:nvSpPr>
        <p:spPr>
          <a:xfrm>
            <a:off x="2223958" y="1924713"/>
            <a:ext cx="54129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- </a:t>
            </a:r>
            <a:r>
              <a:rPr lang="en-US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K</a:t>
            </a:r>
            <a:r>
              <a:rPr lang="vi-VN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hông tiếp giáp với đại dương, có diện tích trên 4 triệu km2.</a:t>
            </a:r>
          </a:p>
          <a:p>
            <a:r>
              <a:rPr lang="vi-VN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- Thấp dần từ đông sang tây: phía đông là miền núi cao</a:t>
            </a:r>
            <a:r>
              <a:rPr lang="en-US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, </a:t>
            </a:r>
            <a:r>
              <a:rPr lang="vi-VN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phía tây là cao nguyên và đồng bằng; ở trung tâm là hồ A-ran.</a:t>
            </a:r>
          </a:p>
          <a:p>
            <a:endParaRPr lang="en-US">
              <a:solidFill>
                <a:srgbClr val="0000FF"/>
              </a:solidFill>
              <a:latin typeface="+mj-lt"/>
              <a:ea typeface="#9Slide02 Noi dung rat dai" panose="02000000000000000000" pitchFamily="2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BE5228E-22D1-27A0-099A-08CB844A92EC}"/>
              </a:ext>
            </a:extLst>
          </p:cNvPr>
          <p:cNvSpPr/>
          <p:nvPr/>
        </p:nvSpPr>
        <p:spPr>
          <a:xfrm>
            <a:off x="2163270" y="3461929"/>
            <a:ext cx="5291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Ôn đới lục địa khô. Lượng mưa rất thấp, khoảng 300 - 400 mm/năm.</a:t>
            </a:r>
            <a:endParaRPr lang="en-US">
              <a:solidFill>
                <a:srgbClr val="0000FF"/>
              </a:solidFill>
              <a:latin typeface="+mj-lt"/>
              <a:ea typeface="#9Slide02 Noi dung rat dai" panose="02000000000000000000" pitchFamily="2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05703F0-7377-6A1E-226D-2B4EB74E0638}"/>
              </a:ext>
            </a:extLst>
          </p:cNvPr>
          <p:cNvSpPr/>
          <p:nvPr/>
        </p:nvSpPr>
        <p:spPr>
          <a:xfrm>
            <a:off x="2259811" y="4189227"/>
            <a:ext cx="541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Dầu mỏ, khí đốt, than, sắt, vàng và nhiều kim loại màu khác.</a:t>
            </a:r>
            <a:endParaRPr lang="en-US">
              <a:solidFill>
                <a:srgbClr val="0000FF"/>
              </a:solidFill>
              <a:latin typeface="+mj-lt"/>
              <a:ea typeface="#9Slide02 Noi dung rat dai" panose="02000000000000000000" pitchFamily="2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AB65207C-D6CD-C700-40ED-5852C0FADE80}"/>
              </a:ext>
            </a:extLst>
          </p:cNvPr>
          <p:cNvSpPr/>
          <p:nvPr/>
        </p:nvSpPr>
        <p:spPr>
          <a:xfrm>
            <a:off x="2223957" y="4869517"/>
            <a:ext cx="54129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Kém phát triển, 2 con sông lớn là </a:t>
            </a:r>
            <a:r>
              <a:rPr lang="it-IT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Xưa Đa-ri-a và A-mu Đa-ri-a </a:t>
            </a:r>
            <a:endParaRPr lang="en-US">
              <a:solidFill>
                <a:srgbClr val="0000FF"/>
              </a:solidFill>
              <a:latin typeface="+mj-lt"/>
              <a:ea typeface="#9Slide02 Noi dung rat dai" panose="02000000000000000000" pitchFamily="2" charset="0"/>
            </a:endParaRP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7A10F67E-5306-277B-54B9-FDD069DF6CA1}"/>
              </a:ext>
            </a:extLst>
          </p:cNvPr>
          <p:cNvSpPr/>
          <p:nvPr/>
        </p:nvSpPr>
        <p:spPr>
          <a:xfrm>
            <a:off x="2169952" y="5536735"/>
            <a:ext cx="5291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Chủ yếu là thảo nguyên, bán hoang mạc và hoang mạc..</a:t>
            </a:r>
          </a:p>
        </p:txBody>
      </p:sp>
      <p:sp>
        <p:nvSpPr>
          <p:cNvPr id="9" name="Freeform: Shape 2">
            <a:extLst>
              <a:ext uri="{FF2B5EF4-FFF2-40B4-BE49-F238E27FC236}">
                <a16:creationId xmlns:a16="http://schemas.microsoft.com/office/drawing/2014/main" id="{C3F41154-02F7-5CD4-280D-8FDE8DFE9A35}"/>
              </a:ext>
            </a:extLst>
          </p:cNvPr>
          <p:cNvSpPr/>
          <p:nvPr/>
        </p:nvSpPr>
        <p:spPr>
          <a:xfrm>
            <a:off x="8040143" y="2457964"/>
            <a:ext cx="1331843" cy="1113183"/>
          </a:xfrm>
          <a:custGeom>
            <a:avLst/>
            <a:gdLst>
              <a:gd name="connsiteX0" fmla="*/ 341906 w 1331843"/>
              <a:gd name="connsiteY0" fmla="*/ 15903 h 1113183"/>
              <a:gd name="connsiteX1" fmla="*/ 282271 w 1331843"/>
              <a:gd name="connsiteY1" fmla="*/ 19878 h 1113183"/>
              <a:gd name="connsiteX2" fmla="*/ 266368 w 1331843"/>
              <a:gd name="connsiteY2" fmla="*/ 23854 h 1113183"/>
              <a:gd name="connsiteX3" fmla="*/ 218661 w 1331843"/>
              <a:gd name="connsiteY3" fmla="*/ 27830 h 1113183"/>
              <a:gd name="connsiteX4" fmla="*/ 218661 w 1331843"/>
              <a:gd name="connsiteY4" fmla="*/ 71562 h 1113183"/>
              <a:gd name="connsiteX5" fmla="*/ 206734 w 1331843"/>
              <a:gd name="connsiteY5" fmla="*/ 67586 h 1113183"/>
              <a:gd name="connsiteX6" fmla="*/ 202758 w 1331843"/>
              <a:gd name="connsiteY6" fmla="*/ 55659 h 1113183"/>
              <a:gd name="connsiteX7" fmla="*/ 186855 w 1331843"/>
              <a:gd name="connsiteY7" fmla="*/ 31805 h 1113183"/>
              <a:gd name="connsiteX8" fmla="*/ 174928 w 1331843"/>
              <a:gd name="connsiteY8" fmla="*/ 11927 h 1113183"/>
              <a:gd name="connsiteX9" fmla="*/ 170953 w 1331843"/>
              <a:gd name="connsiteY9" fmla="*/ 0 h 1113183"/>
              <a:gd name="connsiteX10" fmla="*/ 163001 w 1331843"/>
              <a:gd name="connsiteY10" fmla="*/ 11927 h 1113183"/>
              <a:gd name="connsiteX11" fmla="*/ 155050 w 1331843"/>
              <a:gd name="connsiteY11" fmla="*/ 39757 h 1113183"/>
              <a:gd name="connsiteX12" fmla="*/ 147099 w 1331843"/>
              <a:gd name="connsiteY12" fmla="*/ 51684 h 1113183"/>
              <a:gd name="connsiteX13" fmla="*/ 135172 w 1331843"/>
              <a:gd name="connsiteY13" fmla="*/ 75538 h 1113183"/>
              <a:gd name="connsiteX14" fmla="*/ 143123 w 1331843"/>
              <a:gd name="connsiteY14" fmla="*/ 91440 h 1113183"/>
              <a:gd name="connsiteX15" fmla="*/ 151074 w 1331843"/>
              <a:gd name="connsiteY15" fmla="*/ 115294 h 1113183"/>
              <a:gd name="connsiteX16" fmla="*/ 139148 w 1331843"/>
              <a:gd name="connsiteY16" fmla="*/ 178905 h 1113183"/>
              <a:gd name="connsiteX17" fmla="*/ 127221 w 1331843"/>
              <a:gd name="connsiteY17" fmla="*/ 182880 h 1113183"/>
              <a:gd name="connsiteX18" fmla="*/ 131196 w 1331843"/>
              <a:gd name="connsiteY18" fmla="*/ 198783 h 1113183"/>
              <a:gd name="connsiteX19" fmla="*/ 163001 w 1331843"/>
              <a:gd name="connsiteY19" fmla="*/ 214685 h 1113183"/>
              <a:gd name="connsiteX20" fmla="*/ 210709 w 1331843"/>
              <a:gd name="connsiteY20" fmla="*/ 222637 h 1113183"/>
              <a:gd name="connsiteX21" fmla="*/ 222636 w 1331843"/>
              <a:gd name="connsiteY21" fmla="*/ 230588 h 1113183"/>
              <a:gd name="connsiteX22" fmla="*/ 238539 w 1331843"/>
              <a:gd name="connsiteY22" fmla="*/ 254442 h 1113183"/>
              <a:gd name="connsiteX23" fmla="*/ 238539 w 1331843"/>
              <a:gd name="connsiteY23" fmla="*/ 286247 h 1113183"/>
              <a:gd name="connsiteX24" fmla="*/ 226612 w 1331843"/>
              <a:gd name="connsiteY24" fmla="*/ 290223 h 1113183"/>
              <a:gd name="connsiteX25" fmla="*/ 218661 w 1331843"/>
              <a:gd name="connsiteY25" fmla="*/ 302150 h 1113183"/>
              <a:gd name="connsiteX26" fmla="*/ 194807 w 1331843"/>
              <a:gd name="connsiteY26" fmla="*/ 314077 h 1113183"/>
              <a:gd name="connsiteX27" fmla="*/ 166977 w 1331843"/>
              <a:gd name="connsiteY27" fmla="*/ 310101 h 1113183"/>
              <a:gd name="connsiteX28" fmla="*/ 155050 w 1331843"/>
              <a:gd name="connsiteY28" fmla="*/ 306125 h 1113183"/>
              <a:gd name="connsiteX29" fmla="*/ 143123 w 1331843"/>
              <a:gd name="connsiteY29" fmla="*/ 310101 h 1113183"/>
              <a:gd name="connsiteX30" fmla="*/ 123245 w 1331843"/>
              <a:gd name="connsiteY30" fmla="*/ 333955 h 1113183"/>
              <a:gd name="connsiteX31" fmla="*/ 111318 w 1331843"/>
              <a:gd name="connsiteY31" fmla="*/ 337931 h 1113183"/>
              <a:gd name="connsiteX32" fmla="*/ 103367 w 1331843"/>
              <a:gd name="connsiteY32" fmla="*/ 326004 h 1113183"/>
              <a:gd name="connsiteX33" fmla="*/ 95415 w 1331843"/>
              <a:gd name="connsiteY33" fmla="*/ 302150 h 1113183"/>
              <a:gd name="connsiteX34" fmla="*/ 103367 w 1331843"/>
              <a:gd name="connsiteY34" fmla="*/ 310101 h 1113183"/>
              <a:gd name="connsiteX35" fmla="*/ 99391 w 1331843"/>
              <a:gd name="connsiteY35" fmla="*/ 361785 h 1113183"/>
              <a:gd name="connsiteX36" fmla="*/ 95415 w 1331843"/>
              <a:gd name="connsiteY36" fmla="*/ 385638 h 1113183"/>
              <a:gd name="connsiteX37" fmla="*/ 99391 w 1331843"/>
              <a:gd name="connsiteY37" fmla="*/ 437322 h 1113183"/>
              <a:gd name="connsiteX38" fmla="*/ 95415 w 1331843"/>
              <a:gd name="connsiteY38" fmla="*/ 461176 h 1113183"/>
              <a:gd name="connsiteX39" fmla="*/ 83488 w 1331843"/>
              <a:gd name="connsiteY39" fmla="*/ 465152 h 1113183"/>
              <a:gd name="connsiteX40" fmla="*/ 87464 w 1331843"/>
              <a:gd name="connsiteY40" fmla="*/ 477078 h 1113183"/>
              <a:gd name="connsiteX41" fmla="*/ 107342 w 1331843"/>
              <a:gd name="connsiteY41" fmla="*/ 492981 h 1113183"/>
              <a:gd name="connsiteX42" fmla="*/ 115294 w 1331843"/>
              <a:gd name="connsiteY42" fmla="*/ 504908 h 1113183"/>
              <a:gd name="connsiteX43" fmla="*/ 123245 w 1331843"/>
              <a:gd name="connsiteY43" fmla="*/ 528762 h 1113183"/>
              <a:gd name="connsiteX44" fmla="*/ 119269 w 1331843"/>
              <a:gd name="connsiteY44" fmla="*/ 552616 h 1113183"/>
              <a:gd name="connsiteX45" fmla="*/ 107342 w 1331843"/>
              <a:gd name="connsiteY45" fmla="*/ 548640 h 1113183"/>
              <a:gd name="connsiteX46" fmla="*/ 95415 w 1331843"/>
              <a:gd name="connsiteY46" fmla="*/ 540689 h 1113183"/>
              <a:gd name="connsiteX47" fmla="*/ 71561 w 1331843"/>
              <a:gd name="connsiteY47" fmla="*/ 528762 h 1113183"/>
              <a:gd name="connsiteX48" fmla="*/ 47708 w 1331843"/>
              <a:gd name="connsiteY48" fmla="*/ 576470 h 1113183"/>
              <a:gd name="connsiteX49" fmla="*/ 31805 w 1331843"/>
              <a:gd name="connsiteY49" fmla="*/ 600324 h 1113183"/>
              <a:gd name="connsiteX50" fmla="*/ 27829 w 1331843"/>
              <a:gd name="connsiteY50" fmla="*/ 612251 h 1113183"/>
              <a:gd name="connsiteX51" fmla="*/ 23854 w 1331843"/>
              <a:gd name="connsiteY51" fmla="*/ 640080 h 1113183"/>
              <a:gd name="connsiteX52" fmla="*/ 3975 w 1331843"/>
              <a:gd name="connsiteY52" fmla="*/ 655983 h 1113183"/>
              <a:gd name="connsiteX53" fmla="*/ 0 w 1331843"/>
              <a:gd name="connsiteY53" fmla="*/ 667910 h 1113183"/>
              <a:gd name="connsiteX54" fmla="*/ 11927 w 1331843"/>
              <a:gd name="connsiteY54" fmla="*/ 691764 h 1113183"/>
              <a:gd name="connsiteX55" fmla="*/ 23854 w 1331843"/>
              <a:gd name="connsiteY55" fmla="*/ 695739 h 1113183"/>
              <a:gd name="connsiteX56" fmla="*/ 83488 w 1331843"/>
              <a:gd name="connsiteY56" fmla="*/ 699715 h 1113183"/>
              <a:gd name="connsiteX57" fmla="*/ 111318 w 1331843"/>
              <a:gd name="connsiteY57" fmla="*/ 723569 h 1113183"/>
              <a:gd name="connsiteX58" fmla="*/ 127221 w 1331843"/>
              <a:gd name="connsiteY58" fmla="*/ 755374 h 1113183"/>
              <a:gd name="connsiteX59" fmla="*/ 139148 w 1331843"/>
              <a:gd name="connsiteY59" fmla="*/ 791155 h 1113183"/>
              <a:gd name="connsiteX60" fmla="*/ 143123 w 1331843"/>
              <a:gd name="connsiteY60" fmla="*/ 803082 h 1113183"/>
              <a:gd name="connsiteX61" fmla="*/ 155050 w 1331843"/>
              <a:gd name="connsiteY61" fmla="*/ 811033 h 1113183"/>
              <a:gd name="connsiteX62" fmla="*/ 182880 w 1331843"/>
              <a:gd name="connsiteY62" fmla="*/ 834887 h 1113183"/>
              <a:gd name="connsiteX63" fmla="*/ 202758 w 1331843"/>
              <a:gd name="connsiteY63" fmla="*/ 858741 h 1113183"/>
              <a:gd name="connsiteX64" fmla="*/ 210709 w 1331843"/>
              <a:gd name="connsiteY64" fmla="*/ 870668 h 1113183"/>
              <a:gd name="connsiteX65" fmla="*/ 214685 w 1331843"/>
              <a:gd name="connsiteY65" fmla="*/ 886571 h 1113183"/>
              <a:gd name="connsiteX66" fmla="*/ 222636 w 1331843"/>
              <a:gd name="connsiteY66" fmla="*/ 910425 h 1113183"/>
              <a:gd name="connsiteX67" fmla="*/ 226612 w 1331843"/>
              <a:gd name="connsiteY67" fmla="*/ 950181 h 1113183"/>
              <a:gd name="connsiteX68" fmla="*/ 238539 w 1331843"/>
              <a:gd name="connsiteY68" fmla="*/ 958132 h 1113183"/>
              <a:gd name="connsiteX69" fmla="*/ 258417 w 1331843"/>
              <a:gd name="connsiteY69" fmla="*/ 970059 h 1113183"/>
              <a:gd name="connsiteX70" fmla="*/ 266368 w 1331843"/>
              <a:gd name="connsiteY70" fmla="*/ 978011 h 1113183"/>
              <a:gd name="connsiteX71" fmla="*/ 282271 w 1331843"/>
              <a:gd name="connsiteY71" fmla="*/ 981986 h 1113183"/>
              <a:gd name="connsiteX72" fmla="*/ 306125 w 1331843"/>
              <a:gd name="connsiteY72" fmla="*/ 989938 h 1113183"/>
              <a:gd name="connsiteX73" fmla="*/ 318052 w 1331843"/>
              <a:gd name="connsiteY73" fmla="*/ 993913 h 1113183"/>
              <a:gd name="connsiteX74" fmla="*/ 373711 w 1331843"/>
              <a:gd name="connsiteY74" fmla="*/ 989938 h 1113183"/>
              <a:gd name="connsiteX75" fmla="*/ 401541 w 1331843"/>
              <a:gd name="connsiteY75" fmla="*/ 950181 h 1113183"/>
              <a:gd name="connsiteX76" fmla="*/ 417443 w 1331843"/>
              <a:gd name="connsiteY76" fmla="*/ 958132 h 1113183"/>
              <a:gd name="connsiteX77" fmla="*/ 429370 w 1331843"/>
              <a:gd name="connsiteY77" fmla="*/ 962108 h 1113183"/>
              <a:gd name="connsiteX78" fmla="*/ 445273 w 1331843"/>
              <a:gd name="connsiteY78" fmla="*/ 981986 h 1113183"/>
              <a:gd name="connsiteX79" fmla="*/ 457200 w 1331843"/>
              <a:gd name="connsiteY79" fmla="*/ 985962 h 1113183"/>
              <a:gd name="connsiteX80" fmla="*/ 469127 w 1331843"/>
              <a:gd name="connsiteY80" fmla="*/ 993913 h 1113183"/>
              <a:gd name="connsiteX81" fmla="*/ 481054 w 1331843"/>
              <a:gd name="connsiteY81" fmla="*/ 997889 h 1113183"/>
              <a:gd name="connsiteX82" fmla="*/ 492981 w 1331843"/>
              <a:gd name="connsiteY82" fmla="*/ 1005840 h 1113183"/>
              <a:gd name="connsiteX83" fmla="*/ 504908 w 1331843"/>
              <a:gd name="connsiteY83" fmla="*/ 1009816 h 1113183"/>
              <a:gd name="connsiteX84" fmla="*/ 528761 w 1331843"/>
              <a:gd name="connsiteY84" fmla="*/ 1021743 h 1113183"/>
              <a:gd name="connsiteX85" fmla="*/ 568518 w 1331843"/>
              <a:gd name="connsiteY85" fmla="*/ 1017767 h 1113183"/>
              <a:gd name="connsiteX86" fmla="*/ 592372 w 1331843"/>
              <a:gd name="connsiteY86" fmla="*/ 997889 h 1113183"/>
              <a:gd name="connsiteX87" fmla="*/ 604299 w 1331843"/>
              <a:gd name="connsiteY87" fmla="*/ 993913 h 1113183"/>
              <a:gd name="connsiteX88" fmla="*/ 612250 w 1331843"/>
              <a:gd name="connsiteY88" fmla="*/ 1005840 h 1113183"/>
              <a:gd name="connsiteX89" fmla="*/ 620201 w 1331843"/>
              <a:gd name="connsiteY89" fmla="*/ 1029694 h 1113183"/>
              <a:gd name="connsiteX90" fmla="*/ 620201 w 1331843"/>
              <a:gd name="connsiteY90" fmla="*/ 1077402 h 1113183"/>
              <a:gd name="connsiteX91" fmla="*/ 648031 w 1331843"/>
              <a:gd name="connsiteY91" fmla="*/ 1081378 h 1113183"/>
              <a:gd name="connsiteX92" fmla="*/ 695739 w 1331843"/>
              <a:gd name="connsiteY92" fmla="*/ 1089329 h 1113183"/>
              <a:gd name="connsiteX93" fmla="*/ 703690 w 1331843"/>
              <a:gd name="connsiteY93" fmla="*/ 1101256 h 1113183"/>
              <a:gd name="connsiteX94" fmla="*/ 727544 w 1331843"/>
              <a:gd name="connsiteY94" fmla="*/ 1113183 h 1113183"/>
              <a:gd name="connsiteX95" fmla="*/ 735495 w 1331843"/>
              <a:gd name="connsiteY95" fmla="*/ 1101256 h 1113183"/>
              <a:gd name="connsiteX96" fmla="*/ 735495 w 1331843"/>
              <a:gd name="connsiteY96" fmla="*/ 1041621 h 1113183"/>
              <a:gd name="connsiteX97" fmla="*/ 731520 w 1331843"/>
              <a:gd name="connsiteY97" fmla="*/ 1029694 h 1113183"/>
              <a:gd name="connsiteX98" fmla="*/ 723568 w 1331843"/>
              <a:gd name="connsiteY98" fmla="*/ 1017767 h 1113183"/>
              <a:gd name="connsiteX99" fmla="*/ 723568 w 1331843"/>
              <a:gd name="connsiteY99" fmla="*/ 989938 h 1113183"/>
              <a:gd name="connsiteX100" fmla="*/ 735495 w 1331843"/>
              <a:gd name="connsiteY100" fmla="*/ 985962 h 1113183"/>
              <a:gd name="connsiteX101" fmla="*/ 783203 w 1331843"/>
              <a:gd name="connsiteY101" fmla="*/ 978011 h 1113183"/>
              <a:gd name="connsiteX102" fmla="*/ 799106 w 1331843"/>
              <a:gd name="connsiteY102" fmla="*/ 958132 h 1113183"/>
              <a:gd name="connsiteX103" fmla="*/ 811033 w 1331843"/>
              <a:gd name="connsiteY103" fmla="*/ 962108 h 1113183"/>
              <a:gd name="connsiteX104" fmla="*/ 826935 w 1331843"/>
              <a:gd name="connsiteY104" fmla="*/ 970059 h 1113183"/>
              <a:gd name="connsiteX105" fmla="*/ 838862 w 1331843"/>
              <a:gd name="connsiteY105" fmla="*/ 978011 h 1113183"/>
              <a:gd name="connsiteX106" fmla="*/ 854765 w 1331843"/>
              <a:gd name="connsiteY106" fmla="*/ 981986 h 1113183"/>
              <a:gd name="connsiteX107" fmla="*/ 906448 w 1331843"/>
              <a:gd name="connsiteY107" fmla="*/ 978011 h 1113183"/>
              <a:gd name="connsiteX108" fmla="*/ 922351 w 1331843"/>
              <a:gd name="connsiteY108" fmla="*/ 974035 h 1113183"/>
              <a:gd name="connsiteX109" fmla="*/ 934278 w 1331843"/>
              <a:gd name="connsiteY109" fmla="*/ 962108 h 1113183"/>
              <a:gd name="connsiteX110" fmla="*/ 1005840 w 1331843"/>
              <a:gd name="connsiteY110" fmla="*/ 958132 h 1113183"/>
              <a:gd name="connsiteX111" fmla="*/ 1017767 w 1331843"/>
              <a:gd name="connsiteY111" fmla="*/ 950181 h 1113183"/>
              <a:gd name="connsiteX112" fmla="*/ 1029694 w 1331843"/>
              <a:gd name="connsiteY112" fmla="*/ 918376 h 1113183"/>
              <a:gd name="connsiteX113" fmla="*/ 1033669 w 1331843"/>
              <a:gd name="connsiteY113" fmla="*/ 906449 h 1113183"/>
              <a:gd name="connsiteX114" fmla="*/ 1037645 w 1331843"/>
              <a:gd name="connsiteY114" fmla="*/ 882595 h 1113183"/>
              <a:gd name="connsiteX115" fmla="*/ 1045596 w 1331843"/>
              <a:gd name="connsiteY115" fmla="*/ 858741 h 1113183"/>
              <a:gd name="connsiteX116" fmla="*/ 1049572 w 1331843"/>
              <a:gd name="connsiteY116" fmla="*/ 842838 h 1113183"/>
              <a:gd name="connsiteX117" fmla="*/ 1057523 w 1331843"/>
              <a:gd name="connsiteY117" fmla="*/ 818985 h 1113183"/>
              <a:gd name="connsiteX118" fmla="*/ 1073426 w 1331843"/>
              <a:gd name="connsiteY118" fmla="*/ 771277 h 1113183"/>
              <a:gd name="connsiteX119" fmla="*/ 1105231 w 1331843"/>
              <a:gd name="connsiteY119" fmla="*/ 775252 h 1113183"/>
              <a:gd name="connsiteX120" fmla="*/ 1117158 w 1331843"/>
              <a:gd name="connsiteY120" fmla="*/ 779228 h 1113183"/>
              <a:gd name="connsiteX121" fmla="*/ 1129085 w 1331843"/>
              <a:gd name="connsiteY121" fmla="*/ 803082 h 1113183"/>
              <a:gd name="connsiteX122" fmla="*/ 1144988 w 1331843"/>
              <a:gd name="connsiteY122" fmla="*/ 799106 h 1113183"/>
              <a:gd name="connsiteX123" fmla="*/ 1156914 w 1331843"/>
              <a:gd name="connsiteY123" fmla="*/ 775252 h 1113183"/>
              <a:gd name="connsiteX124" fmla="*/ 1164866 w 1331843"/>
              <a:gd name="connsiteY124" fmla="*/ 767301 h 1113183"/>
              <a:gd name="connsiteX125" fmla="*/ 1168841 w 1331843"/>
              <a:gd name="connsiteY125" fmla="*/ 751398 h 1113183"/>
              <a:gd name="connsiteX126" fmla="*/ 1196671 w 1331843"/>
              <a:gd name="connsiteY126" fmla="*/ 751398 h 1113183"/>
              <a:gd name="connsiteX127" fmla="*/ 1220525 w 1331843"/>
              <a:gd name="connsiteY127" fmla="*/ 763325 h 1113183"/>
              <a:gd name="connsiteX128" fmla="*/ 1240403 w 1331843"/>
              <a:gd name="connsiteY128" fmla="*/ 759350 h 1113183"/>
              <a:gd name="connsiteX129" fmla="*/ 1252330 w 1331843"/>
              <a:gd name="connsiteY129" fmla="*/ 751398 h 1113183"/>
              <a:gd name="connsiteX130" fmla="*/ 1272208 w 1331843"/>
              <a:gd name="connsiteY130" fmla="*/ 731520 h 1113183"/>
              <a:gd name="connsiteX131" fmla="*/ 1276184 w 1331843"/>
              <a:gd name="connsiteY131" fmla="*/ 719593 h 1113183"/>
              <a:gd name="connsiteX132" fmla="*/ 1292087 w 1331843"/>
              <a:gd name="connsiteY132" fmla="*/ 699715 h 1113183"/>
              <a:gd name="connsiteX133" fmla="*/ 1307989 w 1331843"/>
              <a:gd name="connsiteY133" fmla="*/ 691764 h 1113183"/>
              <a:gd name="connsiteX134" fmla="*/ 1327868 w 1331843"/>
              <a:gd name="connsiteY134" fmla="*/ 687788 h 1113183"/>
              <a:gd name="connsiteX135" fmla="*/ 1331843 w 1331843"/>
              <a:gd name="connsiteY135" fmla="*/ 675861 h 1113183"/>
              <a:gd name="connsiteX136" fmla="*/ 1327868 w 1331843"/>
              <a:gd name="connsiteY136" fmla="*/ 655983 h 1113183"/>
              <a:gd name="connsiteX137" fmla="*/ 1300038 w 1331843"/>
              <a:gd name="connsiteY137" fmla="*/ 628153 h 1113183"/>
              <a:gd name="connsiteX138" fmla="*/ 1284135 w 1331843"/>
              <a:gd name="connsiteY138" fmla="*/ 608275 h 1113183"/>
              <a:gd name="connsiteX139" fmla="*/ 1272208 w 1331843"/>
              <a:gd name="connsiteY139" fmla="*/ 600324 h 1113183"/>
              <a:gd name="connsiteX140" fmla="*/ 1240403 w 1331843"/>
              <a:gd name="connsiteY140" fmla="*/ 592372 h 1113183"/>
              <a:gd name="connsiteX141" fmla="*/ 1228476 w 1331843"/>
              <a:gd name="connsiteY141" fmla="*/ 580445 h 1113183"/>
              <a:gd name="connsiteX142" fmla="*/ 1216549 w 1331843"/>
              <a:gd name="connsiteY142" fmla="*/ 572494 h 1113183"/>
              <a:gd name="connsiteX143" fmla="*/ 1208598 w 1331843"/>
              <a:gd name="connsiteY143" fmla="*/ 548640 h 1113183"/>
              <a:gd name="connsiteX144" fmla="*/ 1204622 w 1331843"/>
              <a:gd name="connsiteY144" fmla="*/ 536713 h 1113183"/>
              <a:gd name="connsiteX145" fmla="*/ 1188720 w 1331843"/>
              <a:gd name="connsiteY145" fmla="*/ 528762 h 1113183"/>
              <a:gd name="connsiteX146" fmla="*/ 1176793 w 1331843"/>
              <a:gd name="connsiteY146" fmla="*/ 520811 h 1113183"/>
              <a:gd name="connsiteX147" fmla="*/ 1117158 w 1331843"/>
              <a:gd name="connsiteY147" fmla="*/ 516835 h 1113183"/>
              <a:gd name="connsiteX148" fmla="*/ 1105231 w 1331843"/>
              <a:gd name="connsiteY148" fmla="*/ 508884 h 1113183"/>
              <a:gd name="connsiteX149" fmla="*/ 1101255 w 1331843"/>
              <a:gd name="connsiteY149" fmla="*/ 496957 h 1113183"/>
              <a:gd name="connsiteX150" fmla="*/ 1093304 w 1331843"/>
              <a:gd name="connsiteY150" fmla="*/ 489005 h 1113183"/>
              <a:gd name="connsiteX151" fmla="*/ 1089328 w 1331843"/>
              <a:gd name="connsiteY151" fmla="*/ 473103 h 1113183"/>
              <a:gd name="connsiteX152" fmla="*/ 1085353 w 1331843"/>
              <a:gd name="connsiteY152" fmla="*/ 461176 h 1113183"/>
              <a:gd name="connsiteX153" fmla="*/ 1081377 w 1331843"/>
              <a:gd name="connsiteY153" fmla="*/ 373712 h 1113183"/>
              <a:gd name="connsiteX154" fmla="*/ 1073426 w 1331843"/>
              <a:gd name="connsiteY154" fmla="*/ 349858 h 1113183"/>
              <a:gd name="connsiteX155" fmla="*/ 1065474 w 1331843"/>
              <a:gd name="connsiteY155" fmla="*/ 341906 h 1113183"/>
              <a:gd name="connsiteX156" fmla="*/ 1057523 w 1331843"/>
              <a:gd name="connsiteY156" fmla="*/ 326004 h 1113183"/>
              <a:gd name="connsiteX157" fmla="*/ 1053548 w 1331843"/>
              <a:gd name="connsiteY157" fmla="*/ 314077 h 1113183"/>
              <a:gd name="connsiteX158" fmla="*/ 978010 w 1331843"/>
              <a:gd name="connsiteY158" fmla="*/ 310101 h 1113183"/>
              <a:gd name="connsiteX159" fmla="*/ 958132 w 1331843"/>
              <a:gd name="connsiteY159" fmla="*/ 294198 h 1113183"/>
              <a:gd name="connsiteX160" fmla="*/ 942229 w 1331843"/>
              <a:gd name="connsiteY160" fmla="*/ 274320 h 1113183"/>
              <a:gd name="connsiteX161" fmla="*/ 930302 w 1331843"/>
              <a:gd name="connsiteY161" fmla="*/ 270345 h 1113183"/>
              <a:gd name="connsiteX162" fmla="*/ 918375 w 1331843"/>
              <a:gd name="connsiteY162" fmla="*/ 250466 h 1113183"/>
              <a:gd name="connsiteX163" fmla="*/ 906448 w 1331843"/>
              <a:gd name="connsiteY163" fmla="*/ 230588 h 1113183"/>
              <a:gd name="connsiteX164" fmla="*/ 902473 w 1331843"/>
              <a:gd name="connsiteY164" fmla="*/ 218661 h 1113183"/>
              <a:gd name="connsiteX165" fmla="*/ 898497 w 1331843"/>
              <a:gd name="connsiteY165" fmla="*/ 202758 h 1113183"/>
              <a:gd name="connsiteX166" fmla="*/ 886570 w 1331843"/>
              <a:gd name="connsiteY166" fmla="*/ 190832 h 1113183"/>
              <a:gd name="connsiteX167" fmla="*/ 818984 w 1331843"/>
              <a:gd name="connsiteY167" fmla="*/ 178905 h 1113183"/>
              <a:gd name="connsiteX168" fmla="*/ 803081 w 1331843"/>
              <a:gd name="connsiteY168" fmla="*/ 174929 h 1113183"/>
              <a:gd name="connsiteX169" fmla="*/ 755374 w 1331843"/>
              <a:gd name="connsiteY169" fmla="*/ 166978 h 1113183"/>
              <a:gd name="connsiteX170" fmla="*/ 735495 w 1331843"/>
              <a:gd name="connsiteY170" fmla="*/ 155051 h 1113183"/>
              <a:gd name="connsiteX171" fmla="*/ 723568 w 1331843"/>
              <a:gd name="connsiteY171" fmla="*/ 151075 h 1113183"/>
              <a:gd name="connsiteX172" fmla="*/ 691763 w 1331843"/>
              <a:gd name="connsiteY172" fmla="*/ 143124 h 1113183"/>
              <a:gd name="connsiteX173" fmla="*/ 675861 w 1331843"/>
              <a:gd name="connsiteY173" fmla="*/ 139148 h 1113183"/>
              <a:gd name="connsiteX174" fmla="*/ 652007 w 1331843"/>
              <a:gd name="connsiteY174" fmla="*/ 127221 h 1113183"/>
              <a:gd name="connsiteX175" fmla="*/ 640080 w 1331843"/>
              <a:gd name="connsiteY175" fmla="*/ 123245 h 1113183"/>
              <a:gd name="connsiteX176" fmla="*/ 636104 w 1331843"/>
              <a:gd name="connsiteY176" fmla="*/ 166978 h 1113183"/>
              <a:gd name="connsiteX177" fmla="*/ 608274 w 1331843"/>
              <a:gd name="connsiteY177" fmla="*/ 194807 h 1113183"/>
              <a:gd name="connsiteX178" fmla="*/ 596348 w 1331843"/>
              <a:gd name="connsiteY178" fmla="*/ 202758 h 1113183"/>
              <a:gd name="connsiteX179" fmla="*/ 580445 w 1331843"/>
              <a:gd name="connsiteY179" fmla="*/ 206734 h 1113183"/>
              <a:gd name="connsiteX180" fmla="*/ 576469 w 1331843"/>
              <a:gd name="connsiteY180" fmla="*/ 222637 h 1113183"/>
              <a:gd name="connsiteX181" fmla="*/ 588396 w 1331843"/>
              <a:gd name="connsiteY181" fmla="*/ 230588 h 1113183"/>
              <a:gd name="connsiteX182" fmla="*/ 588396 w 1331843"/>
              <a:gd name="connsiteY182" fmla="*/ 262393 h 1113183"/>
              <a:gd name="connsiteX183" fmla="*/ 532737 w 1331843"/>
              <a:gd name="connsiteY183" fmla="*/ 254442 h 1113183"/>
              <a:gd name="connsiteX184" fmla="*/ 516834 w 1331843"/>
              <a:gd name="connsiteY184" fmla="*/ 250466 h 1113183"/>
              <a:gd name="connsiteX185" fmla="*/ 504908 w 1331843"/>
              <a:gd name="connsiteY185" fmla="*/ 242515 h 1113183"/>
              <a:gd name="connsiteX186" fmla="*/ 489005 w 1331843"/>
              <a:gd name="connsiteY186" fmla="*/ 210710 h 1113183"/>
              <a:gd name="connsiteX187" fmla="*/ 485029 w 1331843"/>
              <a:gd name="connsiteY187" fmla="*/ 198783 h 1113183"/>
              <a:gd name="connsiteX188" fmla="*/ 473102 w 1331843"/>
              <a:gd name="connsiteY188" fmla="*/ 186856 h 1113183"/>
              <a:gd name="connsiteX189" fmla="*/ 445273 w 1331843"/>
              <a:gd name="connsiteY189" fmla="*/ 166978 h 1113183"/>
              <a:gd name="connsiteX190" fmla="*/ 437321 w 1331843"/>
              <a:gd name="connsiteY190" fmla="*/ 155051 h 1113183"/>
              <a:gd name="connsiteX191" fmla="*/ 425394 w 1331843"/>
              <a:gd name="connsiteY191" fmla="*/ 151075 h 1113183"/>
              <a:gd name="connsiteX192" fmla="*/ 401541 w 1331843"/>
              <a:gd name="connsiteY192" fmla="*/ 139148 h 1113183"/>
              <a:gd name="connsiteX193" fmla="*/ 373711 w 1331843"/>
              <a:gd name="connsiteY193" fmla="*/ 95416 h 1113183"/>
              <a:gd name="connsiteX194" fmla="*/ 369735 w 1331843"/>
              <a:gd name="connsiteY194" fmla="*/ 75538 h 1113183"/>
              <a:gd name="connsiteX195" fmla="*/ 357808 w 1331843"/>
              <a:gd name="connsiteY195" fmla="*/ 47708 h 1113183"/>
              <a:gd name="connsiteX196" fmla="*/ 345881 w 1331843"/>
              <a:gd name="connsiteY196" fmla="*/ 43732 h 1113183"/>
              <a:gd name="connsiteX197" fmla="*/ 322028 w 1331843"/>
              <a:gd name="connsiteY197" fmla="*/ 31805 h 1113183"/>
              <a:gd name="connsiteX198" fmla="*/ 341906 w 1331843"/>
              <a:gd name="connsiteY198" fmla="*/ 15903 h 111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1331843" h="1113183">
                <a:moveTo>
                  <a:pt x="341906" y="15903"/>
                </a:moveTo>
                <a:cubicBezTo>
                  <a:pt x="335280" y="13915"/>
                  <a:pt x="302084" y="17793"/>
                  <a:pt x="282271" y="19878"/>
                </a:cubicBezTo>
                <a:cubicBezTo>
                  <a:pt x="276837" y="20450"/>
                  <a:pt x="271790" y="23176"/>
                  <a:pt x="266368" y="23854"/>
                </a:cubicBezTo>
                <a:cubicBezTo>
                  <a:pt x="250534" y="25833"/>
                  <a:pt x="234563" y="26505"/>
                  <a:pt x="218661" y="27830"/>
                </a:cubicBezTo>
                <a:cubicBezTo>
                  <a:pt x="220976" y="39409"/>
                  <a:pt x="227612" y="60373"/>
                  <a:pt x="218661" y="71562"/>
                </a:cubicBezTo>
                <a:cubicBezTo>
                  <a:pt x="216043" y="74834"/>
                  <a:pt x="210710" y="68911"/>
                  <a:pt x="206734" y="67586"/>
                </a:cubicBezTo>
                <a:cubicBezTo>
                  <a:pt x="205409" y="63610"/>
                  <a:pt x="204793" y="59322"/>
                  <a:pt x="202758" y="55659"/>
                </a:cubicBezTo>
                <a:cubicBezTo>
                  <a:pt x="198117" y="47305"/>
                  <a:pt x="186855" y="31805"/>
                  <a:pt x="186855" y="31805"/>
                </a:cubicBezTo>
                <a:cubicBezTo>
                  <a:pt x="175595" y="-1982"/>
                  <a:pt x="191300" y="39213"/>
                  <a:pt x="174928" y="11927"/>
                </a:cubicBezTo>
                <a:cubicBezTo>
                  <a:pt x="172772" y="8334"/>
                  <a:pt x="172278" y="3976"/>
                  <a:pt x="170953" y="0"/>
                </a:cubicBezTo>
                <a:cubicBezTo>
                  <a:pt x="168302" y="3976"/>
                  <a:pt x="164883" y="7535"/>
                  <a:pt x="163001" y="11927"/>
                </a:cubicBezTo>
                <a:cubicBezTo>
                  <a:pt x="155349" y="29782"/>
                  <a:pt x="162795" y="24267"/>
                  <a:pt x="155050" y="39757"/>
                </a:cubicBezTo>
                <a:cubicBezTo>
                  <a:pt x="152913" y="44031"/>
                  <a:pt x="149236" y="47410"/>
                  <a:pt x="147099" y="51684"/>
                </a:cubicBezTo>
                <a:cubicBezTo>
                  <a:pt x="130639" y="84604"/>
                  <a:pt x="157958" y="41357"/>
                  <a:pt x="135172" y="75538"/>
                </a:cubicBezTo>
                <a:cubicBezTo>
                  <a:pt x="137822" y="80839"/>
                  <a:pt x="140922" y="85938"/>
                  <a:pt x="143123" y="91440"/>
                </a:cubicBezTo>
                <a:cubicBezTo>
                  <a:pt x="146236" y="99222"/>
                  <a:pt x="151074" y="115294"/>
                  <a:pt x="151074" y="115294"/>
                </a:cubicBezTo>
                <a:cubicBezTo>
                  <a:pt x="149958" y="130918"/>
                  <a:pt x="159621" y="166621"/>
                  <a:pt x="139148" y="178905"/>
                </a:cubicBezTo>
                <a:cubicBezTo>
                  <a:pt x="135555" y="181061"/>
                  <a:pt x="131197" y="181555"/>
                  <a:pt x="127221" y="182880"/>
                </a:cubicBezTo>
                <a:cubicBezTo>
                  <a:pt x="128546" y="188181"/>
                  <a:pt x="128752" y="193896"/>
                  <a:pt x="131196" y="198783"/>
                </a:cubicBezTo>
                <a:cubicBezTo>
                  <a:pt x="136746" y="209884"/>
                  <a:pt x="154213" y="211756"/>
                  <a:pt x="163001" y="214685"/>
                </a:cubicBezTo>
                <a:cubicBezTo>
                  <a:pt x="186314" y="222456"/>
                  <a:pt x="170757" y="218198"/>
                  <a:pt x="210709" y="222637"/>
                </a:cubicBezTo>
                <a:cubicBezTo>
                  <a:pt x="214685" y="225287"/>
                  <a:pt x="219490" y="226992"/>
                  <a:pt x="222636" y="230588"/>
                </a:cubicBezTo>
                <a:cubicBezTo>
                  <a:pt x="228929" y="237780"/>
                  <a:pt x="238539" y="254442"/>
                  <a:pt x="238539" y="254442"/>
                </a:cubicBezTo>
                <a:cubicBezTo>
                  <a:pt x="242337" y="265837"/>
                  <a:pt x="247067" y="273455"/>
                  <a:pt x="238539" y="286247"/>
                </a:cubicBezTo>
                <a:cubicBezTo>
                  <a:pt x="236214" y="289734"/>
                  <a:pt x="230588" y="288898"/>
                  <a:pt x="226612" y="290223"/>
                </a:cubicBezTo>
                <a:cubicBezTo>
                  <a:pt x="223962" y="294199"/>
                  <a:pt x="222040" y="298771"/>
                  <a:pt x="218661" y="302150"/>
                </a:cubicBezTo>
                <a:cubicBezTo>
                  <a:pt x="210955" y="309856"/>
                  <a:pt x="204506" y="310844"/>
                  <a:pt x="194807" y="314077"/>
                </a:cubicBezTo>
                <a:cubicBezTo>
                  <a:pt x="185530" y="312752"/>
                  <a:pt x="176166" y="311939"/>
                  <a:pt x="166977" y="310101"/>
                </a:cubicBezTo>
                <a:cubicBezTo>
                  <a:pt x="162868" y="309279"/>
                  <a:pt x="159241" y="306125"/>
                  <a:pt x="155050" y="306125"/>
                </a:cubicBezTo>
                <a:cubicBezTo>
                  <a:pt x="150859" y="306125"/>
                  <a:pt x="147099" y="308776"/>
                  <a:pt x="143123" y="310101"/>
                </a:cubicBezTo>
                <a:cubicBezTo>
                  <a:pt x="137256" y="318902"/>
                  <a:pt x="132429" y="327832"/>
                  <a:pt x="123245" y="333955"/>
                </a:cubicBezTo>
                <a:cubicBezTo>
                  <a:pt x="119758" y="336280"/>
                  <a:pt x="115294" y="336606"/>
                  <a:pt x="111318" y="337931"/>
                </a:cubicBezTo>
                <a:cubicBezTo>
                  <a:pt x="108668" y="333955"/>
                  <a:pt x="105308" y="330370"/>
                  <a:pt x="103367" y="326004"/>
                </a:cubicBezTo>
                <a:cubicBezTo>
                  <a:pt x="99963" y="318345"/>
                  <a:pt x="89488" y="296224"/>
                  <a:pt x="95415" y="302150"/>
                </a:cubicBezTo>
                <a:lnTo>
                  <a:pt x="103367" y="310101"/>
                </a:lnTo>
                <a:cubicBezTo>
                  <a:pt x="102042" y="327329"/>
                  <a:pt x="101200" y="344601"/>
                  <a:pt x="99391" y="361785"/>
                </a:cubicBezTo>
                <a:cubicBezTo>
                  <a:pt x="98547" y="369801"/>
                  <a:pt x="95415" y="377577"/>
                  <a:pt x="95415" y="385638"/>
                </a:cubicBezTo>
                <a:cubicBezTo>
                  <a:pt x="95415" y="402917"/>
                  <a:pt x="98066" y="420094"/>
                  <a:pt x="99391" y="437322"/>
                </a:cubicBezTo>
                <a:cubicBezTo>
                  <a:pt x="98066" y="445273"/>
                  <a:pt x="99414" y="454177"/>
                  <a:pt x="95415" y="461176"/>
                </a:cubicBezTo>
                <a:cubicBezTo>
                  <a:pt x="93336" y="464815"/>
                  <a:pt x="85362" y="461404"/>
                  <a:pt x="83488" y="465152"/>
                </a:cubicBezTo>
                <a:cubicBezTo>
                  <a:pt x="81614" y="468900"/>
                  <a:pt x="85308" y="473485"/>
                  <a:pt x="87464" y="477078"/>
                </a:cubicBezTo>
                <a:cubicBezTo>
                  <a:pt x="91242" y="483375"/>
                  <a:pt x="101922" y="489368"/>
                  <a:pt x="107342" y="492981"/>
                </a:cubicBezTo>
                <a:cubicBezTo>
                  <a:pt x="109993" y="496957"/>
                  <a:pt x="113353" y="500542"/>
                  <a:pt x="115294" y="504908"/>
                </a:cubicBezTo>
                <a:cubicBezTo>
                  <a:pt x="118698" y="512567"/>
                  <a:pt x="123245" y="528762"/>
                  <a:pt x="123245" y="528762"/>
                </a:cubicBezTo>
                <a:cubicBezTo>
                  <a:pt x="121920" y="536713"/>
                  <a:pt x="124305" y="546321"/>
                  <a:pt x="119269" y="552616"/>
                </a:cubicBezTo>
                <a:cubicBezTo>
                  <a:pt x="116651" y="555888"/>
                  <a:pt x="111090" y="550514"/>
                  <a:pt x="107342" y="548640"/>
                </a:cubicBezTo>
                <a:cubicBezTo>
                  <a:pt x="103068" y="546503"/>
                  <a:pt x="99689" y="542826"/>
                  <a:pt x="95415" y="540689"/>
                </a:cubicBezTo>
                <a:cubicBezTo>
                  <a:pt x="62495" y="524229"/>
                  <a:pt x="105742" y="551548"/>
                  <a:pt x="71561" y="528762"/>
                </a:cubicBezTo>
                <a:cubicBezTo>
                  <a:pt x="32300" y="536615"/>
                  <a:pt x="63190" y="523829"/>
                  <a:pt x="47708" y="576470"/>
                </a:cubicBezTo>
                <a:cubicBezTo>
                  <a:pt x="45012" y="585638"/>
                  <a:pt x="34827" y="591258"/>
                  <a:pt x="31805" y="600324"/>
                </a:cubicBezTo>
                <a:lnTo>
                  <a:pt x="27829" y="612251"/>
                </a:lnTo>
                <a:cubicBezTo>
                  <a:pt x="26504" y="621527"/>
                  <a:pt x="26817" y="631190"/>
                  <a:pt x="23854" y="640080"/>
                </a:cubicBezTo>
                <a:cubicBezTo>
                  <a:pt x="22235" y="644936"/>
                  <a:pt x="6642" y="654205"/>
                  <a:pt x="3975" y="655983"/>
                </a:cubicBezTo>
                <a:cubicBezTo>
                  <a:pt x="2650" y="659959"/>
                  <a:pt x="0" y="663719"/>
                  <a:pt x="0" y="667910"/>
                </a:cubicBezTo>
                <a:cubicBezTo>
                  <a:pt x="0" y="677629"/>
                  <a:pt x="3462" y="686685"/>
                  <a:pt x="11927" y="691764"/>
                </a:cubicBezTo>
                <a:cubicBezTo>
                  <a:pt x="15520" y="693920"/>
                  <a:pt x="19689" y="695276"/>
                  <a:pt x="23854" y="695739"/>
                </a:cubicBezTo>
                <a:cubicBezTo>
                  <a:pt x="43654" y="697939"/>
                  <a:pt x="63610" y="698390"/>
                  <a:pt x="83488" y="699715"/>
                </a:cubicBezTo>
                <a:cubicBezTo>
                  <a:pt x="102770" y="718997"/>
                  <a:pt x="93153" y="711460"/>
                  <a:pt x="111318" y="723569"/>
                </a:cubicBezTo>
                <a:cubicBezTo>
                  <a:pt x="120454" y="750979"/>
                  <a:pt x="113342" y="741497"/>
                  <a:pt x="127221" y="755374"/>
                </a:cubicBezTo>
                <a:lnTo>
                  <a:pt x="139148" y="791155"/>
                </a:lnTo>
                <a:cubicBezTo>
                  <a:pt x="140473" y="795131"/>
                  <a:pt x="139636" y="800758"/>
                  <a:pt x="143123" y="803082"/>
                </a:cubicBezTo>
                <a:cubicBezTo>
                  <a:pt x="147099" y="805732"/>
                  <a:pt x="151422" y="807923"/>
                  <a:pt x="155050" y="811033"/>
                </a:cubicBezTo>
                <a:cubicBezTo>
                  <a:pt x="188793" y="839955"/>
                  <a:pt x="155499" y="816633"/>
                  <a:pt x="182880" y="834887"/>
                </a:cubicBezTo>
                <a:cubicBezTo>
                  <a:pt x="202621" y="864499"/>
                  <a:pt x="177249" y="828130"/>
                  <a:pt x="202758" y="858741"/>
                </a:cubicBezTo>
                <a:cubicBezTo>
                  <a:pt x="205817" y="862412"/>
                  <a:pt x="208059" y="866692"/>
                  <a:pt x="210709" y="870668"/>
                </a:cubicBezTo>
                <a:cubicBezTo>
                  <a:pt x="212034" y="875969"/>
                  <a:pt x="213115" y="881337"/>
                  <a:pt x="214685" y="886571"/>
                </a:cubicBezTo>
                <a:cubicBezTo>
                  <a:pt x="217093" y="894599"/>
                  <a:pt x="222636" y="910425"/>
                  <a:pt x="222636" y="910425"/>
                </a:cubicBezTo>
                <a:cubicBezTo>
                  <a:pt x="223961" y="923677"/>
                  <a:pt x="222400" y="937546"/>
                  <a:pt x="226612" y="950181"/>
                </a:cubicBezTo>
                <a:cubicBezTo>
                  <a:pt x="228123" y="954714"/>
                  <a:pt x="234808" y="955147"/>
                  <a:pt x="238539" y="958132"/>
                </a:cubicBezTo>
                <a:cubicBezTo>
                  <a:pt x="254132" y="970607"/>
                  <a:pt x="237703" y="963156"/>
                  <a:pt x="258417" y="970059"/>
                </a:cubicBezTo>
                <a:cubicBezTo>
                  <a:pt x="261067" y="972710"/>
                  <a:pt x="263015" y="976335"/>
                  <a:pt x="266368" y="978011"/>
                </a:cubicBezTo>
                <a:cubicBezTo>
                  <a:pt x="271255" y="980455"/>
                  <a:pt x="277037" y="980416"/>
                  <a:pt x="282271" y="981986"/>
                </a:cubicBezTo>
                <a:cubicBezTo>
                  <a:pt x="290299" y="984394"/>
                  <a:pt x="298174" y="987288"/>
                  <a:pt x="306125" y="989938"/>
                </a:cubicBezTo>
                <a:lnTo>
                  <a:pt x="318052" y="993913"/>
                </a:lnTo>
                <a:cubicBezTo>
                  <a:pt x="336605" y="992588"/>
                  <a:pt x="359187" y="1001557"/>
                  <a:pt x="373711" y="989938"/>
                </a:cubicBezTo>
                <a:cubicBezTo>
                  <a:pt x="428067" y="946453"/>
                  <a:pt x="335906" y="939241"/>
                  <a:pt x="401541" y="950181"/>
                </a:cubicBezTo>
                <a:cubicBezTo>
                  <a:pt x="406842" y="952831"/>
                  <a:pt x="411996" y="955797"/>
                  <a:pt x="417443" y="958132"/>
                </a:cubicBezTo>
                <a:cubicBezTo>
                  <a:pt x="421295" y="959783"/>
                  <a:pt x="426098" y="959490"/>
                  <a:pt x="429370" y="962108"/>
                </a:cubicBezTo>
                <a:cubicBezTo>
                  <a:pt x="445626" y="975114"/>
                  <a:pt x="429058" y="972257"/>
                  <a:pt x="445273" y="981986"/>
                </a:cubicBezTo>
                <a:cubicBezTo>
                  <a:pt x="448867" y="984142"/>
                  <a:pt x="453452" y="984088"/>
                  <a:pt x="457200" y="985962"/>
                </a:cubicBezTo>
                <a:cubicBezTo>
                  <a:pt x="461474" y="988099"/>
                  <a:pt x="464853" y="991776"/>
                  <a:pt x="469127" y="993913"/>
                </a:cubicBezTo>
                <a:cubicBezTo>
                  <a:pt x="472875" y="995787"/>
                  <a:pt x="477306" y="996015"/>
                  <a:pt x="481054" y="997889"/>
                </a:cubicBezTo>
                <a:cubicBezTo>
                  <a:pt x="485328" y="1000026"/>
                  <a:pt x="488707" y="1003703"/>
                  <a:pt x="492981" y="1005840"/>
                </a:cubicBezTo>
                <a:cubicBezTo>
                  <a:pt x="496729" y="1007714"/>
                  <a:pt x="501160" y="1007942"/>
                  <a:pt x="504908" y="1009816"/>
                </a:cubicBezTo>
                <a:cubicBezTo>
                  <a:pt x="535735" y="1025230"/>
                  <a:pt x="498781" y="1011749"/>
                  <a:pt x="528761" y="1021743"/>
                </a:cubicBezTo>
                <a:cubicBezTo>
                  <a:pt x="542013" y="1020418"/>
                  <a:pt x="555541" y="1020762"/>
                  <a:pt x="568518" y="1017767"/>
                </a:cubicBezTo>
                <a:cubicBezTo>
                  <a:pt x="578465" y="1015471"/>
                  <a:pt x="584901" y="1002870"/>
                  <a:pt x="592372" y="997889"/>
                </a:cubicBezTo>
                <a:cubicBezTo>
                  <a:pt x="595859" y="995564"/>
                  <a:pt x="600323" y="995238"/>
                  <a:pt x="604299" y="993913"/>
                </a:cubicBezTo>
                <a:cubicBezTo>
                  <a:pt x="606949" y="997889"/>
                  <a:pt x="610309" y="1001474"/>
                  <a:pt x="612250" y="1005840"/>
                </a:cubicBezTo>
                <a:cubicBezTo>
                  <a:pt x="615654" y="1013499"/>
                  <a:pt x="620201" y="1029694"/>
                  <a:pt x="620201" y="1029694"/>
                </a:cubicBezTo>
                <a:cubicBezTo>
                  <a:pt x="615258" y="1044526"/>
                  <a:pt x="607670" y="1061739"/>
                  <a:pt x="620201" y="1077402"/>
                </a:cubicBezTo>
                <a:cubicBezTo>
                  <a:pt x="626055" y="1084719"/>
                  <a:pt x="638775" y="1079917"/>
                  <a:pt x="648031" y="1081378"/>
                </a:cubicBezTo>
                <a:lnTo>
                  <a:pt x="695739" y="1089329"/>
                </a:lnTo>
                <a:cubicBezTo>
                  <a:pt x="698389" y="1093305"/>
                  <a:pt x="700311" y="1097877"/>
                  <a:pt x="703690" y="1101256"/>
                </a:cubicBezTo>
                <a:cubicBezTo>
                  <a:pt x="711396" y="1108962"/>
                  <a:pt x="717845" y="1109950"/>
                  <a:pt x="727544" y="1113183"/>
                </a:cubicBezTo>
                <a:cubicBezTo>
                  <a:pt x="730194" y="1109207"/>
                  <a:pt x="734238" y="1105866"/>
                  <a:pt x="735495" y="1101256"/>
                </a:cubicBezTo>
                <a:cubicBezTo>
                  <a:pt x="741759" y="1078288"/>
                  <a:pt x="739995" y="1064121"/>
                  <a:pt x="735495" y="1041621"/>
                </a:cubicBezTo>
                <a:cubicBezTo>
                  <a:pt x="734673" y="1037512"/>
                  <a:pt x="733394" y="1033442"/>
                  <a:pt x="731520" y="1029694"/>
                </a:cubicBezTo>
                <a:cubicBezTo>
                  <a:pt x="729383" y="1025420"/>
                  <a:pt x="726219" y="1021743"/>
                  <a:pt x="723568" y="1017767"/>
                </a:cubicBezTo>
                <a:cubicBezTo>
                  <a:pt x="720343" y="1008089"/>
                  <a:pt x="715347" y="1000215"/>
                  <a:pt x="723568" y="989938"/>
                </a:cubicBezTo>
                <a:cubicBezTo>
                  <a:pt x="726186" y="986666"/>
                  <a:pt x="731429" y="986978"/>
                  <a:pt x="735495" y="985962"/>
                </a:cubicBezTo>
                <a:cubicBezTo>
                  <a:pt x="751001" y="982085"/>
                  <a:pt x="767490" y="980255"/>
                  <a:pt x="783203" y="978011"/>
                </a:cubicBezTo>
                <a:cubicBezTo>
                  <a:pt x="784346" y="976296"/>
                  <a:pt x="794748" y="959004"/>
                  <a:pt x="799106" y="958132"/>
                </a:cubicBezTo>
                <a:cubicBezTo>
                  <a:pt x="803215" y="957310"/>
                  <a:pt x="807181" y="960457"/>
                  <a:pt x="811033" y="962108"/>
                </a:cubicBezTo>
                <a:cubicBezTo>
                  <a:pt x="816480" y="964443"/>
                  <a:pt x="821790" y="967119"/>
                  <a:pt x="826935" y="970059"/>
                </a:cubicBezTo>
                <a:cubicBezTo>
                  <a:pt x="831084" y="972430"/>
                  <a:pt x="834470" y="976129"/>
                  <a:pt x="838862" y="978011"/>
                </a:cubicBezTo>
                <a:cubicBezTo>
                  <a:pt x="843884" y="980163"/>
                  <a:pt x="849464" y="980661"/>
                  <a:pt x="854765" y="981986"/>
                </a:cubicBezTo>
                <a:cubicBezTo>
                  <a:pt x="871993" y="980661"/>
                  <a:pt x="889288" y="980030"/>
                  <a:pt x="906448" y="978011"/>
                </a:cubicBezTo>
                <a:cubicBezTo>
                  <a:pt x="911875" y="977373"/>
                  <a:pt x="917607" y="976746"/>
                  <a:pt x="922351" y="974035"/>
                </a:cubicBezTo>
                <a:cubicBezTo>
                  <a:pt x="927233" y="971245"/>
                  <a:pt x="928755" y="963160"/>
                  <a:pt x="934278" y="962108"/>
                </a:cubicBezTo>
                <a:cubicBezTo>
                  <a:pt x="957747" y="957638"/>
                  <a:pt x="981986" y="959457"/>
                  <a:pt x="1005840" y="958132"/>
                </a:cubicBezTo>
                <a:cubicBezTo>
                  <a:pt x="1009816" y="955482"/>
                  <a:pt x="1014388" y="953560"/>
                  <a:pt x="1017767" y="950181"/>
                </a:cubicBezTo>
                <a:cubicBezTo>
                  <a:pt x="1028673" y="939275"/>
                  <a:pt x="1025902" y="933545"/>
                  <a:pt x="1029694" y="918376"/>
                </a:cubicBezTo>
                <a:cubicBezTo>
                  <a:pt x="1030710" y="914310"/>
                  <a:pt x="1032760" y="910540"/>
                  <a:pt x="1033669" y="906449"/>
                </a:cubicBezTo>
                <a:cubicBezTo>
                  <a:pt x="1035418" y="898580"/>
                  <a:pt x="1035690" y="890415"/>
                  <a:pt x="1037645" y="882595"/>
                </a:cubicBezTo>
                <a:cubicBezTo>
                  <a:pt x="1039678" y="874464"/>
                  <a:pt x="1043563" y="866872"/>
                  <a:pt x="1045596" y="858741"/>
                </a:cubicBezTo>
                <a:cubicBezTo>
                  <a:pt x="1046921" y="853440"/>
                  <a:pt x="1048002" y="848072"/>
                  <a:pt x="1049572" y="842838"/>
                </a:cubicBezTo>
                <a:cubicBezTo>
                  <a:pt x="1051980" y="834810"/>
                  <a:pt x="1057523" y="818985"/>
                  <a:pt x="1057523" y="818985"/>
                </a:cubicBezTo>
                <a:cubicBezTo>
                  <a:pt x="1058248" y="811736"/>
                  <a:pt x="1051754" y="773247"/>
                  <a:pt x="1073426" y="771277"/>
                </a:cubicBezTo>
                <a:cubicBezTo>
                  <a:pt x="1084066" y="770310"/>
                  <a:pt x="1094629" y="773927"/>
                  <a:pt x="1105231" y="775252"/>
                </a:cubicBezTo>
                <a:cubicBezTo>
                  <a:pt x="1109207" y="776577"/>
                  <a:pt x="1113886" y="776610"/>
                  <a:pt x="1117158" y="779228"/>
                </a:cubicBezTo>
                <a:cubicBezTo>
                  <a:pt x="1124163" y="784833"/>
                  <a:pt x="1126466" y="795226"/>
                  <a:pt x="1129085" y="803082"/>
                </a:cubicBezTo>
                <a:cubicBezTo>
                  <a:pt x="1134386" y="801757"/>
                  <a:pt x="1140442" y="802137"/>
                  <a:pt x="1144988" y="799106"/>
                </a:cubicBezTo>
                <a:cubicBezTo>
                  <a:pt x="1155043" y="792403"/>
                  <a:pt x="1151622" y="784072"/>
                  <a:pt x="1156914" y="775252"/>
                </a:cubicBezTo>
                <a:cubicBezTo>
                  <a:pt x="1158843" y="772038"/>
                  <a:pt x="1162215" y="769951"/>
                  <a:pt x="1164866" y="767301"/>
                </a:cubicBezTo>
                <a:cubicBezTo>
                  <a:pt x="1166191" y="762000"/>
                  <a:pt x="1165428" y="755665"/>
                  <a:pt x="1168841" y="751398"/>
                </a:cubicBezTo>
                <a:cubicBezTo>
                  <a:pt x="1175494" y="743081"/>
                  <a:pt x="1190338" y="749815"/>
                  <a:pt x="1196671" y="751398"/>
                </a:cubicBezTo>
                <a:cubicBezTo>
                  <a:pt x="1202703" y="755420"/>
                  <a:pt x="1212293" y="763325"/>
                  <a:pt x="1220525" y="763325"/>
                </a:cubicBezTo>
                <a:cubicBezTo>
                  <a:pt x="1227282" y="763325"/>
                  <a:pt x="1233777" y="760675"/>
                  <a:pt x="1240403" y="759350"/>
                </a:cubicBezTo>
                <a:cubicBezTo>
                  <a:pt x="1244379" y="756699"/>
                  <a:pt x="1248734" y="754545"/>
                  <a:pt x="1252330" y="751398"/>
                </a:cubicBezTo>
                <a:cubicBezTo>
                  <a:pt x="1259382" y="745227"/>
                  <a:pt x="1272208" y="731520"/>
                  <a:pt x="1272208" y="731520"/>
                </a:cubicBezTo>
                <a:cubicBezTo>
                  <a:pt x="1273533" y="727544"/>
                  <a:pt x="1274310" y="723341"/>
                  <a:pt x="1276184" y="719593"/>
                </a:cubicBezTo>
                <a:cubicBezTo>
                  <a:pt x="1278844" y="714274"/>
                  <a:pt x="1286538" y="703414"/>
                  <a:pt x="1292087" y="699715"/>
                </a:cubicBezTo>
                <a:cubicBezTo>
                  <a:pt x="1297018" y="696428"/>
                  <a:pt x="1302367" y="693638"/>
                  <a:pt x="1307989" y="691764"/>
                </a:cubicBezTo>
                <a:cubicBezTo>
                  <a:pt x="1314400" y="689627"/>
                  <a:pt x="1321242" y="689113"/>
                  <a:pt x="1327868" y="687788"/>
                </a:cubicBezTo>
                <a:cubicBezTo>
                  <a:pt x="1329193" y="683812"/>
                  <a:pt x="1331843" y="680052"/>
                  <a:pt x="1331843" y="675861"/>
                </a:cubicBezTo>
                <a:cubicBezTo>
                  <a:pt x="1331843" y="669104"/>
                  <a:pt x="1331150" y="661890"/>
                  <a:pt x="1327868" y="655983"/>
                </a:cubicBezTo>
                <a:cubicBezTo>
                  <a:pt x="1322713" y="646703"/>
                  <a:pt x="1306224" y="637432"/>
                  <a:pt x="1300038" y="628153"/>
                </a:cubicBezTo>
                <a:cubicBezTo>
                  <a:pt x="1294132" y="619294"/>
                  <a:pt x="1292230" y="614751"/>
                  <a:pt x="1284135" y="608275"/>
                </a:cubicBezTo>
                <a:cubicBezTo>
                  <a:pt x="1280404" y="605290"/>
                  <a:pt x="1276698" y="601957"/>
                  <a:pt x="1272208" y="600324"/>
                </a:cubicBezTo>
                <a:cubicBezTo>
                  <a:pt x="1261938" y="596589"/>
                  <a:pt x="1240403" y="592372"/>
                  <a:pt x="1240403" y="592372"/>
                </a:cubicBezTo>
                <a:cubicBezTo>
                  <a:pt x="1236427" y="588396"/>
                  <a:pt x="1232795" y="584044"/>
                  <a:pt x="1228476" y="580445"/>
                </a:cubicBezTo>
                <a:cubicBezTo>
                  <a:pt x="1224805" y="577386"/>
                  <a:pt x="1219081" y="576546"/>
                  <a:pt x="1216549" y="572494"/>
                </a:cubicBezTo>
                <a:cubicBezTo>
                  <a:pt x="1212107" y="565387"/>
                  <a:pt x="1211248" y="556591"/>
                  <a:pt x="1208598" y="548640"/>
                </a:cubicBezTo>
                <a:cubicBezTo>
                  <a:pt x="1207273" y="544664"/>
                  <a:pt x="1208370" y="538587"/>
                  <a:pt x="1204622" y="536713"/>
                </a:cubicBezTo>
                <a:cubicBezTo>
                  <a:pt x="1199321" y="534063"/>
                  <a:pt x="1193866" y="531702"/>
                  <a:pt x="1188720" y="528762"/>
                </a:cubicBezTo>
                <a:cubicBezTo>
                  <a:pt x="1184571" y="526391"/>
                  <a:pt x="1181506" y="521597"/>
                  <a:pt x="1176793" y="520811"/>
                </a:cubicBezTo>
                <a:cubicBezTo>
                  <a:pt x="1157142" y="517536"/>
                  <a:pt x="1137036" y="518160"/>
                  <a:pt x="1117158" y="516835"/>
                </a:cubicBezTo>
                <a:cubicBezTo>
                  <a:pt x="1113182" y="514185"/>
                  <a:pt x="1108216" y="512615"/>
                  <a:pt x="1105231" y="508884"/>
                </a:cubicBezTo>
                <a:cubicBezTo>
                  <a:pt x="1102613" y="505612"/>
                  <a:pt x="1103411" y="500551"/>
                  <a:pt x="1101255" y="496957"/>
                </a:cubicBezTo>
                <a:cubicBezTo>
                  <a:pt x="1099327" y="493743"/>
                  <a:pt x="1095954" y="491656"/>
                  <a:pt x="1093304" y="489005"/>
                </a:cubicBezTo>
                <a:cubicBezTo>
                  <a:pt x="1091979" y="483704"/>
                  <a:pt x="1090829" y="478357"/>
                  <a:pt x="1089328" y="473103"/>
                </a:cubicBezTo>
                <a:cubicBezTo>
                  <a:pt x="1088177" y="469074"/>
                  <a:pt x="1085687" y="465353"/>
                  <a:pt x="1085353" y="461176"/>
                </a:cubicBezTo>
                <a:cubicBezTo>
                  <a:pt x="1083026" y="432084"/>
                  <a:pt x="1084486" y="402731"/>
                  <a:pt x="1081377" y="373712"/>
                </a:cubicBezTo>
                <a:cubicBezTo>
                  <a:pt x="1080484" y="365378"/>
                  <a:pt x="1079353" y="355785"/>
                  <a:pt x="1073426" y="349858"/>
                </a:cubicBezTo>
                <a:cubicBezTo>
                  <a:pt x="1070775" y="347207"/>
                  <a:pt x="1067553" y="345025"/>
                  <a:pt x="1065474" y="341906"/>
                </a:cubicBezTo>
                <a:cubicBezTo>
                  <a:pt x="1062187" y="336975"/>
                  <a:pt x="1059857" y="331451"/>
                  <a:pt x="1057523" y="326004"/>
                </a:cubicBezTo>
                <a:cubicBezTo>
                  <a:pt x="1055872" y="322152"/>
                  <a:pt x="1057657" y="314899"/>
                  <a:pt x="1053548" y="314077"/>
                </a:cubicBezTo>
                <a:cubicBezTo>
                  <a:pt x="1028823" y="309132"/>
                  <a:pt x="1003189" y="311426"/>
                  <a:pt x="978010" y="310101"/>
                </a:cubicBezTo>
                <a:cubicBezTo>
                  <a:pt x="955226" y="275924"/>
                  <a:pt x="985563" y="316142"/>
                  <a:pt x="958132" y="294198"/>
                </a:cubicBezTo>
                <a:cubicBezTo>
                  <a:pt x="941881" y="281198"/>
                  <a:pt x="958440" y="284046"/>
                  <a:pt x="942229" y="274320"/>
                </a:cubicBezTo>
                <a:cubicBezTo>
                  <a:pt x="938636" y="272164"/>
                  <a:pt x="934278" y="271670"/>
                  <a:pt x="930302" y="270345"/>
                </a:cubicBezTo>
                <a:cubicBezTo>
                  <a:pt x="919042" y="236560"/>
                  <a:pt x="934746" y="277753"/>
                  <a:pt x="918375" y="250466"/>
                </a:cubicBezTo>
                <a:cubicBezTo>
                  <a:pt x="902894" y="224663"/>
                  <a:pt x="926595" y="250733"/>
                  <a:pt x="906448" y="230588"/>
                </a:cubicBezTo>
                <a:cubicBezTo>
                  <a:pt x="905123" y="226612"/>
                  <a:pt x="903624" y="222690"/>
                  <a:pt x="902473" y="218661"/>
                </a:cubicBezTo>
                <a:cubicBezTo>
                  <a:pt x="900972" y="213407"/>
                  <a:pt x="901208" y="207502"/>
                  <a:pt x="898497" y="202758"/>
                </a:cubicBezTo>
                <a:cubicBezTo>
                  <a:pt x="895708" y="197877"/>
                  <a:pt x="890889" y="194431"/>
                  <a:pt x="886570" y="190832"/>
                </a:cubicBezTo>
                <a:cubicBezTo>
                  <a:pt x="865159" y="172990"/>
                  <a:pt x="856085" y="181555"/>
                  <a:pt x="818984" y="178905"/>
                </a:cubicBezTo>
                <a:cubicBezTo>
                  <a:pt x="813683" y="177580"/>
                  <a:pt x="808452" y="175936"/>
                  <a:pt x="803081" y="174929"/>
                </a:cubicBezTo>
                <a:cubicBezTo>
                  <a:pt x="787235" y="171958"/>
                  <a:pt x="755374" y="166978"/>
                  <a:pt x="755374" y="166978"/>
                </a:cubicBezTo>
                <a:cubicBezTo>
                  <a:pt x="721587" y="155715"/>
                  <a:pt x="762782" y="171423"/>
                  <a:pt x="735495" y="155051"/>
                </a:cubicBezTo>
                <a:cubicBezTo>
                  <a:pt x="731901" y="152895"/>
                  <a:pt x="727611" y="152178"/>
                  <a:pt x="723568" y="151075"/>
                </a:cubicBezTo>
                <a:cubicBezTo>
                  <a:pt x="713025" y="148200"/>
                  <a:pt x="702365" y="145774"/>
                  <a:pt x="691763" y="143124"/>
                </a:cubicBezTo>
                <a:cubicBezTo>
                  <a:pt x="686462" y="141799"/>
                  <a:pt x="681044" y="140876"/>
                  <a:pt x="675861" y="139148"/>
                </a:cubicBezTo>
                <a:cubicBezTo>
                  <a:pt x="645882" y="129154"/>
                  <a:pt x="682835" y="142635"/>
                  <a:pt x="652007" y="127221"/>
                </a:cubicBezTo>
                <a:cubicBezTo>
                  <a:pt x="648259" y="125347"/>
                  <a:pt x="644056" y="124570"/>
                  <a:pt x="640080" y="123245"/>
                </a:cubicBezTo>
                <a:cubicBezTo>
                  <a:pt x="629991" y="153510"/>
                  <a:pt x="630484" y="138880"/>
                  <a:pt x="636104" y="166978"/>
                </a:cubicBezTo>
                <a:cubicBezTo>
                  <a:pt x="624332" y="184637"/>
                  <a:pt x="630312" y="178279"/>
                  <a:pt x="608274" y="194807"/>
                </a:cubicBezTo>
                <a:cubicBezTo>
                  <a:pt x="604452" y="197674"/>
                  <a:pt x="600739" y="200876"/>
                  <a:pt x="596348" y="202758"/>
                </a:cubicBezTo>
                <a:cubicBezTo>
                  <a:pt x="591326" y="204910"/>
                  <a:pt x="585746" y="205409"/>
                  <a:pt x="580445" y="206734"/>
                </a:cubicBezTo>
                <a:cubicBezTo>
                  <a:pt x="557350" y="224055"/>
                  <a:pt x="560684" y="214744"/>
                  <a:pt x="576469" y="222637"/>
                </a:cubicBezTo>
                <a:cubicBezTo>
                  <a:pt x="580743" y="224774"/>
                  <a:pt x="584420" y="227938"/>
                  <a:pt x="588396" y="230588"/>
                </a:cubicBezTo>
                <a:cubicBezTo>
                  <a:pt x="597533" y="257998"/>
                  <a:pt x="602275" y="248516"/>
                  <a:pt x="588396" y="262393"/>
                </a:cubicBezTo>
                <a:cubicBezTo>
                  <a:pt x="568843" y="259949"/>
                  <a:pt x="551851" y="258265"/>
                  <a:pt x="532737" y="254442"/>
                </a:cubicBezTo>
                <a:cubicBezTo>
                  <a:pt x="527379" y="253370"/>
                  <a:pt x="522135" y="251791"/>
                  <a:pt x="516834" y="250466"/>
                </a:cubicBezTo>
                <a:cubicBezTo>
                  <a:pt x="512859" y="247816"/>
                  <a:pt x="507648" y="246429"/>
                  <a:pt x="504908" y="242515"/>
                </a:cubicBezTo>
                <a:cubicBezTo>
                  <a:pt x="498111" y="232805"/>
                  <a:pt x="492754" y="221955"/>
                  <a:pt x="489005" y="210710"/>
                </a:cubicBezTo>
                <a:cubicBezTo>
                  <a:pt x="487680" y="206734"/>
                  <a:pt x="487354" y="202270"/>
                  <a:pt x="485029" y="198783"/>
                </a:cubicBezTo>
                <a:cubicBezTo>
                  <a:pt x="481910" y="194105"/>
                  <a:pt x="477371" y="190515"/>
                  <a:pt x="473102" y="186856"/>
                </a:cubicBezTo>
                <a:cubicBezTo>
                  <a:pt x="464469" y="179456"/>
                  <a:pt x="454715" y="173273"/>
                  <a:pt x="445273" y="166978"/>
                </a:cubicBezTo>
                <a:cubicBezTo>
                  <a:pt x="442622" y="163002"/>
                  <a:pt x="441052" y="158036"/>
                  <a:pt x="437321" y="155051"/>
                </a:cubicBezTo>
                <a:cubicBezTo>
                  <a:pt x="434049" y="152433"/>
                  <a:pt x="429142" y="152949"/>
                  <a:pt x="425394" y="151075"/>
                </a:cubicBezTo>
                <a:cubicBezTo>
                  <a:pt x="394567" y="135661"/>
                  <a:pt x="431521" y="149142"/>
                  <a:pt x="401541" y="139148"/>
                </a:cubicBezTo>
                <a:cubicBezTo>
                  <a:pt x="381835" y="119443"/>
                  <a:pt x="379169" y="122704"/>
                  <a:pt x="373711" y="95416"/>
                </a:cubicBezTo>
                <a:cubicBezTo>
                  <a:pt x="372386" y="88790"/>
                  <a:pt x="371201" y="82134"/>
                  <a:pt x="369735" y="75538"/>
                </a:cubicBezTo>
                <a:cubicBezTo>
                  <a:pt x="367670" y="66244"/>
                  <a:pt x="366108" y="54348"/>
                  <a:pt x="357808" y="47708"/>
                </a:cubicBezTo>
                <a:cubicBezTo>
                  <a:pt x="354536" y="45090"/>
                  <a:pt x="349629" y="45606"/>
                  <a:pt x="345881" y="43732"/>
                </a:cubicBezTo>
                <a:cubicBezTo>
                  <a:pt x="315051" y="28317"/>
                  <a:pt x="352007" y="41800"/>
                  <a:pt x="322028" y="31805"/>
                </a:cubicBezTo>
                <a:cubicBezTo>
                  <a:pt x="335057" y="23119"/>
                  <a:pt x="348532" y="17891"/>
                  <a:pt x="341906" y="15903"/>
                </a:cubicBezTo>
                <a:close/>
              </a:path>
            </a:pathLst>
          </a:custGeom>
          <a:noFill/>
          <a:ln>
            <a:solidFill>
              <a:srgbClr val="D904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2" name="Picture 15">
            <a:extLst>
              <a:ext uri="{FF2B5EF4-FFF2-40B4-BE49-F238E27FC236}">
                <a16:creationId xmlns:a16="http://schemas.microsoft.com/office/drawing/2014/main" id="{5C45E2A7-A382-89C6-7EF9-D30A20337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443" y="4137627"/>
            <a:ext cx="796276" cy="796276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B780C128-8647-B92C-DE16-AE8B518ED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48" b="14475"/>
          <a:stretch/>
        </p:blipFill>
        <p:spPr>
          <a:xfrm>
            <a:off x="7928357" y="4952497"/>
            <a:ext cx="3590543" cy="172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05BD30F2-7688-5E92-E545-4529DC8A2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036271"/>
              </p:ext>
            </p:extLst>
          </p:nvPr>
        </p:nvGraphicFramePr>
        <p:xfrm>
          <a:off x="638675" y="1165729"/>
          <a:ext cx="6903870" cy="5069971"/>
        </p:xfrm>
        <a:graphic>
          <a:graphicData uri="http://schemas.openxmlformats.org/drawingml/2006/table">
            <a:tbl>
              <a:tblPr firstRow="1" firstCol="1" bandRow="1"/>
              <a:tblGrid>
                <a:gridCol w="1534193">
                  <a:extLst>
                    <a:ext uri="{9D8B030D-6E8A-4147-A177-3AD203B41FA5}">
                      <a16:colId xmlns:a16="http://schemas.microsoft.com/office/drawing/2014/main" val="3696859201"/>
                    </a:ext>
                  </a:extLst>
                </a:gridCol>
                <a:gridCol w="5369677">
                  <a:extLst>
                    <a:ext uri="{9D8B030D-6E8A-4147-A177-3AD203B41FA5}">
                      <a16:colId xmlns:a16="http://schemas.microsoft.com/office/drawing/2014/main" val="3112748650"/>
                    </a:ext>
                  </a:extLst>
                </a:gridCol>
              </a:tblGrid>
              <a:tr h="72590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EF5C0D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 khu vực</a:t>
                      </a:r>
                      <a:endParaRPr lang="en-US" sz="1800">
                        <a:solidFill>
                          <a:srgbClr val="EF5C0D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EF5C0D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Tây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66571"/>
                  </a:ext>
                </a:extLst>
              </a:tr>
              <a:tr h="104197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Phạm vi lãnh thổ, địa hình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824218"/>
                  </a:ext>
                </a:extLst>
              </a:tr>
              <a:tr h="6993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449265"/>
                  </a:ext>
                </a:extLst>
              </a:tr>
              <a:tr h="71152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Khoáng sản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950971"/>
                  </a:ext>
                </a:extLst>
              </a:tr>
              <a:tr h="75532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Sông ngòi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106609"/>
                  </a:ext>
                </a:extLst>
              </a:tr>
              <a:tr h="113587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Tài nguyên rừng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274568"/>
                  </a:ext>
                </a:extLst>
              </a:tr>
            </a:tbl>
          </a:graphicData>
        </a:graphic>
      </p:graphicFrame>
      <p:sp>
        <p:nvSpPr>
          <p:cNvPr id="3" name="Rectangle 4">
            <a:extLst>
              <a:ext uri="{FF2B5EF4-FFF2-40B4-BE49-F238E27FC236}">
                <a16:creationId xmlns:a16="http://schemas.microsoft.com/office/drawing/2014/main" id="{54F4C065-CDC4-8597-E8E2-7F2BDA087D82}"/>
              </a:ext>
            </a:extLst>
          </p:cNvPr>
          <p:cNvSpPr/>
          <p:nvPr/>
        </p:nvSpPr>
        <p:spPr>
          <a:xfrm>
            <a:off x="2245563" y="1896536"/>
            <a:ext cx="5048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- Gồm bán đảo A ráp, bán đáo Tiểu Á, đ</a:t>
            </a:r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ồng </a:t>
            </a:r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 bằng Lưỡng Hà.</a:t>
            </a:r>
          </a:p>
          <a:p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- Địa hình có nhiều núi và sơn nguyên.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747E1A2-BFEE-654E-8448-5473A83864C2}"/>
              </a:ext>
            </a:extLst>
          </p:cNvPr>
          <p:cNvSpPr/>
          <p:nvPr/>
        </p:nvSpPr>
        <p:spPr>
          <a:xfrm>
            <a:off x="2266213" y="2878496"/>
            <a:ext cx="49357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Khí hậu khô hạn và nóng. Lượng mưa rất thấp, khoảng 200 - 300 mm/năm</a:t>
            </a:r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EE7BE81-F6E7-9A32-E954-AE83835F0DD4}"/>
              </a:ext>
            </a:extLst>
          </p:cNvPr>
          <p:cNvSpPr/>
          <p:nvPr/>
        </p:nvSpPr>
        <p:spPr>
          <a:xfrm>
            <a:off x="2266213" y="3599905"/>
            <a:ext cx="4620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Khoáng sản chính là dầu mỏ với hơn một nửa trữ lượng dầu mỏ thế giới</a:t>
            </a:r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.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5FB3669-6BB1-228F-49C5-B0D9696C3E93}"/>
              </a:ext>
            </a:extLst>
          </p:cNvPr>
          <p:cNvSpPr/>
          <p:nvPr/>
        </p:nvSpPr>
        <p:spPr>
          <a:xfrm>
            <a:off x="2379427" y="4407033"/>
            <a:ext cx="5048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Sông ngòi kém phát triển, nguồn nước rất hiếm. </a:t>
            </a:r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Hai sông lớn</a:t>
            </a:r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 Ti-grơ</a:t>
            </a:r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 và</a:t>
            </a:r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 </a:t>
            </a:r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Ơ</a:t>
            </a:r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-phrát</a:t>
            </a:r>
            <a:endParaRPr lang="en-US" sz="2000">
              <a:solidFill>
                <a:srgbClr val="0000FF"/>
              </a:solidFill>
              <a:latin typeface="+mj-lt"/>
              <a:ea typeface="#9Slide02 Noi dung rat dai" panose="02000000000000000000" pitchFamily="2" charset="0"/>
            </a:endParaRP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23410FEA-6851-2EC5-3592-4909E1C1EC61}"/>
              </a:ext>
            </a:extLst>
          </p:cNvPr>
          <p:cNvSpPr/>
          <p:nvPr/>
        </p:nvSpPr>
        <p:spPr>
          <a:xfrm>
            <a:off x="2379427" y="5338328"/>
            <a:ext cx="49357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Cảnh quan tự nhiên phần lớn là bán hoang mạc và hoang mạc.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D3AF6CE-3B8D-445E-83E3-DD5FFC6E9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373" y="1584369"/>
            <a:ext cx="3748952" cy="423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8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C3D7B5F-DECF-2172-EBE0-C7D9197A0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174182"/>
              </p:ext>
            </p:extLst>
          </p:nvPr>
        </p:nvGraphicFramePr>
        <p:xfrm>
          <a:off x="660400" y="1185335"/>
          <a:ext cx="5740400" cy="4948765"/>
        </p:xfrm>
        <a:graphic>
          <a:graphicData uri="http://schemas.openxmlformats.org/drawingml/2006/table">
            <a:tbl>
              <a:tblPr firstRow="1" firstCol="1" bandRow="1"/>
              <a:tblGrid>
                <a:gridCol w="1362129">
                  <a:extLst>
                    <a:ext uri="{9D8B030D-6E8A-4147-A177-3AD203B41FA5}">
                      <a16:colId xmlns:a16="http://schemas.microsoft.com/office/drawing/2014/main" val="3696859201"/>
                    </a:ext>
                  </a:extLst>
                </a:gridCol>
                <a:gridCol w="4378271">
                  <a:extLst>
                    <a:ext uri="{9D8B030D-6E8A-4147-A177-3AD203B41FA5}">
                      <a16:colId xmlns:a16="http://schemas.microsoft.com/office/drawing/2014/main" val="3112748650"/>
                    </a:ext>
                  </a:extLst>
                </a:gridCol>
              </a:tblGrid>
              <a:tr h="91877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 khu vực</a:t>
                      </a:r>
                      <a:endParaRPr lang="en-US" sz="24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Nam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66571"/>
                  </a:ext>
                </a:extLst>
              </a:tr>
              <a:tr h="264475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Phạm vi lãnh thổ, địa hình</a:t>
                      </a:r>
                      <a:endParaRPr lang="en-US" sz="24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824218"/>
                  </a:ext>
                </a:extLst>
              </a:tr>
              <a:tr h="138522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24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449265"/>
                  </a:ext>
                </a:extLst>
              </a:tr>
            </a:tbl>
          </a:graphicData>
        </a:graphic>
      </p:graphicFrame>
      <p:sp>
        <p:nvSpPr>
          <p:cNvPr id="3" name="Rectangle 4">
            <a:extLst>
              <a:ext uri="{FF2B5EF4-FFF2-40B4-BE49-F238E27FC236}">
                <a16:creationId xmlns:a16="http://schemas.microsoft.com/office/drawing/2014/main" id="{F07AA5AF-A380-EBB2-4A8E-ADFED4F18877}"/>
              </a:ext>
            </a:extLst>
          </p:cNvPr>
          <p:cNvSpPr/>
          <p:nvPr/>
        </p:nvSpPr>
        <p:spPr>
          <a:xfrm>
            <a:off x="2093205" y="2142365"/>
            <a:ext cx="441776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-</a:t>
            </a:r>
            <a:r>
              <a:rPr lang="en-US" sz="16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 </a:t>
            </a:r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Diện tích: </a:t>
            </a:r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7 triệu km</a:t>
            </a:r>
            <a:r>
              <a:rPr lang="en-US" sz="2000" baseline="30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2</a:t>
            </a:r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.</a:t>
            </a:r>
          </a:p>
          <a:p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- </a:t>
            </a:r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Địa hình bao gồm: </a:t>
            </a:r>
            <a:endParaRPr lang="en-US" sz="2000">
              <a:solidFill>
                <a:srgbClr val="0000FF"/>
              </a:solidFill>
              <a:latin typeface="+mj-lt"/>
              <a:ea typeface="#9Slide02 Noi dung rat dai" panose="02000000000000000000" pitchFamily="2" charset="0"/>
            </a:endParaRPr>
          </a:p>
          <a:p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+ H</a:t>
            </a:r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ệ thống núi Hi-ma lay-a</a:t>
            </a:r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.</a:t>
            </a:r>
          </a:p>
          <a:p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+ S</a:t>
            </a:r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ơn nguyên I-ran ở phía tây; </a:t>
            </a:r>
            <a:endParaRPr lang="en-US" sz="2000">
              <a:solidFill>
                <a:srgbClr val="0000FF"/>
              </a:solidFill>
              <a:latin typeface="+mj-lt"/>
              <a:ea typeface="#9Slide02 Noi dung rat dai" panose="02000000000000000000" pitchFamily="2" charset="0"/>
            </a:endParaRPr>
          </a:p>
          <a:p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+ S</a:t>
            </a:r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ơn nguyên Đê-can ở phía nam; </a:t>
            </a:r>
            <a:endParaRPr lang="en-US" sz="2000">
              <a:solidFill>
                <a:srgbClr val="0000FF"/>
              </a:solidFill>
              <a:latin typeface="+mj-lt"/>
              <a:ea typeface="#9Slide02 Noi dung rat dai" panose="02000000000000000000" pitchFamily="2" charset="0"/>
            </a:endParaRPr>
          </a:p>
          <a:p>
            <a:r>
              <a:rPr lang="en-US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+ Ở</a:t>
            </a:r>
            <a:r>
              <a:rPr lang="vi-VN" sz="20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 giữa là đồng bằng Ấn - Hằng.</a:t>
            </a:r>
          </a:p>
          <a:p>
            <a:endParaRPr lang="vi-VN" sz="1600">
              <a:solidFill>
                <a:srgbClr val="0000FF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42BCCBD-2340-778C-8446-180905953978}"/>
              </a:ext>
            </a:extLst>
          </p:cNvPr>
          <p:cNvSpPr/>
          <p:nvPr/>
        </p:nvSpPr>
        <p:spPr>
          <a:xfrm rot="10800000" flipV="1">
            <a:off x="2183942" y="4730611"/>
            <a:ext cx="42168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>
                <a:solidFill>
                  <a:srgbClr val="0000FF"/>
                </a:solidFill>
                <a:ea typeface="#9Slide02 Noi dung rat dai" panose="02000000000000000000" pitchFamily="2" charset="0"/>
              </a:rPr>
              <a:t>Phần lớn nằm trong kiểu </a:t>
            </a:r>
            <a:r>
              <a:rPr lang="en-US" sz="2000">
                <a:solidFill>
                  <a:srgbClr val="0000FF"/>
                </a:solidFill>
                <a:ea typeface="#9Slide02 Noi dung rat dai" panose="02000000000000000000" pitchFamily="2" charset="0"/>
              </a:rPr>
              <a:t>khí hậu </a:t>
            </a:r>
            <a:r>
              <a:rPr lang="vi-VN" sz="2000">
                <a:solidFill>
                  <a:srgbClr val="0000FF"/>
                </a:solidFill>
                <a:ea typeface="#9Slide02 Noi dung rat dai" panose="02000000000000000000" pitchFamily="2" charset="0"/>
              </a:rPr>
              <a:t>nhiệt đới gió mùa. </a:t>
            </a:r>
            <a:r>
              <a:rPr lang="en-US" sz="2000">
                <a:solidFill>
                  <a:srgbClr val="0000FF"/>
                </a:solidFill>
                <a:ea typeface="#9Slide02 Noi dung rat dai" panose="02000000000000000000" pitchFamily="2" charset="0"/>
              </a:rPr>
              <a:t>Phía tây bắc Ấn Độ và </a:t>
            </a:r>
            <a:r>
              <a:rPr lang="vi-VN" sz="2000">
                <a:solidFill>
                  <a:srgbClr val="0000FF"/>
                </a:solidFill>
                <a:ea typeface="#9Slide02 Noi dung rat dai" panose="02000000000000000000" pitchFamily="2" charset="0"/>
              </a:rPr>
              <a:t>sơn nguyên I-ran có khí hậu khô hạn</a:t>
            </a:r>
            <a:endParaRPr lang="en-US" sz="2000">
              <a:solidFill>
                <a:srgbClr val="0000FF"/>
              </a:solidFill>
              <a:ea typeface="#9Slide02 Noi dung rat dai" panose="02000000000000000000" pitchFamily="2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B7E07A4-81C8-D52C-B78D-704B96A42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137" y="1185334"/>
            <a:ext cx="4910463" cy="50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2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C4F2699-BBF6-9C8C-F5F0-DA3AAEA7F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167587"/>
              </p:ext>
            </p:extLst>
          </p:nvPr>
        </p:nvGraphicFramePr>
        <p:xfrm>
          <a:off x="660400" y="963131"/>
          <a:ext cx="5523123" cy="4776656"/>
        </p:xfrm>
        <a:graphic>
          <a:graphicData uri="http://schemas.openxmlformats.org/drawingml/2006/table">
            <a:tbl>
              <a:tblPr firstRow="1" firstCol="1" bandRow="1"/>
              <a:tblGrid>
                <a:gridCol w="1135048">
                  <a:extLst>
                    <a:ext uri="{9D8B030D-6E8A-4147-A177-3AD203B41FA5}">
                      <a16:colId xmlns:a16="http://schemas.microsoft.com/office/drawing/2014/main" val="3696859201"/>
                    </a:ext>
                  </a:extLst>
                </a:gridCol>
                <a:gridCol w="4388075">
                  <a:extLst>
                    <a:ext uri="{9D8B030D-6E8A-4147-A177-3AD203B41FA5}">
                      <a16:colId xmlns:a16="http://schemas.microsoft.com/office/drawing/2014/main" val="3112748650"/>
                    </a:ext>
                  </a:extLst>
                </a:gridCol>
              </a:tblGrid>
              <a:tr h="73839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 khu vực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Nam Á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66571"/>
                  </a:ext>
                </a:extLst>
              </a:tr>
              <a:tr h="102265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Khoáng sản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824218"/>
                  </a:ext>
                </a:extLst>
              </a:tr>
              <a:tr h="134258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Sông, hồ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338098"/>
                  </a:ext>
                </a:extLst>
              </a:tr>
              <a:tr h="167301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Cảnh quan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42907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81D76888-CA52-C729-97E6-C586D75B2688}"/>
              </a:ext>
            </a:extLst>
          </p:cNvPr>
          <p:cNvSpPr/>
          <p:nvPr/>
        </p:nvSpPr>
        <p:spPr>
          <a:xfrm>
            <a:off x="1956807" y="1689070"/>
            <a:ext cx="39598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Dầu mỏ, than đá, sắt, vàng, crom, khí tự nhiên.</a:t>
            </a:r>
            <a:endParaRPr lang="vi-VN" sz="2800">
              <a:solidFill>
                <a:srgbClr val="0000FF"/>
              </a:solidFill>
              <a:latin typeface="+mj-lt"/>
              <a:ea typeface="#9Slide02 Noi dung rat dai" panose="02000000000000000000" pitchFamily="2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8820D45-F1B7-2A60-0304-92CD75CED0EE}"/>
              </a:ext>
            </a:extLst>
          </p:cNvPr>
          <p:cNvSpPr/>
          <p:nvPr/>
        </p:nvSpPr>
        <p:spPr>
          <a:xfrm>
            <a:off x="1956807" y="2852717"/>
            <a:ext cx="4349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Ấn, Hằng, Bra-ma-pút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F2AD37D-40A8-EC8B-6565-6D4E342B2153}"/>
              </a:ext>
            </a:extLst>
          </p:cNvPr>
          <p:cNvSpPr/>
          <p:nvPr/>
        </p:nvSpPr>
        <p:spPr>
          <a:xfrm>
            <a:off x="1839974" y="4140185"/>
            <a:ext cx="41934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R</a:t>
            </a:r>
            <a:r>
              <a:rPr lang="vi-VN" sz="2800">
                <a:solidFill>
                  <a:srgbClr val="0000FF"/>
                </a:solidFill>
                <a:latin typeface="+mj-lt"/>
                <a:ea typeface="#9Slide02 Noi dung rat dai" panose="02000000000000000000" pitchFamily="2" charset="0"/>
              </a:rPr>
              <a:t>ừng nhiệt đới gió mùa và xa van.</a:t>
            </a:r>
            <a:endParaRPr lang="en-US" sz="2800">
              <a:solidFill>
                <a:srgbClr val="0000FF"/>
              </a:solidFill>
              <a:latin typeface="+mj-lt"/>
              <a:ea typeface="#9Slide02 Noi dung rat dai" panose="02000000000000000000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D8D63A0-D309-92AE-8496-BE4BE1BE7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995" y="963131"/>
            <a:ext cx="5212906" cy="527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8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E179C43-9070-11FB-F5E7-9E337A5FA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313611"/>
              </p:ext>
            </p:extLst>
          </p:nvPr>
        </p:nvGraphicFramePr>
        <p:xfrm>
          <a:off x="323851" y="1130300"/>
          <a:ext cx="6296024" cy="5206566"/>
        </p:xfrm>
        <a:graphic>
          <a:graphicData uri="http://schemas.openxmlformats.org/drawingml/2006/table">
            <a:tbl>
              <a:tblPr firstRow="1" firstCol="1" bandRow="1"/>
              <a:tblGrid>
                <a:gridCol w="1624780">
                  <a:extLst>
                    <a:ext uri="{9D8B030D-6E8A-4147-A177-3AD203B41FA5}">
                      <a16:colId xmlns:a16="http://schemas.microsoft.com/office/drawing/2014/main" val="3696859201"/>
                    </a:ext>
                  </a:extLst>
                </a:gridCol>
                <a:gridCol w="4671244">
                  <a:extLst>
                    <a:ext uri="{9D8B030D-6E8A-4147-A177-3AD203B41FA5}">
                      <a16:colId xmlns:a16="http://schemas.microsoft.com/office/drawing/2014/main" val="3112748650"/>
                    </a:ext>
                  </a:extLst>
                </a:gridCol>
              </a:tblGrid>
              <a:tr h="69311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 khu vực</a:t>
                      </a: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Đông Á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66571"/>
                  </a:ext>
                </a:extLst>
              </a:tr>
              <a:tr h="429553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Phạm vi lãnh thổ, địa hình</a:t>
                      </a:r>
                      <a:endParaRPr lang="en-US" sz="20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>
                          <a:solidFill>
                            <a:srgbClr val="0000FF"/>
                          </a:solidFill>
                          <a:ea typeface="#9Slide02 Noi dung rat dai" panose="02000000000000000000" pitchFamily="2" charset="0"/>
                        </a:rPr>
                        <a:t>- Diện tích: 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ea typeface="#9Slide02 Noi dung rat dai" panose="02000000000000000000" pitchFamily="2" charset="0"/>
                        </a:rPr>
                        <a:t>11,5 triệu km</a:t>
                      </a:r>
                      <a:r>
                        <a:rPr lang="en-US" sz="2000" baseline="30000">
                          <a:solidFill>
                            <a:srgbClr val="0000FF"/>
                          </a:solidFill>
                          <a:ea typeface="#9Slide02 Noi dung rat dai" panose="02000000000000000000" pitchFamily="2" charset="0"/>
                        </a:rPr>
                        <a:t> 2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ea typeface="#9Slide02 Noi dung rat dai" panose="02000000000000000000" pitchFamily="2" charset="0"/>
                        </a:rPr>
                        <a:t>, gồm phần đất li</a:t>
                      </a:r>
                      <a:r>
                        <a:rPr lang="en-US" sz="2000">
                          <a:solidFill>
                            <a:srgbClr val="0000FF"/>
                          </a:solidFill>
                          <a:ea typeface="#9Slide02 Noi dung rat dai" panose="02000000000000000000" pitchFamily="2" charset="0"/>
                        </a:rPr>
                        <a:t>ề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ea typeface="#9Slide02 Noi dung rat dai" panose="02000000000000000000" pitchFamily="2" charset="0"/>
                        </a:rPr>
                        <a:t>n và hải đảo. </a:t>
                      </a:r>
                      <a:endParaRPr lang="en-US" sz="2000">
                        <a:solidFill>
                          <a:srgbClr val="0000FF"/>
                        </a:solidFill>
                        <a:ea typeface="#9Slide02 Noi dung rat dai" panose="02000000000000000000" pitchFamily="2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vi-VN" sz="2000">
                          <a:solidFill>
                            <a:srgbClr val="FF0000"/>
                          </a:solidFill>
                          <a:ea typeface="#9Slide02 Noi dung rat dai" panose="02000000000000000000" pitchFamily="2" charset="0"/>
                        </a:rPr>
                        <a:t>Phần đất li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a typeface="#9Slide02 Noi dung rat dai" panose="02000000000000000000" pitchFamily="2" charset="0"/>
                        </a:rPr>
                        <a:t>ền</a:t>
                      </a:r>
                      <a:r>
                        <a:rPr lang="vi-VN" sz="2000">
                          <a:solidFill>
                            <a:srgbClr val="FF0000"/>
                          </a:solidFill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ea typeface="#9Slide02 Noi dung rat dai" panose="02000000000000000000" pitchFamily="2" charset="0"/>
                        </a:rPr>
                        <a:t>chiếm hơn 96% diện tích, địa hình đa dạng</a:t>
                      </a:r>
                      <a:r>
                        <a:rPr lang="en-US" sz="2000">
                          <a:solidFill>
                            <a:srgbClr val="0000FF"/>
                          </a:solidFill>
                          <a:ea typeface="#9Slide02 Noi dung rat dai" panose="02000000000000000000" pitchFamily="2" charset="0"/>
                        </a:rPr>
                        <a:t>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vi-VN" sz="2000">
                          <a:solidFill>
                            <a:srgbClr val="FF0000"/>
                          </a:solidFill>
                          <a:ea typeface="#9Slide02 Noi dung rat dai" panose="02000000000000000000" pitchFamily="2" charset="0"/>
                        </a:rPr>
                        <a:t>Phần hải đảo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ea typeface="#9Slide02 Noi dung rat dai" panose="02000000000000000000" pitchFamily="2" charset="0"/>
                        </a:rPr>
                        <a:t> có địa hình phần lớn là đổi núi; có nhiều núi lửa, thường xuyên có động đất, sóng thần.</a:t>
                      </a:r>
                      <a:endParaRPr lang="en-US" sz="2000">
                        <a:solidFill>
                          <a:srgbClr val="0000FF"/>
                        </a:solidFill>
                        <a:ea typeface="#9Slide02 Noi dung rat dai" panose="02000000000000000000" pitchFamily="2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US" sz="1800">
                        <a:solidFill>
                          <a:srgbClr val="0000FF"/>
                        </a:solidFill>
                        <a:ea typeface="#9Slide02 Noi dung rat dai" panose="02000000000000000000" pitchFamily="2" charset="0"/>
                      </a:endParaRPr>
                    </a:p>
                    <a:p>
                      <a:pPr algn="just"/>
                      <a:endParaRPr lang="en-US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 algn="just"/>
                      <a:r>
                        <a:rPr lang="en-US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- 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Phần hải đảo và phía đông phần đất liền có khí hậu gió mùa. </a:t>
                      </a:r>
                    </a:p>
                    <a:p>
                      <a:r>
                        <a:rPr lang="en-US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- 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Phía tây phần đất liền (gồm lãnh thổ Mông Cổ và tây Trung Quốc) quanh năm khô hạn.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824218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B46E545A-0F5C-FCF6-0690-98CF32A57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325" y="1100836"/>
            <a:ext cx="5207375" cy="4656327"/>
          </a:xfrm>
          <a:prstGeom prst="rect">
            <a:avLst/>
          </a:prstGeom>
        </p:spPr>
      </p:pic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21342CA1-9851-8BC7-30CF-02D19C718121}"/>
              </a:ext>
            </a:extLst>
          </p:cNvPr>
          <p:cNvCxnSpPr>
            <a:cxnSpLocks/>
          </p:cNvCxnSpPr>
          <p:nvPr/>
        </p:nvCxnSpPr>
        <p:spPr>
          <a:xfrm>
            <a:off x="352425" y="4314825"/>
            <a:ext cx="62674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F4D3452-7267-67CF-ED84-6D83FFFFAF05}"/>
              </a:ext>
            </a:extLst>
          </p:cNvPr>
          <p:cNvSpPr txBox="1"/>
          <p:nvPr/>
        </p:nvSpPr>
        <p:spPr>
          <a:xfrm>
            <a:off x="581025" y="4528205"/>
            <a:ext cx="143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Khí hậu</a:t>
            </a:r>
          </a:p>
        </p:txBody>
      </p:sp>
    </p:spTree>
    <p:extLst>
      <p:ext uri="{BB962C8B-B14F-4D97-AF65-F5344CB8AC3E}">
        <p14:creationId xmlns:p14="http://schemas.microsoft.com/office/powerpoint/2010/main" val="2509622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C1A3903-8200-3C49-3662-076E76D0E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002702"/>
              </p:ext>
            </p:extLst>
          </p:nvPr>
        </p:nvGraphicFramePr>
        <p:xfrm>
          <a:off x="673661" y="1309399"/>
          <a:ext cx="5527114" cy="4297899"/>
        </p:xfrm>
        <a:graphic>
          <a:graphicData uri="http://schemas.openxmlformats.org/drawingml/2006/table">
            <a:tbl>
              <a:tblPr firstRow="1" firstCol="1" bandRow="1"/>
              <a:tblGrid>
                <a:gridCol w="1171408">
                  <a:extLst>
                    <a:ext uri="{9D8B030D-6E8A-4147-A177-3AD203B41FA5}">
                      <a16:colId xmlns:a16="http://schemas.microsoft.com/office/drawing/2014/main" val="3696859201"/>
                    </a:ext>
                  </a:extLst>
                </a:gridCol>
                <a:gridCol w="4355706">
                  <a:extLst>
                    <a:ext uri="{9D8B030D-6E8A-4147-A177-3AD203B41FA5}">
                      <a16:colId xmlns:a16="http://schemas.microsoft.com/office/drawing/2014/main" val="3112748650"/>
                    </a:ext>
                  </a:extLst>
                </a:gridCol>
              </a:tblGrid>
              <a:tr h="55747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 khu vực</a:t>
                      </a:r>
                      <a:endParaRPr lang="en-US" sz="18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Đông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66571"/>
                  </a:ext>
                </a:extLst>
              </a:tr>
              <a:tr h="74521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Khoáng sản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Than</a:t>
                      </a:r>
                      <a:r>
                        <a:rPr lang="vi-VN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, dầu mỏ, sắt, thiếc, đồng, man-gan,...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824218"/>
                  </a:ext>
                </a:extLst>
              </a:tr>
              <a:tr h="116477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Sông, hồ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Có nhiều sông lớn: </a:t>
                      </a:r>
                      <a:r>
                        <a:rPr lang="vi-VN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Trường Giang, Hoàng Hà,... Các sông có nhiều giá trị, tuy nhiên vào mùa mưa sông hay gây ngập lụt.</a:t>
                      </a:r>
                      <a:endParaRPr lang="en-US">
                        <a:solidFill>
                          <a:srgbClr val="0000FF"/>
                        </a:solidFill>
                        <a:latin typeface="+mn-lt"/>
                        <a:ea typeface="#9Slide02 Noi dung rat dai" panose="02000000000000000000" pitchFamily="2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0338098"/>
                  </a:ext>
                </a:extLst>
              </a:tr>
              <a:tr h="162380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Cảnh quan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- </a:t>
                      </a:r>
                      <a:r>
                        <a:rPr lang="vi-VN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Phía tây phát triển cảnh quan thảo nguyên, bán hoang mạc và hoang mạc</a:t>
                      </a:r>
                      <a:r>
                        <a:rPr lang="en-US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. </a:t>
                      </a:r>
                    </a:p>
                    <a:p>
                      <a:r>
                        <a:rPr lang="en-US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Phía đông: Rừng rậm bao phủ, động thực vật đa dạng.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429078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D3B5ECCE-C761-E271-7807-92B03F7C4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571" y="1059809"/>
            <a:ext cx="5255068" cy="507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71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95E21E4-C9D9-6DCC-C4F7-162CF6F3A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492547"/>
              </p:ext>
            </p:extLst>
          </p:nvPr>
        </p:nvGraphicFramePr>
        <p:xfrm>
          <a:off x="550230" y="1153878"/>
          <a:ext cx="6098220" cy="4812522"/>
        </p:xfrm>
        <a:graphic>
          <a:graphicData uri="http://schemas.openxmlformats.org/drawingml/2006/table">
            <a:tbl>
              <a:tblPr firstRow="1" firstCol="1" bandRow="1"/>
              <a:tblGrid>
                <a:gridCol w="1278659">
                  <a:extLst>
                    <a:ext uri="{9D8B030D-6E8A-4147-A177-3AD203B41FA5}">
                      <a16:colId xmlns:a16="http://schemas.microsoft.com/office/drawing/2014/main" val="3696859201"/>
                    </a:ext>
                  </a:extLst>
                </a:gridCol>
                <a:gridCol w="4819561">
                  <a:extLst>
                    <a:ext uri="{9D8B030D-6E8A-4147-A177-3AD203B41FA5}">
                      <a16:colId xmlns:a16="http://schemas.microsoft.com/office/drawing/2014/main" val="3112748650"/>
                    </a:ext>
                  </a:extLst>
                </a:gridCol>
              </a:tblGrid>
              <a:tr h="68564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 khu vực</a:t>
                      </a:r>
                      <a:endParaRPr lang="en-US" sz="20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Đông Nam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66571"/>
                  </a:ext>
                </a:extLst>
              </a:tr>
              <a:tr h="410665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Phạm vi lãnh thổ, địa hình</a:t>
                      </a:r>
                      <a:endParaRPr lang="en-US" sz="20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- Diện tích 4,5 triệu km</a:t>
                      </a:r>
                      <a:r>
                        <a:rPr lang="en-US" sz="2000" baseline="30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2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, gồm hai phần: </a:t>
                      </a:r>
                      <a:r>
                        <a:rPr lang="en-US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bán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đảo Trung Ấn</a:t>
                      </a:r>
                      <a:r>
                        <a:rPr lang="en-US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 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và quần đảo Mã Lai</a:t>
                      </a:r>
                      <a:r>
                        <a:rPr lang="en-US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.</a:t>
                      </a:r>
                      <a:endParaRPr lang="vi-VN" sz="2000">
                        <a:solidFill>
                          <a:srgbClr val="0000FF"/>
                        </a:solidFill>
                        <a:latin typeface="+mn-lt"/>
                        <a:ea typeface="#9Slide02 Noi dung rat dai" panose="02000000000000000000" pitchFamily="2" charset="0"/>
                      </a:endParaRPr>
                    </a:p>
                    <a:p>
                      <a:pPr algn="just"/>
                      <a:r>
                        <a:rPr lang="vi-VN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- Phần đất liền có các dãy núi cao trung bình hướng bắc - nam và đông bắc - tây nam, xen kẽ là các thung lũng, sông cắt xẻ sâu, làm địa hình bị chia cắt mạnh. Đ</a:t>
                      </a:r>
                      <a:r>
                        <a:rPr lang="en-US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ồ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ng bằng phù sa phân bố ở ven biển và hạ lưu các sông.</a:t>
                      </a:r>
                    </a:p>
                    <a:p>
                      <a:pPr algn="just"/>
                      <a:r>
                        <a:rPr lang="vi-VN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+ Phần hải đảo có nhiều đồi, núi, ít đồng bằng, nhiều núi lửa hoạt động và thương xảy ra động đất, sóng thần.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824218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BCF8A1D8-44A1-247F-02D9-12A3D309B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911" y="1360000"/>
            <a:ext cx="4527859" cy="413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7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9157"/>
            <a:ext cx="3765176" cy="3948843"/>
          </a:xfrm>
          <a:prstGeom prst="rect">
            <a:avLst/>
          </a:prstGeom>
        </p:spPr>
      </p:pic>
      <p:sp>
        <p:nvSpPr>
          <p:cNvPr id="9" name="流程图: 接点 8"/>
          <p:cNvSpPr/>
          <p:nvPr/>
        </p:nvSpPr>
        <p:spPr>
          <a:xfrm>
            <a:off x="7067604" y="1733550"/>
            <a:ext cx="3816350" cy="3816350"/>
          </a:xfrm>
          <a:prstGeom prst="flowChartConnector">
            <a:avLst/>
          </a:prstGeom>
          <a:noFill/>
          <a:ln w="28575">
            <a:solidFill>
              <a:srgbClr val="BC957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17BDC3C-80F1-8521-42DA-60538C93BBF3}"/>
              </a:ext>
            </a:extLst>
          </p:cNvPr>
          <p:cNvSpPr txBox="1"/>
          <p:nvPr/>
        </p:nvSpPr>
        <p:spPr>
          <a:xfrm>
            <a:off x="3067050" y="353830"/>
            <a:ext cx="8204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EF5C0D"/>
                </a:solidFill>
              </a:rPr>
              <a:t>BÀI 7: BẢN ĐỒ CHÍNH TRỊ CỦA CHÂU Á, CÁC KHU VỰC CỦA CHÂU Á</a:t>
            </a:r>
          </a:p>
        </p:txBody>
      </p:sp>
      <p:pic>
        <p:nvPicPr>
          <p:cNvPr id="11" name="image114.png">
            <a:extLst>
              <a:ext uri="{FF2B5EF4-FFF2-40B4-BE49-F238E27FC236}">
                <a16:creationId xmlns:a16="http://schemas.microsoft.com/office/drawing/2014/main" id="{11550AE7-A10A-30D3-DBCE-AF6BC25CDBC5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067604" y="1733550"/>
            <a:ext cx="3968658" cy="3816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109.png">
            <a:extLst>
              <a:ext uri="{FF2B5EF4-FFF2-40B4-BE49-F238E27FC236}">
                <a16:creationId xmlns:a16="http://schemas.microsoft.com/office/drawing/2014/main" id="{5B788CAB-80F0-8D56-229C-57AA573E4F4A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646569" y="2608984"/>
            <a:ext cx="819150" cy="342900"/>
          </a:xfrm>
          <a:prstGeom prst="rect">
            <a:avLst/>
          </a:prstGeom>
          <a:ln/>
        </p:spPr>
      </p:pic>
      <p:pic>
        <p:nvPicPr>
          <p:cNvPr id="13" name="image106.png">
            <a:extLst>
              <a:ext uri="{FF2B5EF4-FFF2-40B4-BE49-F238E27FC236}">
                <a16:creationId xmlns:a16="http://schemas.microsoft.com/office/drawing/2014/main" id="{278BF4E0-FE54-DC73-3750-52073AAE614B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5241552" y="3776483"/>
            <a:ext cx="819150" cy="596900"/>
          </a:xfrm>
          <a:prstGeom prst="rect">
            <a:avLst/>
          </a:prstGeom>
          <a:ln/>
        </p:spPr>
      </p:pic>
      <p:pic>
        <p:nvPicPr>
          <p:cNvPr id="14" name="image110.png">
            <a:extLst>
              <a:ext uri="{FF2B5EF4-FFF2-40B4-BE49-F238E27FC236}">
                <a16:creationId xmlns:a16="http://schemas.microsoft.com/office/drawing/2014/main" id="{C7ADAF4A-FC67-1B4F-E5C1-50ED6D09997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775708" y="2309264"/>
            <a:ext cx="986790" cy="642620"/>
          </a:xfrm>
          <a:prstGeom prst="rect">
            <a:avLst/>
          </a:prstGeom>
          <a:ln/>
        </p:spPr>
      </p:pic>
      <p:pic>
        <p:nvPicPr>
          <p:cNvPr id="15" name="image108.png">
            <a:extLst>
              <a:ext uri="{FF2B5EF4-FFF2-40B4-BE49-F238E27FC236}">
                <a16:creationId xmlns:a16="http://schemas.microsoft.com/office/drawing/2014/main" id="{4A920E0C-9D20-5E71-EB0D-3027DD151A91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3455262" y="4751312"/>
            <a:ext cx="819150" cy="914400"/>
          </a:xfrm>
          <a:prstGeom prst="rect">
            <a:avLst/>
          </a:prstGeom>
          <a:ln/>
        </p:spPr>
      </p:pic>
      <p:pic>
        <p:nvPicPr>
          <p:cNvPr id="16" name="image107.png">
            <a:extLst>
              <a:ext uri="{FF2B5EF4-FFF2-40B4-BE49-F238E27FC236}">
                <a16:creationId xmlns:a16="http://schemas.microsoft.com/office/drawing/2014/main" id="{57EF6103-5CBE-735F-3497-13C9CC3415A1}"/>
              </a:ext>
            </a:extLst>
          </p:cNvPr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5212077" y="5379962"/>
            <a:ext cx="819150" cy="571500"/>
          </a:xfrm>
          <a:prstGeom prst="rect">
            <a:avLst/>
          </a:prstGeom>
          <a:ln/>
        </p:spPr>
      </p:pic>
      <p:pic>
        <p:nvPicPr>
          <p:cNvPr id="17" name="image133.png">
            <a:extLst>
              <a:ext uri="{FF2B5EF4-FFF2-40B4-BE49-F238E27FC236}">
                <a16:creationId xmlns:a16="http://schemas.microsoft.com/office/drawing/2014/main" id="{4DC0BCE5-A147-1B6D-D8A3-F0D0B9885D31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3765177" y="3559024"/>
            <a:ext cx="747395" cy="799465"/>
          </a:xfrm>
          <a:prstGeom prst="rect">
            <a:avLst/>
          </a:prstGeom>
          <a:ln/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1950021-451D-365E-B469-3F438363ED9C}"/>
              </a:ext>
            </a:extLst>
          </p:cNvPr>
          <p:cNvSpPr txBox="1"/>
          <p:nvPr/>
        </p:nvSpPr>
        <p:spPr>
          <a:xfrm>
            <a:off x="11746159" y="2228273"/>
            <a:ext cx="3483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Bộ kết nối tri tức</a:t>
            </a:r>
          </a:p>
        </p:txBody>
      </p:sp>
    </p:spTree>
    <p:extLst>
      <p:ext uri="{BB962C8B-B14F-4D97-AF65-F5344CB8AC3E}">
        <p14:creationId xmlns:p14="http://schemas.microsoft.com/office/powerpoint/2010/main" val="2257345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95E21E4-C9D9-6DCC-C4F7-162CF6F3A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537109"/>
              </p:ext>
            </p:extLst>
          </p:nvPr>
        </p:nvGraphicFramePr>
        <p:xfrm>
          <a:off x="550230" y="1153879"/>
          <a:ext cx="6098220" cy="4355976"/>
        </p:xfrm>
        <a:graphic>
          <a:graphicData uri="http://schemas.openxmlformats.org/drawingml/2006/table">
            <a:tbl>
              <a:tblPr firstRow="1" firstCol="1" bandRow="1"/>
              <a:tblGrid>
                <a:gridCol w="1278659">
                  <a:extLst>
                    <a:ext uri="{9D8B030D-6E8A-4147-A177-3AD203B41FA5}">
                      <a16:colId xmlns:a16="http://schemas.microsoft.com/office/drawing/2014/main" val="3696859201"/>
                    </a:ext>
                  </a:extLst>
                </a:gridCol>
                <a:gridCol w="4819561">
                  <a:extLst>
                    <a:ext uri="{9D8B030D-6E8A-4147-A177-3AD203B41FA5}">
                      <a16:colId xmlns:a16="http://schemas.microsoft.com/office/drawing/2014/main" val="3112748650"/>
                    </a:ext>
                  </a:extLst>
                </a:gridCol>
              </a:tblGrid>
              <a:tr h="65167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 khu vực</a:t>
                      </a:r>
                      <a:endParaRPr lang="en-US" sz="20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Đông Nam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66571"/>
                  </a:ext>
                </a:extLst>
              </a:tr>
              <a:tr h="196981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Khí hậu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000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- 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Phần đất liền có khí hậu NĐ gió mùa; mùa hạ có gió tây nam nóng, ẩm gầy mưa nhiều; mua đông có gió đông bắc khô, lạnh. </a:t>
                      </a:r>
                      <a:endParaRPr lang="en-US" sz="200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  <a:p>
                      <a:pPr algn="just"/>
                      <a:r>
                        <a:rPr lang="vi-VN" sz="2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- Phần hải đảo có khí hậu xích đạo quanh năm nóng ẩm, mưa nhiều. </a:t>
                      </a:r>
                      <a:r>
                        <a:rPr lang="en-US" sz="2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=&gt;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Đông Nam Á là khu vực chịu nhiều ảnh hưởng của các cơn bão nhiệt đới.</a:t>
                      </a:r>
                      <a:endParaRPr lang="en-US" sz="200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824218"/>
                  </a:ext>
                </a:extLst>
              </a:tr>
              <a:tr h="151651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D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latin typeface="#9Slide02 Noi dung rat dai" panose="02000000000000000000" pitchFamily="2" charset="0"/>
                          <a:ea typeface="#9Slide02 Noi dung rat dai" panose="02000000000000000000" pitchFamily="2" charset="0"/>
                        </a:rPr>
                        <a:t>ầu mỏ, khí tự nhiên, than đá, sắt, thiếc, đồng,...</a:t>
                      </a:r>
                      <a:endParaRPr lang="en-US" sz="2000">
                        <a:solidFill>
                          <a:srgbClr val="0000FF"/>
                        </a:solidFill>
                        <a:latin typeface="#9Slide02 Noi dung rat dai" panose="02000000000000000000" pitchFamily="2" charset="0"/>
                        <a:ea typeface="#9Slide02 Noi dung rat dai" panose="02000000000000000000" pitchFamily="2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708243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BCF8A1D8-44A1-247F-02D9-12A3D309B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911" y="1360000"/>
            <a:ext cx="4527859" cy="413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841137F-B59A-8EB1-15F6-93FCC49C32B2}"/>
              </a:ext>
            </a:extLst>
          </p:cNvPr>
          <p:cNvSpPr txBox="1"/>
          <p:nvPr/>
        </p:nvSpPr>
        <p:spPr>
          <a:xfrm>
            <a:off x="660400" y="4505093"/>
            <a:ext cx="1034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Khoáng sản</a:t>
            </a:r>
          </a:p>
        </p:txBody>
      </p:sp>
    </p:spTree>
    <p:extLst>
      <p:ext uri="{BB962C8B-B14F-4D97-AF65-F5344CB8AC3E}">
        <p14:creationId xmlns:p14="http://schemas.microsoft.com/office/powerpoint/2010/main" val="3365938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C95E21E4-C9D9-6DCC-C4F7-162CF6F3A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75956"/>
              </p:ext>
            </p:extLst>
          </p:nvPr>
        </p:nvGraphicFramePr>
        <p:xfrm>
          <a:off x="550230" y="1153879"/>
          <a:ext cx="6098220" cy="3353481"/>
        </p:xfrm>
        <a:graphic>
          <a:graphicData uri="http://schemas.openxmlformats.org/drawingml/2006/table">
            <a:tbl>
              <a:tblPr firstRow="1" firstCol="1" bandRow="1"/>
              <a:tblGrid>
                <a:gridCol w="1278659">
                  <a:extLst>
                    <a:ext uri="{9D8B030D-6E8A-4147-A177-3AD203B41FA5}">
                      <a16:colId xmlns:a16="http://schemas.microsoft.com/office/drawing/2014/main" val="3696859201"/>
                    </a:ext>
                  </a:extLst>
                </a:gridCol>
                <a:gridCol w="4819561">
                  <a:extLst>
                    <a:ext uri="{9D8B030D-6E8A-4147-A177-3AD203B41FA5}">
                      <a16:colId xmlns:a16="http://schemas.microsoft.com/office/drawing/2014/main" val="3112748650"/>
                    </a:ext>
                  </a:extLst>
                </a:gridCol>
              </a:tblGrid>
              <a:tr h="65167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 khu vực</a:t>
                      </a:r>
                      <a:endParaRPr lang="en-US" sz="20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Đông Nam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66571"/>
                  </a:ext>
                </a:extLst>
              </a:tr>
              <a:tr h="113110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j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Sông  ngòi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solidFill>
                          <a:srgbClr val="000000"/>
                        </a:solidFill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Mạng lưới sông tương đối dày, các sông chính: Mê Công, Mê Nam, I-ra-oa-đi, sông H</a:t>
                      </a:r>
                      <a:r>
                        <a:rPr lang="en-US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ồ</a:t>
                      </a:r>
                      <a:r>
                        <a:rPr lang="vi-VN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ng,...</a:t>
                      </a:r>
                      <a:endParaRPr lang="en-US" sz="2000">
                        <a:solidFill>
                          <a:srgbClr val="0000FF"/>
                        </a:solidFill>
                        <a:latin typeface="+mn-lt"/>
                        <a:ea typeface="#9Slide02 Noi dung rat dai" panose="02000000000000000000" pitchFamily="2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3824218"/>
                  </a:ext>
                </a:extLst>
              </a:tr>
              <a:tr h="151651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000">
                        <a:effectLst/>
                        <a:latin typeface="+mj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0000FF"/>
                          </a:solidFill>
                          <a:latin typeface="+mn-lt"/>
                          <a:ea typeface="#9Slide02 Noi dung rat dai" panose="02000000000000000000" pitchFamily="2" charset="0"/>
                        </a:rPr>
                        <a:t>Rừng chủ yếu là rừng mưa nhiệt đới, thành phần loài phong phú.</a:t>
                      </a:r>
                      <a:endParaRPr lang="en-US" sz="2000">
                        <a:solidFill>
                          <a:srgbClr val="0000FF"/>
                        </a:solidFill>
                        <a:latin typeface="+mn-lt"/>
                        <a:ea typeface="#9Slide02 Noi dung rat dai" panose="02000000000000000000" pitchFamily="2" charset="0"/>
                      </a:endParaRPr>
                    </a:p>
                    <a:p>
                      <a:pPr algn="just"/>
                      <a:endParaRPr lang="en-US" sz="2000">
                        <a:solidFill>
                          <a:srgbClr val="0000FF"/>
                        </a:solidFill>
                        <a:latin typeface="+mn-lt"/>
                        <a:ea typeface="#9Slide02 Noi dung rat dai" panose="02000000000000000000" pitchFamily="2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708243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BCF8A1D8-44A1-247F-02D9-12A3D309B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911" y="1360000"/>
            <a:ext cx="4527859" cy="413799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841137F-B59A-8EB1-15F6-93FCC49C32B2}"/>
              </a:ext>
            </a:extLst>
          </p:cNvPr>
          <p:cNvSpPr txBox="1"/>
          <p:nvPr/>
        </p:nvSpPr>
        <p:spPr>
          <a:xfrm>
            <a:off x="746125" y="3428999"/>
            <a:ext cx="1034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Cảnh quan</a:t>
            </a:r>
          </a:p>
        </p:txBody>
      </p:sp>
    </p:spTree>
    <p:extLst>
      <p:ext uri="{BB962C8B-B14F-4D97-AF65-F5344CB8AC3E}">
        <p14:creationId xmlns:p14="http://schemas.microsoft.com/office/powerpoint/2010/main" val="162415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onesia: quốc gia có nhiều núi lửa đang hoạt động nhất thế giới">
            <a:extLst>
              <a:ext uri="{FF2B5EF4-FFF2-40B4-BE49-F238E27FC236}">
                <a16:creationId xmlns:a16="http://schemas.microsoft.com/office/drawing/2014/main" id="{E19AC9B6-5094-B421-FD39-1E1382464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8" y="1130300"/>
            <a:ext cx="5422902" cy="510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Động đất, sóng thần tại Indonesia: Kết thúc chiến dịch tìm kiếm những nạn nhân...">
            <a:extLst>
              <a:ext uri="{FF2B5EF4-FFF2-40B4-BE49-F238E27FC236}">
                <a16:creationId xmlns:a16="http://schemas.microsoft.com/office/drawing/2014/main" id="{DD0A6F26-ABBF-DC47-1C73-E300DC8E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27" y="1143000"/>
            <a:ext cx="5175974" cy="510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4346069-4C3C-6908-F6FF-2C91F2E371E8}"/>
              </a:ext>
            </a:extLst>
          </p:cNvPr>
          <p:cNvSpPr txBox="1"/>
          <p:nvPr/>
        </p:nvSpPr>
        <p:spPr>
          <a:xfrm>
            <a:off x="796724" y="437634"/>
            <a:ext cx="1090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Quan sát ảnh và đọc mục em có biết trong sgk, kể tên một số thiên tai ở khu vực Đông Nam Á mà em biết?</a:t>
            </a:r>
          </a:p>
        </p:txBody>
      </p:sp>
    </p:spTree>
    <p:extLst>
      <p:ext uri="{BB962C8B-B14F-4D97-AF65-F5344CB8AC3E}">
        <p14:creationId xmlns:p14="http://schemas.microsoft.com/office/powerpoint/2010/main" val="2105514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2293928" y="2266521"/>
            <a:ext cx="2607652" cy="0"/>
          </a:xfrm>
          <a:prstGeom prst="line">
            <a:avLst/>
          </a:prstGeom>
          <a:noFill/>
          <a:ln w="12700" algn="ctr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MH_Others_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4503117" y="2065395"/>
            <a:ext cx="0" cy="1175202"/>
          </a:xfrm>
          <a:prstGeom prst="line">
            <a:avLst/>
          </a:prstGeom>
          <a:noFill/>
          <a:ln w="12700" algn="ctr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MH_Title"/>
          <p:cNvSpPr/>
          <p:nvPr>
            <p:custDataLst>
              <p:tags r:id="rId3"/>
            </p:custDataLst>
          </p:nvPr>
        </p:nvSpPr>
        <p:spPr>
          <a:xfrm>
            <a:off x="4901580" y="2322785"/>
            <a:ext cx="5550664" cy="660421"/>
          </a:xfrm>
          <a:prstGeom prst="rect">
            <a:avLst/>
          </a:prstGeom>
          <a:solidFill>
            <a:srgbClr val="CF85B1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3200" spc="300">
                <a:solidFill>
                  <a:schemeClr val="bg1"/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 tập </a:t>
            </a:r>
            <a:endParaRPr lang="en-US" sz="3200" b="1" kern="0" spc="600" dirty="0">
              <a:solidFill>
                <a:srgbClr val="FFFFFF"/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PA_MH_Others_3"/>
          <p:cNvSpPr txBox="1"/>
          <p:nvPr>
            <p:custDataLst>
              <p:tags r:id="rId4"/>
            </p:custDataLst>
          </p:nvPr>
        </p:nvSpPr>
        <p:spPr bwMode="auto">
          <a:xfrm>
            <a:off x="2293756" y="1725185"/>
            <a:ext cx="201059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3200" dirty="0">
              <a:solidFill>
                <a:schemeClr val="accent1">
                  <a:lumMod val="40000"/>
                  <a:lumOff val="60000"/>
                </a:schemeClr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PA_MH_Number"/>
          <p:cNvSpPr txBox="1"/>
          <p:nvPr>
            <p:custDataLst>
              <p:tags r:id="rId5"/>
            </p:custDataLst>
          </p:nvPr>
        </p:nvSpPr>
        <p:spPr bwMode="auto">
          <a:xfrm>
            <a:off x="4136135" y="1563224"/>
            <a:ext cx="376266" cy="6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  <a:endParaRPr lang="zh-CN" altLang="en-US" sz="4800" dirty="0">
              <a:solidFill>
                <a:schemeClr val="accent1">
                  <a:lumMod val="40000"/>
                  <a:lumOff val="60000"/>
                </a:schemeClr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4328160"/>
            <a:ext cx="3662680" cy="25520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141930" y="-234577"/>
            <a:ext cx="2050070" cy="21344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59" b="85370" l="0" r="26919">
                        <a14:backgroundMark x1="25237" y1="74057" x2="26604" y2="72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65" r="72588" b="13485"/>
          <a:stretch>
            <a:fillRect/>
          </a:stretch>
        </p:blipFill>
        <p:spPr>
          <a:xfrm>
            <a:off x="10564779" y="5896323"/>
            <a:ext cx="421500" cy="4140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059" b="85370" l="0" r="26919">
                        <a14:backgroundMark x1="25237" y1="74057" x2="26604" y2="72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65" r="72588" b="13485"/>
          <a:stretch>
            <a:fillRect/>
          </a:stretch>
        </p:blipFill>
        <p:spPr>
          <a:xfrm>
            <a:off x="10986279" y="5148337"/>
            <a:ext cx="600446" cy="589897"/>
          </a:xfrm>
          <a:prstGeom prst="rect">
            <a:avLst/>
          </a:prstGeom>
        </p:spPr>
      </p:pic>
      <p:pic>
        <p:nvPicPr>
          <p:cNvPr id="16" name="图片 15" descr="5a02c6ac5b321"/>
          <p:cNvPicPr>
            <a:picLocks noChangeAspect="1"/>
          </p:cNvPicPr>
          <p:nvPr/>
        </p:nvPicPr>
        <p:blipFill>
          <a:blip r:embed="rId14"/>
          <a:srcRect t="27194" r="9186" b="20598"/>
          <a:stretch>
            <a:fillRect/>
          </a:stretch>
        </p:blipFill>
        <p:spPr>
          <a:xfrm>
            <a:off x="1997085" y="2402041"/>
            <a:ext cx="2406650" cy="1383665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 flipH="1">
            <a:off x="5026025" y="3157855"/>
            <a:ext cx="9525" cy="2881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581015" y="3190875"/>
            <a:ext cx="5715" cy="2223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5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41BAD1C-5E74-38CF-BC07-F74A3FA7F033}"/>
              </a:ext>
            </a:extLst>
          </p:cNvPr>
          <p:cNvSpPr txBox="1"/>
          <p:nvPr/>
        </p:nvSpPr>
        <p:spPr>
          <a:xfrm>
            <a:off x="727076" y="150793"/>
            <a:ext cx="1282700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/>
              <a:t>Câu 1 sgk125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BAB423C-820B-D8A8-D70C-A274DB692B54}"/>
              </a:ext>
            </a:extLst>
          </p:cNvPr>
          <p:cNvSpPr txBox="1"/>
          <p:nvPr/>
        </p:nvSpPr>
        <p:spPr>
          <a:xfrm>
            <a:off x="2152649" y="505480"/>
            <a:ext cx="6286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Kể tên các nước ở khu vực Đông Nam Á?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FC4A5D5-FC78-CE3F-A4B3-859107D8D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676400"/>
            <a:ext cx="5359400" cy="4457700"/>
          </a:xfrm>
          <a:prstGeom prst="rect">
            <a:avLst/>
          </a:prstGeom>
        </p:spPr>
      </p:pic>
      <p:pic>
        <p:nvPicPr>
          <p:cNvPr id="2052" name="Picture 4" descr="1# Bản đồ Đông Nam Á khổ lớn phóng to năm 2022">
            <a:extLst>
              <a:ext uri="{FF2B5EF4-FFF2-40B4-BE49-F238E27FC236}">
                <a16:creationId xmlns:a16="http://schemas.microsoft.com/office/drawing/2014/main" id="{CC120C46-B851-2F44-E276-5E2053610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1676400"/>
            <a:ext cx="509587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273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CE54EAA-4587-DA96-ED2B-10469C052C82}"/>
              </a:ext>
            </a:extLst>
          </p:cNvPr>
          <p:cNvSpPr txBox="1"/>
          <p:nvPr/>
        </p:nvSpPr>
        <p:spPr>
          <a:xfrm>
            <a:off x="1050486" y="567035"/>
            <a:ext cx="10182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CÂU 2: SO SÁNH MỘT ĐẶC ĐIỂM TỰ NHIÊN CỦA HAI KHU VỰC Ở CHÂU Á?</a:t>
            </a:r>
          </a:p>
        </p:txBody>
      </p:sp>
      <p:graphicFrame>
        <p:nvGraphicFramePr>
          <p:cNvPr id="3" name="Bảng 6">
            <a:extLst>
              <a:ext uri="{FF2B5EF4-FFF2-40B4-BE49-F238E27FC236}">
                <a16:creationId xmlns:a16="http://schemas.microsoft.com/office/drawing/2014/main" id="{19A56E4A-674A-FF1E-EE06-54C3659BD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831124"/>
              </p:ext>
            </p:extLst>
          </p:nvPr>
        </p:nvGraphicFramePr>
        <p:xfrm>
          <a:off x="660400" y="1104900"/>
          <a:ext cx="10845800" cy="3505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39900">
                  <a:extLst>
                    <a:ext uri="{9D8B030D-6E8A-4147-A177-3AD203B41FA5}">
                      <a16:colId xmlns:a16="http://schemas.microsoft.com/office/drawing/2014/main" val="1198144888"/>
                    </a:ext>
                  </a:extLst>
                </a:gridCol>
                <a:gridCol w="1392214">
                  <a:extLst>
                    <a:ext uri="{9D8B030D-6E8A-4147-A177-3AD203B41FA5}">
                      <a16:colId xmlns:a16="http://schemas.microsoft.com/office/drawing/2014/main" val="1806698180"/>
                    </a:ext>
                  </a:extLst>
                </a:gridCol>
                <a:gridCol w="1566057">
                  <a:extLst>
                    <a:ext uri="{9D8B030D-6E8A-4147-A177-3AD203B41FA5}">
                      <a16:colId xmlns:a16="http://schemas.microsoft.com/office/drawing/2014/main" val="4257440049"/>
                    </a:ext>
                  </a:extLst>
                </a:gridCol>
                <a:gridCol w="1566057">
                  <a:extLst>
                    <a:ext uri="{9D8B030D-6E8A-4147-A177-3AD203B41FA5}">
                      <a16:colId xmlns:a16="http://schemas.microsoft.com/office/drawing/2014/main" val="4071291179"/>
                    </a:ext>
                  </a:extLst>
                </a:gridCol>
                <a:gridCol w="1566057">
                  <a:extLst>
                    <a:ext uri="{9D8B030D-6E8A-4147-A177-3AD203B41FA5}">
                      <a16:colId xmlns:a16="http://schemas.microsoft.com/office/drawing/2014/main" val="2823515915"/>
                    </a:ext>
                  </a:extLst>
                </a:gridCol>
                <a:gridCol w="1358165">
                  <a:extLst>
                    <a:ext uri="{9D8B030D-6E8A-4147-A177-3AD203B41FA5}">
                      <a16:colId xmlns:a16="http://schemas.microsoft.com/office/drawing/2014/main" val="1590448829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040611373"/>
                    </a:ext>
                  </a:extLst>
                </a:gridCol>
              </a:tblGrid>
              <a:tr h="127889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 khu vực</a:t>
                      </a:r>
                      <a:endParaRPr lang="en-US" sz="2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Bắc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Trung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Tây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Nam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Đông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Đông Nam Á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506386"/>
                  </a:ext>
                </a:extLst>
              </a:tr>
              <a:tr h="50874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Địa hình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349137"/>
                  </a:ext>
                </a:extLst>
              </a:tr>
              <a:tr h="40691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Khí hậu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83125"/>
                  </a:ext>
                </a:extLst>
              </a:tr>
              <a:tr h="40691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Khoáng sản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252038"/>
                  </a:ext>
                </a:extLst>
              </a:tr>
              <a:tr h="40691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Sông ngòi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299710"/>
                  </a:ext>
                </a:extLst>
              </a:tr>
              <a:tr h="49302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Cảnh quan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6071119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786769B-27AC-06DC-3126-EDC5B6CFB3AD}"/>
              </a:ext>
            </a:extLst>
          </p:cNvPr>
          <p:cNvSpPr txBox="1"/>
          <p:nvPr/>
        </p:nvSpPr>
        <p:spPr>
          <a:xfrm>
            <a:off x="1332624" y="4957752"/>
            <a:ext cx="10290175" cy="1176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algn="just" fontAlgn="auto">
              <a:lnSpc>
                <a:spcPct val="115000"/>
              </a:lnSpc>
              <a:spcAft>
                <a:spcPts val="600"/>
              </a:spcAft>
            </a:pPr>
            <a:r>
              <a:rPr lang="en-US" sz="1800">
                <a:solidFill>
                  <a:srgbClr val="FF3399"/>
                </a:solidFill>
                <a:effectLst/>
                <a:ea typeface="Times New Roman" panose="02020603050405020304" pitchFamily="18" charset="0"/>
              </a:rPr>
              <a:t>Ví dụ:</a:t>
            </a:r>
          </a:p>
          <a:p>
            <a:pPr indent="-1270" algn="just" fontAlgn="auto">
              <a:lnSpc>
                <a:spcPct val="115000"/>
              </a:lnSpc>
              <a:spcAft>
                <a:spcPts val="600"/>
              </a:spcAft>
            </a:pPr>
            <a:r>
              <a:rPr lang="en-US" sz="1800">
                <a:solidFill>
                  <a:srgbClr val="FF3399"/>
                </a:solidFill>
                <a:effectLst/>
                <a:ea typeface="Times New Roman" panose="02020603050405020304" pitchFamily="18" charset="0"/>
              </a:rPr>
              <a:t>- Khí hậu Bắc Á lạnh giá, khắc nghiệt, mang tính chất lục địa sâu sắc.</a:t>
            </a:r>
            <a:endParaRPr lang="en-US" sz="1600">
              <a:solidFill>
                <a:srgbClr val="FF3399"/>
              </a:solidFill>
              <a:effectLst/>
              <a:ea typeface="Times New Roman" panose="02020603050405020304" pitchFamily="18" charset="0"/>
            </a:endParaRPr>
          </a:p>
          <a:p>
            <a:pPr indent="-1270" algn="just" fontAlgn="auto">
              <a:lnSpc>
                <a:spcPct val="115000"/>
              </a:lnSpc>
              <a:spcAft>
                <a:spcPts val="600"/>
              </a:spcAft>
            </a:pPr>
            <a:r>
              <a:rPr lang="en-US" sz="1800">
                <a:solidFill>
                  <a:srgbClr val="FF3399"/>
                </a:solidFill>
                <a:effectLst/>
                <a:ea typeface="Times New Roman" panose="02020603050405020304" pitchFamily="18" charset="0"/>
              </a:rPr>
              <a:t>- Khí hậu Tây Nam Á khô hạn và nóng, lượng mưa thấp, khu vực Địa Trung Hải có lượng mưa nhiều hơn.</a:t>
            </a:r>
            <a:endParaRPr lang="en-US" sz="1600">
              <a:solidFill>
                <a:srgbClr val="FF3399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45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2293928" y="2266521"/>
            <a:ext cx="2607652" cy="0"/>
          </a:xfrm>
          <a:prstGeom prst="line">
            <a:avLst/>
          </a:prstGeom>
          <a:noFill/>
          <a:ln w="12700" algn="ctr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MH_Others_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4503117" y="2065395"/>
            <a:ext cx="0" cy="1175202"/>
          </a:xfrm>
          <a:prstGeom prst="line">
            <a:avLst/>
          </a:prstGeom>
          <a:noFill/>
          <a:ln w="12700" algn="ctr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MH_Title"/>
          <p:cNvSpPr/>
          <p:nvPr>
            <p:custDataLst>
              <p:tags r:id="rId3"/>
            </p:custDataLst>
          </p:nvPr>
        </p:nvSpPr>
        <p:spPr>
          <a:xfrm>
            <a:off x="4806330" y="2322785"/>
            <a:ext cx="5550664" cy="660421"/>
          </a:xfrm>
          <a:prstGeom prst="rect">
            <a:avLst/>
          </a:prstGeom>
          <a:solidFill>
            <a:srgbClr val="CF85B1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3200" spc="300">
                <a:solidFill>
                  <a:schemeClr val="bg1"/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VẬN DỤNG</a:t>
            </a:r>
            <a:endParaRPr lang="en-US" sz="3200" b="1" kern="0" spc="600" dirty="0">
              <a:solidFill>
                <a:srgbClr val="FFFFFF"/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PA_MH_Others_3"/>
          <p:cNvSpPr txBox="1"/>
          <p:nvPr>
            <p:custDataLst>
              <p:tags r:id="rId4"/>
            </p:custDataLst>
          </p:nvPr>
        </p:nvSpPr>
        <p:spPr bwMode="auto">
          <a:xfrm>
            <a:off x="2293756" y="1725185"/>
            <a:ext cx="201059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3200" dirty="0">
              <a:solidFill>
                <a:schemeClr val="accent1">
                  <a:lumMod val="40000"/>
                  <a:lumOff val="60000"/>
                </a:schemeClr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PA_MH_Number"/>
          <p:cNvSpPr txBox="1"/>
          <p:nvPr>
            <p:custDataLst>
              <p:tags r:id="rId5"/>
            </p:custDataLst>
          </p:nvPr>
        </p:nvSpPr>
        <p:spPr bwMode="auto">
          <a:xfrm>
            <a:off x="4136135" y="1563224"/>
            <a:ext cx="376266" cy="6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4</a:t>
            </a:r>
            <a:endParaRPr lang="zh-CN" altLang="en-US" sz="4800" dirty="0">
              <a:solidFill>
                <a:schemeClr val="accent1">
                  <a:lumMod val="40000"/>
                  <a:lumOff val="60000"/>
                </a:schemeClr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4328160"/>
            <a:ext cx="3662680" cy="25520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141930" y="-234577"/>
            <a:ext cx="2050070" cy="21344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59" b="85370" l="0" r="26919">
                        <a14:backgroundMark x1="25237" y1="74057" x2="26604" y2="72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65" r="72588" b="13485"/>
          <a:stretch>
            <a:fillRect/>
          </a:stretch>
        </p:blipFill>
        <p:spPr>
          <a:xfrm>
            <a:off x="10564779" y="5896323"/>
            <a:ext cx="421500" cy="4140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059" b="85370" l="0" r="26919">
                        <a14:backgroundMark x1="25237" y1="74057" x2="26604" y2="72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65" r="72588" b="13485"/>
          <a:stretch>
            <a:fillRect/>
          </a:stretch>
        </p:blipFill>
        <p:spPr>
          <a:xfrm>
            <a:off x="10986279" y="5148337"/>
            <a:ext cx="600446" cy="589897"/>
          </a:xfrm>
          <a:prstGeom prst="rect">
            <a:avLst/>
          </a:prstGeom>
        </p:spPr>
      </p:pic>
      <p:pic>
        <p:nvPicPr>
          <p:cNvPr id="16" name="图片 15" descr="5a02c6ac5b321"/>
          <p:cNvPicPr>
            <a:picLocks noChangeAspect="1"/>
          </p:cNvPicPr>
          <p:nvPr/>
        </p:nvPicPr>
        <p:blipFill>
          <a:blip r:embed="rId14"/>
          <a:srcRect t="27194" r="9186" b="20598"/>
          <a:stretch>
            <a:fillRect/>
          </a:stretch>
        </p:blipFill>
        <p:spPr>
          <a:xfrm>
            <a:off x="1997085" y="2402041"/>
            <a:ext cx="2406650" cy="1383665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 flipH="1">
            <a:off x="5026025" y="3157855"/>
            <a:ext cx="9525" cy="2881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581015" y="3190875"/>
            <a:ext cx="5715" cy="2223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119E412-FB7C-4F02-77E8-55DEE2A35D1D}"/>
              </a:ext>
            </a:extLst>
          </p:cNvPr>
          <p:cNvSpPr txBox="1"/>
          <p:nvPr/>
        </p:nvSpPr>
        <p:spPr>
          <a:xfrm>
            <a:off x="5722062" y="3240597"/>
            <a:ext cx="4026525" cy="113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" indent="-1905" algn="l">
              <a:lnSpc>
                <a:spcPct val="115000"/>
              </a:lnSpc>
              <a:spcAft>
                <a:spcPts val="600"/>
              </a:spcAft>
            </a:pPr>
            <a:r>
              <a:rPr lang="en-US" sz="2000">
                <a:effectLst/>
                <a:ea typeface="Times New Roman" panose="02020603050405020304" pitchFamily="18" charset="0"/>
              </a:rPr>
              <a:t>Tìm hiểu thông tin về tự nhiên ở một khu vực của châu Á mà em quan tâm và chia sẻ với các bạn.</a:t>
            </a:r>
          </a:p>
        </p:txBody>
      </p:sp>
      <p:pic>
        <p:nvPicPr>
          <p:cNvPr id="15" name="image109.png">
            <a:extLst>
              <a:ext uri="{FF2B5EF4-FFF2-40B4-BE49-F238E27FC236}">
                <a16:creationId xmlns:a16="http://schemas.microsoft.com/office/drawing/2014/main" id="{FA2FF1AB-ADA0-0C5F-F7B9-9C14D8F66E06}"/>
              </a:ext>
            </a:extLst>
          </p:cNvPr>
          <p:cNvPicPr/>
          <p:nvPr/>
        </p:nvPicPr>
        <p:blipFill>
          <a:blip r:embed="rId15"/>
          <a:srcRect/>
          <a:stretch>
            <a:fillRect/>
          </a:stretch>
        </p:blipFill>
        <p:spPr>
          <a:xfrm>
            <a:off x="6605272" y="5683500"/>
            <a:ext cx="819150" cy="342900"/>
          </a:xfrm>
          <a:prstGeom prst="rect">
            <a:avLst/>
          </a:prstGeom>
          <a:ln/>
        </p:spPr>
      </p:pic>
      <p:pic>
        <p:nvPicPr>
          <p:cNvPr id="17" name="image106.png">
            <a:extLst>
              <a:ext uri="{FF2B5EF4-FFF2-40B4-BE49-F238E27FC236}">
                <a16:creationId xmlns:a16="http://schemas.microsoft.com/office/drawing/2014/main" id="{17C59E0A-CA20-27D7-126D-747F62284E25}"/>
              </a:ext>
            </a:extLst>
          </p:cNvPr>
          <p:cNvPicPr/>
          <p:nvPr/>
        </p:nvPicPr>
        <p:blipFill>
          <a:blip r:embed="rId16"/>
          <a:srcRect/>
          <a:stretch>
            <a:fillRect/>
          </a:stretch>
        </p:blipFill>
        <p:spPr>
          <a:xfrm>
            <a:off x="8936223" y="6150860"/>
            <a:ext cx="819150" cy="596900"/>
          </a:xfrm>
          <a:prstGeom prst="rect">
            <a:avLst/>
          </a:prstGeom>
          <a:ln/>
        </p:spPr>
      </p:pic>
      <p:pic>
        <p:nvPicPr>
          <p:cNvPr id="18" name="image110.png">
            <a:extLst>
              <a:ext uri="{FF2B5EF4-FFF2-40B4-BE49-F238E27FC236}">
                <a16:creationId xmlns:a16="http://schemas.microsoft.com/office/drawing/2014/main" id="{659F4BF4-E9AD-314F-104C-46092E95735F}"/>
              </a:ext>
            </a:extLst>
          </p:cNvPr>
          <p:cNvPicPr/>
          <p:nvPr/>
        </p:nvPicPr>
        <p:blipFill>
          <a:blip r:embed="rId17"/>
          <a:srcRect/>
          <a:stretch>
            <a:fillRect/>
          </a:stretch>
        </p:blipFill>
        <p:spPr>
          <a:xfrm>
            <a:off x="7026150" y="6105140"/>
            <a:ext cx="986790" cy="642620"/>
          </a:xfrm>
          <a:prstGeom prst="rect">
            <a:avLst/>
          </a:prstGeom>
          <a:ln/>
        </p:spPr>
      </p:pic>
      <p:pic>
        <p:nvPicPr>
          <p:cNvPr id="19" name="image108.png">
            <a:extLst>
              <a:ext uri="{FF2B5EF4-FFF2-40B4-BE49-F238E27FC236}">
                <a16:creationId xmlns:a16="http://schemas.microsoft.com/office/drawing/2014/main" id="{8BE762D9-B643-8AE3-6FE7-4BA93F54D946}"/>
              </a:ext>
            </a:extLst>
          </p:cNvPr>
          <p:cNvPicPr/>
          <p:nvPr/>
        </p:nvPicPr>
        <p:blipFill>
          <a:blip r:embed="rId18"/>
          <a:srcRect/>
          <a:stretch>
            <a:fillRect/>
          </a:stretch>
        </p:blipFill>
        <p:spPr>
          <a:xfrm>
            <a:off x="9334371" y="4929362"/>
            <a:ext cx="819150" cy="914400"/>
          </a:xfrm>
          <a:prstGeom prst="rect">
            <a:avLst/>
          </a:prstGeom>
          <a:ln/>
        </p:spPr>
      </p:pic>
      <p:pic>
        <p:nvPicPr>
          <p:cNvPr id="20" name="image107.png">
            <a:extLst>
              <a:ext uri="{FF2B5EF4-FFF2-40B4-BE49-F238E27FC236}">
                <a16:creationId xmlns:a16="http://schemas.microsoft.com/office/drawing/2014/main" id="{9E5D4EDD-BA7A-26D7-61F2-CA6DFC657492}"/>
              </a:ext>
            </a:extLst>
          </p:cNvPr>
          <p:cNvPicPr/>
          <p:nvPr/>
        </p:nvPicPr>
        <p:blipFill>
          <a:blip r:embed="rId19"/>
          <a:srcRect/>
          <a:stretch>
            <a:fillRect/>
          </a:stretch>
        </p:blipFill>
        <p:spPr>
          <a:xfrm>
            <a:off x="6645899" y="4774209"/>
            <a:ext cx="819150" cy="571500"/>
          </a:xfrm>
          <a:prstGeom prst="rect">
            <a:avLst/>
          </a:prstGeom>
          <a:ln/>
        </p:spPr>
      </p:pic>
      <p:pic>
        <p:nvPicPr>
          <p:cNvPr id="21" name="image133.png">
            <a:extLst>
              <a:ext uri="{FF2B5EF4-FFF2-40B4-BE49-F238E27FC236}">
                <a16:creationId xmlns:a16="http://schemas.microsoft.com/office/drawing/2014/main" id="{70F093A9-F9DB-A9D4-29A8-F9910AB0C73A}"/>
              </a:ext>
            </a:extLst>
          </p:cNvPr>
          <p:cNvPicPr/>
          <p:nvPr/>
        </p:nvPicPr>
        <p:blipFill>
          <a:blip r:embed="rId20"/>
          <a:srcRect/>
          <a:stretch>
            <a:fillRect/>
          </a:stretch>
        </p:blipFill>
        <p:spPr>
          <a:xfrm>
            <a:off x="7914188" y="4630093"/>
            <a:ext cx="747395" cy="79946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885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3213" flipH="1">
            <a:off x="4605932" y="-2507768"/>
            <a:ext cx="3294583" cy="6604845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6137">
            <a:off x="6504614" y="2139840"/>
            <a:ext cx="7453129" cy="7234989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2856" y="-1644895"/>
            <a:ext cx="10535653" cy="7308467"/>
          </a:xfrm>
          <a:prstGeom prst="rect">
            <a:avLst/>
          </a:prstGeom>
        </p:spPr>
      </p:pic>
      <p:pic>
        <p:nvPicPr>
          <p:cNvPr id="9" name="PA_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3214">
            <a:off x="-1649289" y="3380820"/>
            <a:ext cx="7612477" cy="4623555"/>
          </a:xfrm>
          <a:prstGeom prst="rect">
            <a:avLst/>
          </a:prstGeom>
        </p:spPr>
      </p:pic>
      <p:pic>
        <p:nvPicPr>
          <p:cNvPr id="11" name="PA_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1178">
            <a:off x="-1684375" y="-2032122"/>
            <a:ext cx="6921352" cy="6179778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20" y="1282089"/>
            <a:ext cx="3119413" cy="31194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A_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46" y="5462909"/>
            <a:ext cx="787446" cy="787446"/>
          </a:xfrm>
          <a:prstGeom prst="rect">
            <a:avLst/>
          </a:prstGeom>
        </p:spPr>
      </p:pic>
      <p:pic>
        <p:nvPicPr>
          <p:cNvPr id="22" name="PA_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68" y="6117929"/>
            <a:ext cx="448602" cy="448602"/>
          </a:xfrm>
          <a:prstGeom prst="rect">
            <a:avLst/>
          </a:prstGeom>
        </p:spPr>
      </p:pic>
      <p:pic>
        <p:nvPicPr>
          <p:cNvPr id="23" name="PA_图片 2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10" y="6574486"/>
            <a:ext cx="319317" cy="31931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8D96B9F-3EC1-F0F8-6560-8E9EA5584641}"/>
              </a:ext>
            </a:extLst>
          </p:cNvPr>
          <p:cNvSpPr txBox="1"/>
          <p:nvPr/>
        </p:nvSpPr>
        <p:spPr>
          <a:xfrm>
            <a:off x="3505753" y="3002090"/>
            <a:ext cx="4005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#9Slide05 Habano" panose="02040603050506020204" pitchFamily="18" charset="0"/>
              </a:rPr>
              <a:t>Kết thúc bài học</a:t>
            </a:r>
          </a:p>
        </p:txBody>
      </p:sp>
    </p:spTree>
    <p:extLst>
      <p:ext uri="{BB962C8B-B14F-4D97-AF65-F5344CB8AC3E}">
        <p14:creationId xmlns:p14="http://schemas.microsoft.com/office/powerpoint/2010/main" val="364485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25 -0.73657 L 0.01667 -0.60486 L -0.04791 -0.41042 L 0.05209 -0.23519 L -0.00416 -0.11296 L -3.33333E-6 3.7037E-7 " pathEditMode="relative" rAng="0" ptsTypes="AAAAAA">
                                      <p:cBhvr>
                                        <p:cTn id="2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3682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759148" y="2421020"/>
            <a:ext cx="8589916" cy="9324909"/>
            <a:chOff x="3632499" y="2467943"/>
            <a:chExt cx="8589916" cy="9324909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499" y="2467943"/>
              <a:ext cx="7148224" cy="9324909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0574">
              <a:off x="9339031" y="4490181"/>
              <a:ext cx="2883384" cy="3761395"/>
            </a:xfrm>
            <a:prstGeom prst="rect">
              <a:avLst/>
            </a:prstGeom>
          </p:spPr>
        </p:pic>
      </p:grpSp>
      <p:sp>
        <p:nvSpPr>
          <p:cNvPr id="30" name="矩形 29"/>
          <p:cNvSpPr/>
          <p:nvPr/>
        </p:nvSpPr>
        <p:spPr>
          <a:xfrm>
            <a:off x="9314579" y="2083112"/>
            <a:ext cx="987781" cy="333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524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rgbClr val="EF5C0D"/>
                </a:solidFill>
                <a:latin typeface="#9Slide03 Bebas Neue ZSmall" panose="020B0606020202050201" pitchFamily="34" charset="0"/>
                <a:ea typeface="inpin heiti" charset="-122"/>
              </a:rPr>
              <a:t>2.</a:t>
            </a:r>
          </a:p>
          <a:p>
            <a:pPr algn="ctr"/>
            <a:r>
              <a:rPr lang="en-US" altLang="zh-CN" sz="2800">
                <a:solidFill>
                  <a:srgbClr val="EF5C0D"/>
                </a:solidFill>
                <a:latin typeface="#9Slide03 Bebas Neue ZSmall" panose="020B0606020202050201" pitchFamily="34" charset="0"/>
                <a:ea typeface="inpin heiti" charset="-122"/>
              </a:rPr>
              <a:t>CÁC</a:t>
            </a:r>
          </a:p>
          <a:p>
            <a:pPr algn="ctr"/>
            <a:r>
              <a:rPr lang="en-US" altLang="zh-CN" sz="2800">
                <a:solidFill>
                  <a:srgbClr val="EF5C0D"/>
                </a:solidFill>
                <a:latin typeface="#9Slide03 Bebas Neue ZSmall" panose="020B0606020202050201" pitchFamily="34" charset="0"/>
                <a:ea typeface="inpin heiti" charset="-122"/>
              </a:rPr>
              <a:t>KHU VỰC CHÂU</a:t>
            </a:r>
          </a:p>
          <a:p>
            <a:pPr algn="ctr"/>
            <a:r>
              <a:rPr lang="en-US" altLang="zh-CN" sz="2800">
                <a:solidFill>
                  <a:srgbClr val="EF5C0D"/>
                </a:solidFill>
                <a:latin typeface="#9Slide03 Bebas Neue ZSmall" panose="020B0606020202050201" pitchFamily="34" charset="0"/>
                <a:ea typeface="inpin heiti" charset="-122"/>
              </a:rPr>
              <a:t> Á</a:t>
            </a:r>
            <a:endParaRPr lang="zh-CN" altLang="en-US" sz="3200" dirty="0">
              <a:solidFill>
                <a:srgbClr val="EF5C0D"/>
              </a:solidFill>
              <a:latin typeface="#9Slide03 Bebas Neue ZSmall" panose="020B0606020202050201" pitchFamily="34" charset="0"/>
              <a:ea typeface="inpin heiti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518070" y="2421020"/>
            <a:ext cx="738664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2400" spc="1200" dirty="0">
              <a:solidFill>
                <a:schemeClr val="tx1">
                  <a:lumMod val="95000"/>
                  <a:lumOff val="5000"/>
                </a:schemeClr>
              </a:solidFill>
              <a:latin typeface="inpin heiti" charset="-122"/>
              <a:ea typeface="inpin heiti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933576" y="494044"/>
            <a:ext cx="9058274" cy="707886"/>
            <a:chOff x="2385637" y="-329437"/>
            <a:chExt cx="3746226" cy="913066"/>
          </a:xfrm>
        </p:grpSpPr>
        <p:sp>
          <p:nvSpPr>
            <p:cNvPr id="6" name="文本框 5"/>
            <p:cNvSpPr txBox="1"/>
            <p:nvPr/>
          </p:nvSpPr>
          <p:spPr>
            <a:xfrm>
              <a:off x="3048906" y="-329437"/>
              <a:ext cx="1649878" cy="91306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charset="-122"/>
                  <a:ea typeface="方正清刻本悦宋简体" panose="02000000000000000000" charset="-122"/>
                </a:defRPr>
              </a:lvl1pPr>
            </a:lstStyle>
            <a:p>
              <a:pPr algn="ctr"/>
              <a:r>
                <a:rPr lang="en-US" altLang="zh-CN" sz="4000">
                  <a:ln w="19050">
                    <a:solidFill>
                      <a:schemeClr val="bg1"/>
                    </a:solidFill>
                  </a:ln>
                  <a:gradFill>
                    <a:gsLst>
                      <a:gs pos="26000">
                        <a:srgbClr val="E8842F"/>
                      </a:gs>
                      <a:gs pos="0">
                        <a:srgbClr val="FFF9AD"/>
                      </a:gs>
                      <a:gs pos="100000">
                        <a:srgbClr val="EBB430"/>
                      </a:gs>
                      <a:gs pos="65000">
                        <a:srgbClr val="F6EC9C"/>
                      </a:gs>
                    </a:gsLst>
                    <a:lin ang="5400000" scaled="1"/>
                  </a:gradFill>
                  <a:effectLst>
                    <a:outerShdw blurRad="114300" dist="114300" dir="6600000" algn="t" rotWithShape="0">
                      <a:prstClr val="black">
                        <a:alpha val="50000"/>
                      </a:prstClr>
                    </a:outerShdw>
                  </a:effectLst>
                  <a:latin typeface="#9Slide03 Bebas Neue ZSmall" panose="020B0606020202050201" pitchFamily="34" charset="0"/>
                  <a:ea typeface="inpin heiti" charset="-122"/>
                  <a:cs typeface="inpin heiti" charset="-122"/>
                </a:rPr>
                <a:t>NỘI DUNG CHÍNH</a:t>
              </a:r>
              <a:endParaRPr lang="zh-CN" altLang="en-US" sz="4000" dirty="0">
                <a:ln w="19050">
                  <a:solidFill>
                    <a:schemeClr val="bg1"/>
                  </a:solidFill>
                </a:ln>
                <a:gradFill>
                  <a:gsLst>
                    <a:gs pos="26000">
                      <a:srgbClr val="E8842F"/>
                    </a:gs>
                    <a:gs pos="0">
                      <a:srgbClr val="FFF9AD"/>
                    </a:gs>
                    <a:gs pos="100000">
                      <a:srgbClr val="EBB430"/>
                    </a:gs>
                    <a:gs pos="65000">
                      <a:srgbClr val="F6EC9C"/>
                    </a:gs>
                  </a:gsLst>
                  <a:lin ang="5400000" scaled="1"/>
                </a:gradFill>
                <a:effectLst>
                  <a:outerShdw blurRad="114300" dist="114300" dir="6600000" algn="t" rotWithShape="0">
                    <a:prstClr val="black">
                      <a:alpha val="50000"/>
                    </a:prstClr>
                  </a:outerShdw>
                </a:effectLst>
                <a:latin typeface="#9Slide03 Bebas Neue ZSmall" panose="020B0606020202050201" pitchFamily="34" charset="0"/>
                <a:ea typeface="inpin heiti" charset="-122"/>
                <a:cs typeface="inpin heiti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345751" y="87062"/>
              <a:ext cx="1649878" cy="3385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charset="-122"/>
                  <a:ea typeface="方正清刻本悦宋简体" panose="02000000000000000000" charset="-122"/>
                </a:defRPr>
              </a:lvl1pPr>
            </a:lstStyle>
            <a:p>
              <a:pPr algn="l"/>
              <a:r>
                <a:rPr lang="en-US" altLang="zh-CN" sz="1600">
                  <a:ln w="19050">
                    <a:noFill/>
                  </a:ln>
                  <a:gradFill>
                    <a:gsLst>
                      <a:gs pos="26000">
                        <a:srgbClr val="E8842F"/>
                      </a:gs>
                      <a:gs pos="0">
                        <a:srgbClr val="FFF9AD"/>
                      </a:gs>
                      <a:gs pos="100000">
                        <a:srgbClr val="EBB430"/>
                      </a:gs>
                      <a:gs pos="65000">
                        <a:srgbClr val="F6EC9C"/>
                      </a:gs>
                    </a:gsLst>
                    <a:lin ang="5400000" scaled="1"/>
                  </a:gradFill>
                  <a:effectLst>
                    <a:outerShdw blurRad="114300" dist="114300" dir="6600000" algn="t" rotWithShape="0">
                      <a:prstClr val="black">
                        <a:alpha val="50000"/>
                      </a:prstClr>
                    </a:outerShdw>
                  </a:effectLst>
                  <a:latin typeface="inpin heiti" charset="-122"/>
                  <a:ea typeface="inpin heiti" charset="-122"/>
                </a:rPr>
                <a:t>2</a:t>
              </a:r>
              <a:endParaRPr lang="zh-CN" altLang="en-US" sz="1600" dirty="0">
                <a:ln w="19050">
                  <a:noFill/>
                </a:ln>
                <a:gradFill>
                  <a:gsLst>
                    <a:gs pos="26000">
                      <a:srgbClr val="E8842F"/>
                    </a:gs>
                    <a:gs pos="0">
                      <a:srgbClr val="FFF9AD"/>
                    </a:gs>
                    <a:gs pos="100000">
                      <a:srgbClr val="EBB430"/>
                    </a:gs>
                    <a:gs pos="65000">
                      <a:srgbClr val="F6EC9C"/>
                    </a:gs>
                  </a:gsLst>
                  <a:lin ang="5400000" scaled="1"/>
                </a:gradFill>
                <a:effectLst>
                  <a:outerShdw blurRad="114300" dist="114300" dir="6600000" algn="t" rotWithShape="0">
                    <a:prstClr val="black">
                      <a:alpha val="50000"/>
                    </a:prstClr>
                  </a:outerShdw>
                </a:effectLst>
                <a:latin typeface="inpin heiti" charset="-122"/>
                <a:ea typeface="inpin heiti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2385637" y="-260190"/>
              <a:ext cx="3746226" cy="796766"/>
              <a:chOff x="1905746" y="854836"/>
              <a:chExt cx="3746226" cy="796766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746" y="854836"/>
                <a:ext cx="693668" cy="79676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8304" y="854836"/>
                <a:ext cx="693668" cy="796766"/>
              </a:xfrm>
              <a:prstGeom prst="rect">
                <a:avLst/>
              </a:prstGeom>
            </p:spPr>
          </p:pic>
        </p:grpSp>
      </p:grpSp>
      <p:sp>
        <p:nvSpPr>
          <p:cNvPr id="14" name="矩形 13"/>
          <p:cNvSpPr/>
          <p:nvPr/>
        </p:nvSpPr>
        <p:spPr>
          <a:xfrm>
            <a:off x="7526704" y="2083112"/>
            <a:ext cx="987781" cy="3335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524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>
                <a:solidFill>
                  <a:srgbClr val="EF5C0D"/>
                </a:solidFill>
                <a:latin typeface="#9Slide03 Bebas Neue ZSmall" panose="020B0606020202050201" pitchFamily="34" charset="0"/>
                <a:ea typeface="inpin heiti" charset="-122"/>
              </a:rPr>
              <a:t>1.</a:t>
            </a:r>
          </a:p>
          <a:p>
            <a:pPr algn="ctr"/>
            <a:r>
              <a:rPr lang="en-US" altLang="zh-CN" sz="2800">
                <a:solidFill>
                  <a:srgbClr val="EF5C0D"/>
                </a:solidFill>
                <a:latin typeface="#9Slide03 Bebas Neue ZSmall" panose="020B0606020202050201" pitchFamily="34" charset="0"/>
                <a:ea typeface="inpin heiti" charset="-122"/>
              </a:rPr>
              <a:t>BẢN </a:t>
            </a:r>
          </a:p>
          <a:p>
            <a:pPr algn="ctr"/>
            <a:r>
              <a:rPr lang="en-US" altLang="zh-CN" sz="2800">
                <a:solidFill>
                  <a:srgbClr val="EF5C0D"/>
                </a:solidFill>
                <a:latin typeface="#9Slide03 Bebas Neue ZSmall" panose="020B0606020202050201" pitchFamily="34" charset="0"/>
                <a:ea typeface="inpin heiti" charset="-122"/>
              </a:rPr>
              <a:t>ĐỒ CHÍNH TRỊ CHÂU </a:t>
            </a:r>
          </a:p>
          <a:p>
            <a:pPr algn="ctr"/>
            <a:r>
              <a:rPr lang="en-US" altLang="zh-CN" sz="2800">
                <a:solidFill>
                  <a:srgbClr val="EF5C0D"/>
                </a:solidFill>
                <a:latin typeface="#9Slide03 Bebas Neue ZSmall" panose="020B0606020202050201" pitchFamily="34" charset="0"/>
                <a:ea typeface="inpin heiti" charset="-122"/>
              </a:rPr>
              <a:t>Á </a:t>
            </a:r>
            <a:endParaRPr lang="zh-CN" altLang="en-US" sz="2800" dirty="0">
              <a:solidFill>
                <a:srgbClr val="EF5C0D"/>
              </a:solidFill>
              <a:latin typeface="#9Slide03 Bebas Neue ZSmall" panose="020B0606020202050201" pitchFamily="34" charset="0"/>
              <a:ea typeface="inpin heiti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95362" y="2319653"/>
            <a:ext cx="738664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2400" spc="1200" dirty="0">
              <a:solidFill>
                <a:schemeClr val="tx1">
                  <a:lumMod val="95000"/>
                  <a:lumOff val="5000"/>
                </a:schemeClr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140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2293928" y="2266521"/>
            <a:ext cx="2607652" cy="0"/>
          </a:xfrm>
          <a:prstGeom prst="line">
            <a:avLst/>
          </a:prstGeom>
          <a:noFill/>
          <a:ln w="12700" algn="ctr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MH_Others_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4503117" y="2065395"/>
            <a:ext cx="0" cy="1175202"/>
          </a:xfrm>
          <a:prstGeom prst="line">
            <a:avLst/>
          </a:prstGeom>
          <a:noFill/>
          <a:ln w="12700" algn="ctr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MH_Title"/>
          <p:cNvSpPr/>
          <p:nvPr>
            <p:custDataLst>
              <p:tags r:id="rId3"/>
            </p:custDataLst>
          </p:nvPr>
        </p:nvSpPr>
        <p:spPr>
          <a:xfrm>
            <a:off x="4901580" y="2322785"/>
            <a:ext cx="5550664" cy="660421"/>
          </a:xfrm>
          <a:prstGeom prst="rect">
            <a:avLst/>
          </a:prstGeom>
          <a:solidFill>
            <a:srgbClr val="CF85B1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dist">
              <a:lnSpc>
                <a:spcPct val="110000"/>
              </a:lnSpc>
            </a:pPr>
            <a:r>
              <a:rPr lang="en-US" altLang="zh-CN" sz="3200" spc="300">
                <a:solidFill>
                  <a:schemeClr val="bg1"/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Bản đồ chính trị châu á</a:t>
            </a:r>
            <a:endParaRPr lang="en-US" sz="3200" b="1" kern="0" spc="600" dirty="0">
              <a:solidFill>
                <a:srgbClr val="FFFFFF"/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PA_MH_Others_3"/>
          <p:cNvSpPr txBox="1"/>
          <p:nvPr>
            <p:custDataLst>
              <p:tags r:id="rId4"/>
            </p:custDataLst>
          </p:nvPr>
        </p:nvSpPr>
        <p:spPr bwMode="auto">
          <a:xfrm>
            <a:off x="2293756" y="1725185"/>
            <a:ext cx="201059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>
                <a:solidFill>
                  <a:schemeClr val="accent1">
                    <a:lumMod val="40000"/>
                    <a:lumOff val="60000"/>
                  </a:schemeClr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Mục</a:t>
            </a:r>
            <a:endParaRPr lang="en-US" altLang="zh-CN" sz="3200" dirty="0">
              <a:solidFill>
                <a:schemeClr val="accent1">
                  <a:lumMod val="40000"/>
                  <a:lumOff val="60000"/>
                </a:schemeClr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PA_MH_Number"/>
          <p:cNvSpPr txBox="1"/>
          <p:nvPr>
            <p:custDataLst>
              <p:tags r:id="rId5"/>
            </p:custDataLst>
          </p:nvPr>
        </p:nvSpPr>
        <p:spPr bwMode="auto">
          <a:xfrm>
            <a:off x="4136135" y="1563224"/>
            <a:ext cx="376266" cy="6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1</a:t>
            </a:r>
            <a:endParaRPr lang="zh-CN" altLang="en-US" sz="4800" dirty="0">
              <a:solidFill>
                <a:schemeClr val="accent1">
                  <a:lumMod val="40000"/>
                  <a:lumOff val="60000"/>
                </a:schemeClr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4328160"/>
            <a:ext cx="3662680" cy="25520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141930" y="-234577"/>
            <a:ext cx="2050070" cy="21344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59" b="85370" l="0" r="26919">
                        <a14:backgroundMark x1="25237" y1="74057" x2="26604" y2="72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65" r="72588" b="13485"/>
          <a:stretch>
            <a:fillRect/>
          </a:stretch>
        </p:blipFill>
        <p:spPr>
          <a:xfrm>
            <a:off x="10564779" y="5896323"/>
            <a:ext cx="421500" cy="4140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059" b="85370" l="0" r="26919">
                        <a14:backgroundMark x1="25237" y1="74057" x2="26604" y2="72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65" r="72588" b="13485"/>
          <a:stretch>
            <a:fillRect/>
          </a:stretch>
        </p:blipFill>
        <p:spPr>
          <a:xfrm>
            <a:off x="10986279" y="5148337"/>
            <a:ext cx="600446" cy="589897"/>
          </a:xfrm>
          <a:prstGeom prst="rect">
            <a:avLst/>
          </a:prstGeom>
        </p:spPr>
      </p:pic>
      <p:pic>
        <p:nvPicPr>
          <p:cNvPr id="16" name="图片 15" descr="5a02c6ac5b321"/>
          <p:cNvPicPr>
            <a:picLocks noChangeAspect="1"/>
          </p:cNvPicPr>
          <p:nvPr/>
        </p:nvPicPr>
        <p:blipFill>
          <a:blip r:embed="rId14"/>
          <a:srcRect t="27194" r="9186" b="20598"/>
          <a:stretch>
            <a:fillRect/>
          </a:stretch>
        </p:blipFill>
        <p:spPr>
          <a:xfrm>
            <a:off x="2007235" y="1891030"/>
            <a:ext cx="2406650" cy="1383665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 flipH="1">
            <a:off x="5026025" y="3157855"/>
            <a:ext cx="9525" cy="2881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581015" y="3190875"/>
            <a:ext cx="5715" cy="2223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 rot="16200000">
            <a:off x="6776085" y="2768024"/>
            <a:ext cx="405111" cy="1675765"/>
          </a:xfrm>
          <a:prstGeom prst="rect">
            <a:avLst/>
          </a:prstGeom>
          <a:noFill/>
        </p:spPr>
        <p:txBody>
          <a:bodyPr vert="eaVert" wrap="square" rtlCol="0" anchor="ctr" anchorCtr="0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en-US" altLang="zh-CN" sz="1400" spc="3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Trang 118</a:t>
            </a:r>
            <a:endParaRPr lang="zh-CN" altLang="en-US" sz="1400" spc="300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6609A25-36F1-212B-3607-79802B50CF8A}"/>
              </a:ext>
            </a:extLst>
          </p:cNvPr>
          <p:cNvSpPr txBox="1"/>
          <p:nvPr/>
        </p:nvSpPr>
        <p:spPr>
          <a:xfrm>
            <a:off x="660400" y="1965406"/>
            <a:ext cx="4158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Xác định các khu vực châu Á trên bản đồ chính trị châu Á?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4084962-F5FC-1203-35BF-31C3808E8390}"/>
              </a:ext>
            </a:extLst>
          </p:cNvPr>
          <p:cNvSpPr txBox="1"/>
          <p:nvPr/>
        </p:nvSpPr>
        <p:spPr>
          <a:xfrm>
            <a:off x="673100" y="607080"/>
            <a:ext cx="3239143" cy="523220"/>
          </a:xfrm>
          <a:prstGeom prst="rect">
            <a:avLst/>
          </a:prstGeom>
          <a:solidFill>
            <a:srgbClr val="BCD85F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#9Slide03 Bebas Neue Bold" panose="020B0606020202050201" pitchFamily="34" charset="0"/>
              </a:rPr>
              <a:t>1. BẢN ĐỒ CHÍNH TRỊ CHÂU Á</a:t>
            </a:r>
          </a:p>
        </p:txBody>
      </p:sp>
      <p:pic>
        <p:nvPicPr>
          <p:cNvPr id="5" name="image109.png">
            <a:extLst>
              <a:ext uri="{FF2B5EF4-FFF2-40B4-BE49-F238E27FC236}">
                <a16:creationId xmlns:a16="http://schemas.microsoft.com/office/drawing/2014/main" id="{C890183D-5B76-299E-5B51-415AE906E78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73100" y="5208512"/>
            <a:ext cx="819150" cy="342900"/>
          </a:xfrm>
          <a:prstGeom prst="rect">
            <a:avLst/>
          </a:prstGeom>
          <a:ln/>
        </p:spPr>
      </p:pic>
      <p:pic>
        <p:nvPicPr>
          <p:cNvPr id="6" name="image106.png">
            <a:extLst>
              <a:ext uri="{FF2B5EF4-FFF2-40B4-BE49-F238E27FC236}">
                <a16:creationId xmlns:a16="http://schemas.microsoft.com/office/drawing/2014/main" id="{6E382E7D-8976-735C-4833-1FCB8DA48BD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004051" y="5675872"/>
            <a:ext cx="819150" cy="596900"/>
          </a:xfrm>
          <a:prstGeom prst="rect">
            <a:avLst/>
          </a:prstGeom>
          <a:ln/>
        </p:spPr>
      </p:pic>
      <p:pic>
        <p:nvPicPr>
          <p:cNvPr id="7" name="image110.png">
            <a:extLst>
              <a:ext uri="{FF2B5EF4-FFF2-40B4-BE49-F238E27FC236}">
                <a16:creationId xmlns:a16="http://schemas.microsoft.com/office/drawing/2014/main" id="{3223AF87-CD7F-48B2-8FC8-F3CB52912979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093978" y="5630152"/>
            <a:ext cx="986790" cy="642620"/>
          </a:xfrm>
          <a:prstGeom prst="rect">
            <a:avLst/>
          </a:prstGeom>
          <a:ln/>
        </p:spPr>
      </p:pic>
      <p:pic>
        <p:nvPicPr>
          <p:cNvPr id="8" name="image108.png">
            <a:extLst>
              <a:ext uri="{FF2B5EF4-FFF2-40B4-BE49-F238E27FC236}">
                <a16:creationId xmlns:a16="http://schemas.microsoft.com/office/drawing/2014/main" id="{5A43A061-F0F2-B5B9-6956-8826716D077B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402199" y="4454374"/>
            <a:ext cx="819150" cy="914400"/>
          </a:xfrm>
          <a:prstGeom prst="rect">
            <a:avLst/>
          </a:prstGeom>
          <a:ln/>
        </p:spPr>
      </p:pic>
      <p:pic>
        <p:nvPicPr>
          <p:cNvPr id="9" name="image107.png">
            <a:extLst>
              <a:ext uri="{FF2B5EF4-FFF2-40B4-BE49-F238E27FC236}">
                <a16:creationId xmlns:a16="http://schemas.microsoft.com/office/drawing/2014/main" id="{B054BC69-22E8-2EB0-398B-D1E802FB294B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13727" y="4299221"/>
            <a:ext cx="819150" cy="571500"/>
          </a:xfrm>
          <a:prstGeom prst="rect">
            <a:avLst/>
          </a:prstGeom>
          <a:ln/>
        </p:spPr>
      </p:pic>
      <p:pic>
        <p:nvPicPr>
          <p:cNvPr id="10" name="image133.png">
            <a:extLst>
              <a:ext uri="{FF2B5EF4-FFF2-40B4-BE49-F238E27FC236}">
                <a16:creationId xmlns:a16="http://schemas.microsoft.com/office/drawing/2014/main" id="{C9A16054-DD85-EFE8-011B-42FBC92EEB1C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1982016" y="4155105"/>
            <a:ext cx="747395" cy="799465"/>
          </a:xfrm>
          <a:prstGeom prst="rect">
            <a:avLst/>
          </a:prstGeom>
          <a:ln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Viết tay 11">
                <a:extLst>
                  <a:ext uri="{FF2B5EF4-FFF2-40B4-BE49-F238E27FC236}">
                    <a16:creationId xmlns:a16="http://schemas.microsoft.com/office/drawing/2014/main" id="{E56D0D9E-5294-8880-A7E5-E38B04317E3B}"/>
                  </a:ext>
                </a:extLst>
              </p14:cNvPr>
              <p14:cNvContentPartPr/>
              <p14:nvPr/>
            </p14:nvContentPartPr>
            <p14:xfrm>
              <a:off x="8559776" y="1156615"/>
              <a:ext cx="360" cy="360"/>
            </p14:xfrm>
          </p:contentPart>
        </mc:Choice>
        <mc:Fallback xmlns="">
          <p:pic>
            <p:nvPicPr>
              <p:cNvPr id="12" name="Viết tay 11">
                <a:extLst>
                  <a:ext uri="{FF2B5EF4-FFF2-40B4-BE49-F238E27FC236}">
                    <a16:creationId xmlns:a16="http://schemas.microsoft.com/office/drawing/2014/main" id="{E56D0D9E-5294-8880-A7E5-E38B04317E3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51136" y="1147615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3">
            <a:extLst>
              <a:ext uri="{FF2B5EF4-FFF2-40B4-BE49-F238E27FC236}">
                <a16:creationId xmlns:a16="http://schemas.microsoft.com/office/drawing/2014/main" id="{D3379658-7AAC-FB61-0C99-B9CCB0489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1827" y="275421"/>
            <a:ext cx="6366446" cy="61914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Viết tay 26">
                <a:extLst>
                  <a:ext uri="{FF2B5EF4-FFF2-40B4-BE49-F238E27FC236}">
                    <a16:creationId xmlns:a16="http://schemas.microsoft.com/office/drawing/2014/main" id="{E19A60A6-591A-F0AE-E8BE-3583DD081B47}"/>
                  </a:ext>
                </a:extLst>
              </p14:cNvPr>
              <p14:cNvContentPartPr/>
              <p14:nvPr/>
            </p14:nvContentPartPr>
            <p14:xfrm>
              <a:off x="6943302" y="391100"/>
              <a:ext cx="3385080" cy="2206800"/>
            </p14:xfrm>
          </p:contentPart>
        </mc:Choice>
        <mc:Fallback xmlns="">
          <p:pic>
            <p:nvPicPr>
              <p:cNvPr id="27" name="Viết tay 26">
                <a:extLst>
                  <a:ext uri="{FF2B5EF4-FFF2-40B4-BE49-F238E27FC236}">
                    <a16:creationId xmlns:a16="http://schemas.microsoft.com/office/drawing/2014/main" id="{E19A60A6-591A-F0AE-E8BE-3583DD081B4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34302" y="382100"/>
                <a:ext cx="3402720" cy="222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501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15DFE5C7-ED7F-A64D-C3AC-030B9CB01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849456"/>
              </p:ext>
            </p:extLst>
          </p:nvPr>
        </p:nvGraphicFramePr>
        <p:xfrm>
          <a:off x="660400" y="994478"/>
          <a:ext cx="10846870" cy="519696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846870">
                  <a:extLst>
                    <a:ext uri="{9D8B030D-6E8A-4147-A177-3AD203B41FA5}">
                      <a16:colId xmlns:a16="http://schemas.microsoft.com/office/drawing/2014/main" val="13973420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1</a:t>
                      </a: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. Bản đồ chính trị châu Á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</a:rPr>
                        <a:t>-  Châu Á gồm </a:t>
                      </a:r>
                      <a:r>
                        <a:rPr lang="en-US" sz="2800">
                          <a:solidFill>
                            <a:srgbClr val="FF0000"/>
                          </a:solidFill>
                          <a:effectLst/>
                        </a:rPr>
                        <a:t>49</a:t>
                      </a:r>
                      <a:r>
                        <a:rPr lang="en-US" sz="2800">
                          <a:effectLst/>
                        </a:rPr>
                        <a:t> quốc gia và vùng lãnh thổ.</a:t>
                      </a:r>
                    </a:p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en-US" sz="2800">
                          <a:effectLst/>
                        </a:rPr>
                        <a:t>Trên bản đồ chính trị, Châu Á được phân chia thành 6 khu vực: 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2800">
                          <a:effectLst/>
                        </a:rPr>
                        <a:t>+Bắc Á.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2800">
                          <a:effectLst/>
                        </a:rPr>
                        <a:t>+ Đông Á.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2800">
                          <a:effectLst/>
                        </a:rPr>
                        <a:t>     + Đông Nam Á.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2800">
                          <a:effectLst/>
                        </a:rPr>
                        <a:t>+ Nam Á.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2800">
                          <a:effectLst/>
                        </a:rPr>
                        <a:t>+ Tây Á.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FontTx/>
                        <a:buNone/>
                      </a:pPr>
                      <a:r>
                        <a:rPr lang="en-US" sz="2800">
                          <a:effectLst/>
                        </a:rPr>
                        <a:t>+ Trung Á.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143215"/>
                  </a:ext>
                </a:extLst>
              </a:tr>
            </a:tbl>
          </a:graphicData>
        </a:graphic>
      </p:graphicFrame>
      <p:pic>
        <p:nvPicPr>
          <p:cNvPr id="3" name="image109.png">
            <a:extLst>
              <a:ext uri="{FF2B5EF4-FFF2-40B4-BE49-F238E27FC236}">
                <a16:creationId xmlns:a16="http://schemas.microsoft.com/office/drawing/2014/main" id="{07E5F5A4-6118-502F-9FBB-289D18AFA97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481523" y="2861919"/>
            <a:ext cx="819150" cy="342900"/>
          </a:xfrm>
          <a:prstGeom prst="rect">
            <a:avLst/>
          </a:prstGeom>
          <a:ln/>
        </p:spPr>
      </p:pic>
      <p:pic>
        <p:nvPicPr>
          <p:cNvPr id="4" name="image106.png">
            <a:extLst>
              <a:ext uri="{FF2B5EF4-FFF2-40B4-BE49-F238E27FC236}">
                <a16:creationId xmlns:a16="http://schemas.microsoft.com/office/drawing/2014/main" id="{A6F2505D-7421-E6E6-69D7-49AB901F2B4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29148" y="5638800"/>
            <a:ext cx="819150" cy="596900"/>
          </a:xfrm>
          <a:prstGeom prst="rect">
            <a:avLst/>
          </a:prstGeom>
          <a:ln/>
        </p:spPr>
      </p:pic>
      <p:pic>
        <p:nvPicPr>
          <p:cNvPr id="5" name="image110.png">
            <a:extLst>
              <a:ext uri="{FF2B5EF4-FFF2-40B4-BE49-F238E27FC236}">
                <a16:creationId xmlns:a16="http://schemas.microsoft.com/office/drawing/2014/main" id="{D4B567FA-2B47-8D72-8EAA-87272C00A0C2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251194" y="3271651"/>
            <a:ext cx="986790" cy="642620"/>
          </a:xfrm>
          <a:prstGeom prst="rect">
            <a:avLst/>
          </a:prstGeom>
          <a:ln/>
        </p:spPr>
      </p:pic>
      <p:pic>
        <p:nvPicPr>
          <p:cNvPr id="6" name="image108.png">
            <a:extLst>
              <a:ext uri="{FF2B5EF4-FFF2-40B4-BE49-F238E27FC236}">
                <a16:creationId xmlns:a16="http://schemas.microsoft.com/office/drawing/2014/main" id="{D1A07B61-C193-067D-B205-74D09B36603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793898" y="3862414"/>
            <a:ext cx="819150" cy="914400"/>
          </a:xfrm>
          <a:prstGeom prst="rect">
            <a:avLst/>
          </a:prstGeom>
          <a:ln/>
        </p:spPr>
      </p:pic>
      <p:pic>
        <p:nvPicPr>
          <p:cNvPr id="7" name="image107.png">
            <a:extLst>
              <a:ext uri="{FF2B5EF4-FFF2-40B4-BE49-F238E27FC236}">
                <a16:creationId xmlns:a16="http://schemas.microsoft.com/office/drawing/2014/main" id="{553E9347-D5E1-D400-BAD8-05D7E9CAF1A5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147609" y="4481358"/>
            <a:ext cx="819150" cy="571500"/>
          </a:xfrm>
          <a:prstGeom prst="rect">
            <a:avLst/>
          </a:prstGeom>
          <a:ln/>
        </p:spPr>
      </p:pic>
      <p:pic>
        <p:nvPicPr>
          <p:cNvPr id="8" name="image133.png">
            <a:extLst>
              <a:ext uri="{FF2B5EF4-FFF2-40B4-BE49-F238E27FC236}">
                <a16:creationId xmlns:a16="http://schemas.microsoft.com/office/drawing/2014/main" id="{D4164F4E-DC7E-1144-448B-C3F57851FC12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7143703" y="5012978"/>
            <a:ext cx="747395" cy="79946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85591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MH_Others_1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2293928" y="2266521"/>
            <a:ext cx="2607652" cy="0"/>
          </a:xfrm>
          <a:prstGeom prst="line">
            <a:avLst/>
          </a:prstGeom>
          <a:noFill/>
          <a:ln w="12700" algn="ctr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MH_Others_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4503117" y="2065395"/>
            <a:ext cx="0" cy="1175202"/>
          </a:xfrm>
          <a:prstGeom prst="line">
            <a:avLst/>
          </a:prstGeom>
          <a:noFill/>
          <a:ln w="12700" algn="ctr">
            <a:solidFill>
              <a:schemeClr val="accent1">
                <a:lumMod val="60000"/>
                <a:lumOff val="40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MH_Title"/>
          <p:cNvSpPr/>
          <p:nvPr>
            <p:custDataLst>
              <p:tags r:id="rId3"/>
            </p:custDataLst>
          </p:nvPr>
        </p:nvSpPr>
        <p:spPr>
          <a:xfrm>
            <a:off x="4901580" y="2322785"/>
            <a:ext cx="5550664" cy="660421"/>
          </a:xfrm>
          <a:prstGeom prst="rect">
            <a:avLst/>
          </a:prstGeom>
          <a:solidFill>
            <a:srgbClr val="CF85B1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0" bIns="0" anchor="ctr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3200" spc="300">
                <a:solidFill>
                  <a:schemeClr val="bg1"/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CÁC KHU VỰC CHÂU Á </a:t>
            </a:r>
            <a:endParaRPr lang="en-US" sz="3200" b="1" kern="0" spc="600" dirty="0">
              <a:solidFill>
                <a:srgbClr val="FFFFFF"/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" name="PA_MH_Others_3"/>
          <p:cNvSpPr txBox="1"/>
          <p:nvPr>
            <p:custDataLst>
              <p:tags r:id="rId4"/>
            </p:custDataLst>
          </p:nvPr>
        </p:nvSpPr>
        <p:spPr bwMode="auto">
          <a:xfrm>
            <a:off x="2293756" y="1725185"/>
            <a:ext cx="201059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>
                <a:solidFill>
                  <a:schemeClr val="accent1">
                    <a:lumMod val="40000"/>
                    <a:lumOff val="60000"/>
                  </a:schemeClr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Mục</a:t>
            </a:r>
            <a:endParaRPr lang="en-US" altLang="zh-CN" sz="3200" dirty="0">
              <a:solidFill>
                <a:schemeClr val="accent1">
                  <a:lumMod val="40000"/>
                  <a:lumOff val="60000"/>
                </a:schemeClr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PA_MH_Number"/>
          <p:cNvSpPr txBox="1"/>
          <p:nvPr>
            <p:custDataLst>
              <p:tags r:id="rId5"/>
            </p:custDataLst>
          </p:nvPr>
        </p:nvSpPr>
        <p:spPr bwMode="auto">
          <a:xfrm>
            <a:off x="4136135" y="1563224"/>
            <a:ext cx="376266" cy="6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2</a:t>
            </a:r>
            <a:endParaRPr lang="zh-CN" altLang="en-US" sz="4800" dirty="0">
              <a:solidFill>
                <a:schemeClr val="accent1">
                  <a:lumMod val="40000"/>
                  <a:lumOff val="60000"/>
                </a:schemeClr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4328160"/>
            <a:ext cx="3662680" cy="25520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141930" y="-234577"/>
            <a:ext cx="2050070" cy="21344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59" b="85370" l="0" r="26919">
                        <a14:backgroundMark x1="25237" y1="74057" x2="26604" y2="72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65" r="72588" b="13485"/>
          <a:stretch>
            <a:fillRect/>
          </a:stretch>
        </p:blipFill>
        <p:spPr>
          <a:xfrm>
            <a:off x="10564779" y="5896323"/>
            <a:ext cx="421500" cy="4140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059" b="85370" l="0" r="26919">
                        <a14:backgroundMark x1="25237" y1="74057" x2="26604" y2="72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65" r="72588" b="13485"/>
          <a:stretch>
            <a:fillRect/>
          </a:stretch>
        </p:blipFill>
        <p:spPr>
          <a:xfrm>
            <a:off x="10986279" y="5148337"/>
            <a:ext cx="600446" cy="589897"/>
          </a:xfrm>
          <a:prstGeom prst="rect">
            <a:avLst/>
          </a:prstGeom>
        </p:spPr>
      </p:pic>
      <p:pic>
        <p:nvPicPr>
          <p:cNvPr id="16" name="图片 15" descr="5a02c6ac5b321"/>
          <p:cNvPicPr>
            <a:picLocks noChangeAspect="1"/>
          </p:cNvPicPr>
          <p:nvPr/>
        </p:nvPicPr>
        <p:blipFill>
          <a:blip r:embed="rId14"/>
          <a:srcRect t="27194" r="9186" b="20598"/>
          <a:stretch>
            <a:fillRect/>
          </a:stretch>
        </p:blipFill>
        <p:spPr>
          <a:xfrm>
            <a:off x="2007235" y="1891030"/>
            <a:ext cx="2406650" cy="1383665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 flipH="1">
            <a:off x="5026025" y="3157855"/>
            <a:ext cx="9525" cy="2881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581015" y="3190875"/>
            <a:ext cx="5715" cy="2223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 rot="16200000">
            <a:off x="6776085" y="2768024"/>
            <a:ext cx="405111" cy="1675765"/>
          </a:xfrm>
          <a:prstGeom prst="rect">
            <a:avLst/>
          </a:prstGeom>
          <a:noFill/>
        </p:spPr>
        <p:txBody>
          <a:bodyPr vert="eaVert" wrap="square" rtlCol="0" anchor="ctr" anchorCtr="0">
            <a:spAutoFit/>
          </a:bodyPr>
          <a:lstStyle/>
          <a:p>
            <a:pPr algn="dist">
              <a:lnSpc>
                <a:spcPct val="110000"/>
              </a:lnSpc>
            </a:pPr>
            <a:r>
              <a:rPr lang="en-US" altLang="zh-CN" sz="1400" spc="3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Trang 119</a:t>
            </a:r>
            <a:endParaRPr lang="zh-CN" altLang="en-US" sz="1400" spc="300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991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6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MH_Others_3"/>
          <p:cNvCxnSpPr>
            <a:cxnSpLocks noChangeShapeType="1"/>
          </p:cNvCxnSpPr>
          <p:nvPr>
            <p:custDataLst>
              <p:tags r:id="rId1"/>
            </p:custDataLst>
          </p:nvPr>
        </p:nvCxnSpPr>
        <p:spPr bwMode="auto">
          <a:xfrm>
            <a:off x="4663825" y="95765"/>
            <a:ext cx="0" cy="6433178"/>
          </a:xfrm>
          <a:prstGeom prst="line">
            <a:avLst/>
          </a:prstGeom>
          <a:noFill/>
          <a:ln w="12700" algn="ctr">
            <a:solidFill>
              <a:srgbClr val="CFCFC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MH_Others_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1628453" y="787998"/>
            <a:ext cx="3821377" cy="0"/>
          </a:xfrm>
          <a:prstGeom prst="line">
            <a:avLst/>
          </a:prstGeom>
          <a:noFill/>
          <a:ln w="12700" algn="ctr">
            <a:solidFill>
              <a:srgbClr val="CFCFC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7059" b="85370" l="0" r="26919">
                        <a14:backgroundMark x1="25237" y1="74057" x2="26604" y2="72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65" r="72588" b="13485"/>
          <a:stretch>
            <a:fillRect/>
          </a:stretch>
        </p:blipFill>
        <p:spPr>
          <a:xfrm>
            <a:off x="5763881" y="5595466"/>
            <a:ext cx="421500" cy="4140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7059" b="85370" l="0" r="26919">
                        <a14:backgroundMark x1="25237" y1="74057" x2="26604" y2="72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65" r="72588" b="13485"/>
          <a:stretch>
            <a:fillRect/>
          </a:stretch>
        </p:blipFill>
        <p:spPr>
          <a:xfrm>
            <a:off x="2205481" y="2012542"/>
            <a:ext cx="600446" cy="5898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7832" y="3914237"/>
            <a:ext cx="2884371" cy="3003156"/>
          </a:xfrm>
          <a:prstGeom prst="rect">
            <a:avLst/>
          </a:prstGeom>
        </p:spPr>
      </p:pic>
      <p:pic>
        <p:nvPicPr>
          <p:cNvPr id="16" name="图片 15" descr="5a02c6ac5b321"/>
          <p:cNvPicPr>
            <a:picLocks noChangeAspect="1"/>
          </p:cNvPicPr>
          <p:nvPr/>
        </p:nvPicPr>
        <p:blipFill>
          <a:blip r:embed="rId23"/>
          <a:srcRect t="27194" r="9186" b="20598"/>
          <a:stretch>
            <a:fillRect/>
          </a:stretch>
        </p:blipFill>
        <p:spPr>
          <a:xfrm>
            <a:off x="394329" y="-100026"/>
            <a:ext cx="2111375" cy="1213485"/>
          </a:xfrm>
          <a:prstGeom prst="rect">
            <a:avLst/>
          </a:prstGeom>
        </p:spPr>
      </p:pic>
      <p:sp>
        <p:nvSpPr>
          <p:cNvPr id="2" name="PA_MH_Others_1"/>
          <p:cNvSpPr txBox="1"/>
          <p:nvPr>
            <p:custDataLst>
              <p:tags r:id="rId3"/>
            </p:custDataLst>
          </p:nvPr>
        </p:nvSpPr>
        <p:spPr bwMode="auto">
          <a:xfrm>
            <a:off x="2506943" y="95765"/>
            <a:ext cx="3821376" cy="69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>
                <a:solidFill>
                  <a:srgbClr val="EF5C0D"/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NỘI DUNG</a:t>
            </a:r>
            <a:endParaRPr lang="zh-CN" altLang="en-US" sz="4800" dirty="0">
              <a:solidFill>
                <a:srgbClr val="EF5C0D"/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" name="MH_Number_1">
            <a:hlinkClick r:id="rId24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3264901" y="814865"/>
            <a:ext cx="899296" cy="57381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sz="2800" kern="0" dirty="0">
                <a:solidFill>
                  <a:srgbClr val="EF5C0D"/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01</a:t>
            </a:r>
          </a:p>
        </p:txBody>
      </p:sp>
      <p:sp>
        <p:nvSpPr>
          <p:cNvPr id="5" name="MH_Entry_1">
            <a:hlinkClick r:id="rId24" action="ppaction://hlinksldjump"/>
          </p:cNvPr>
          <p:cNvSpPr/>
          <p:nvPr>
            <p:custDataLst>
              <p:tags r:id="rId5"/>
            </p:custDataLst>
          </p:nvPr>
        </p:nvSpPr>
        <p:spPr>
          <a:xfrm flipH="1">
            <a:off x="4662919" y="814865"/>
            <a:ext cx="3290455" cy="41633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b="1" kern="0" spc="300">
                <a:solidFill>
                  <a:srgbClr val="EF5C0D"/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KHU VỰC BẮC Á</a:t>
            </a:r>
            <a:endParaRPr lang="zh-CN" altLang="en-US" sz="2800" b="1" kern="0" spc="300" dirty="0">
              <a:solidFill>
                <a:srgbClr val="EF5C0D"/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MH_Number_2">
            <a:hlinkClick r:id="rId25" action="ppaction://hlinksldjump"/>
          </p:cNvPr>
          <p:cNvSpPr txBox="1"/>
          <p:nvPr>
            <p:custDataLst>
              <p:tags r:id="rId6"/>
            </p:custDataLst>
          </p:nvPr>
        </p:nvSpPr>
        <p:spPr>
          <a:xfrm flipH="1">
            <a:off x="3264901" y="1444117"/>
            <a:ext cx="899296" cy="56842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EF5C0D"/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02</a:t>
            </a:r>
            <a:endParaRPr lang="en-US" sz="2800" kern="0" dirty="0">
              <a:solidFill>
                <a:srgbClr val="EF5C0D"/>
              </a:solidFill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" name="MH_Entry_2">
            <a:hlinkClick r:id="rId25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4662920" y="1487339"/>
            <a:ext cx="3290454" cy="44222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spc="300">
                <a:solidFill>
                  <a:srgbClr val="EF5C0D"/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  KHU VỰC TRUNG Á</a:t>
            </a:r>
            <a:endParaRPr lang="zh-CN" altLang="en-US" sz="2800" b="1" kern="0" spc="300" dirty="0">
              <a:solidFill>
                <a:srgbClr val="EF5C0D"/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8" name="MH_Number_3">
            <a:hlinkClick r:id="rId25" action="ppaction://hlinksldjump"/>
          </p:cNvPr>
          <p:cNvSpPr txBox="1"/>
          <p:nvPr>
            <p:custDataLst>
              <p:tags r:id="rId8"/>
            </p:custDataLst>
          </p:nvPr>
        </p:nvSpPr>
        <p:spPr>
          <a:xfrm flipH="1">
            <a:off x="3264901" y="2078171"/>
            <a:ext cx="899296" cy="56842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EF5C0D"/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03</a:t>
            </a:r>
            <a:endParaRPr lang="en-US" sz="2800" kern="0" dirty="0">
              <a:solidFill>
                <a:srgbClr val="EF5C0D"/>
              </a:solidFill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9" name="MH_Entry_3">
            <a:hlinkClick r:id="rId25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4662923" y="2213781"/>
            <a:ext cx="3290452" cy="51084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spc="300">
                <a:solidFill>
                  <a:srgbClr val="EF5C0D"/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KHU VỰC TÂY Á</a:t>
            </a:r>
            <a:endParaRPr lang="zh-CN" altLang="en-US" sz="2800" b="1" kern="0" spc="300" dirty="0">
              <a:solidFill>
                <a:srgbClr val="EF5C0D"/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" name="MH_Number_4">
            <a:hlinkClick r:id="rId25" action="ppaction://hlinksldjump"/>
          </p:cNvPr>
          <p:cNvSpPr txBox="1"/>
          <p:nvPr>
            <p:custDataLst>
              <p:tags r:id="rId10"/>
            </p:custDataLst>
          </p:nvPr>
        </p:nvSpPr>
        <p:spPr>
          <a:xfrm flipH="1">
            <a:off x="3264901" y="2847500"/>
            <a:ext cx="899296" cy="56842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EF5C0D"/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04</a:t>
            </a:r>
            <a:endParaRPr lang="en-US" sz="2800" kern="0" dirty="0">
              <a:solidFill>
                <a:srgbClr val="EF5C0D"/>
              </a:solidFill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MH_Entry_4">
            <a:hlinkClick r:id="rId25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4662923" y="2990791"/>
            <a:ext cx="3290451" cy="51084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spc="300">
                <a:solidFill>
                  <a:srgbClr val="EF5C0D"/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KHU VỰC NAM Á</a:t>
            </a:r>
            <a:endParaRPr lang="zh-CN" altLang="en-US" sz="2800" b="1" kern="0" spc="300" dirty="0">
              <a:solidFill>
                <a:srgbClr val="EF5C0D"/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8" name="MH_Number_3">
            <a:hlinkClick r:id="rId25" action="ppaction://hlinksldjump"/>
            <a:extLst>
              <a:ext uri="{FF2B5EF4-FFF2-40B4-BE49-F238E27FC236}">
                <a16:creationId xmlns:a16="http://schemas.microsoft.com/office/drawing/2014/main" id="{1C9164B4-B4AF-9054-486A-759613B6D78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 flipH="1">
            <a:off x="3264901" y="3592663"/>
            <a:ext cx="899296" cy="56842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zh-CN" sz="2800" kern="0">
                <a:solidFill>
                  <a:srgbClr val="EF5C0D"/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05</a:t>
            </a:r>
            <a:endParaRPr lang="en-US" sz="2800" kern="0" dirty="0">
              <a:solidFill>
                <a:srgbClr val="EF5C0D"/>
              </a:solidFill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9" name="MH_Entry_3">
            <a:hlinkClick r:id="rId25" action="ppaction://hlinksldjump"/>
            <a:extLst>
              <a:ext uri="{FF2B5EF4-FFF2-40B4-BE49-F238E27FC236}">
                <a16:creationId xmlns:a16="http://schemas.microsoft.com/office/drawing/2014/main" id="{84E83F81-49B1-6A36-27C4-F8197C38A9E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flipH="1">
            <a:off x="4664727" y="3814639"/>
            <a:ext cx="3289004" cy="51084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spc="300">
                <a:solidFill>
                  <a:srgbClr val="EF5C0D"/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KHU VỰC ĐÔNG Á</a:t>
            </a:r>
            <a:endParaRPr lang="zh-CN" altLang="en-US" sz="2800" b="1" kern="0" spc="300" dirty="0">
              <a:solidFill>
                <a:srgbClr val="EF5C0D"/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0" name="MH_Number_4">
            <a:hlinkClick r:id="rId25" action="ppaction://hlinksldjump"/>
            <a:extLst>
              <a:ext uri="{FF2B5EF4-FFF2-40B4-BE49-F238E27FC236}">
                <a16:creationId xmlns:a16="http://schemas.microsoft.com/office/drawing/2014/main" id="{7CE1F795-EDB5-7715-05AE-919344D7E7AE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 flipH="1">
            <a:off x="3264901" y="4607600"/>
            <a:ext cx="899296" cy="56842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zh-CN" sz="2800" kern="0">
                <a:solidFill>
                  <a:srgbClr val="EF5C0D"/>
                </a:solidFill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06</a:t>
            </a:r>
            <a:endParaRPr lang="en-US" sz="2800" kern="0" dirty="0">
              <a:solidFill>
                <a:srgbClr val="EF5C0D"/>
              </a:solidFill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1" name="MH_Entry_4">
            <a:hlinkClick r:id="rId25" action="ppaction://hlinksldjump"/>
            <a:extLst>
              <a:ext uri="{FF2B5EF4-FFF2-40B4-BE49-F238E27FC236}">
                <a16:creationId xmlns:a16="http://schemas.microsoft.com/office/drawing/2014/main" id="{BB518A5C-AF26-8B27-44DA-55403F9D9496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flipH="1">
            <a:off x="4662918" y="4660945"/>
            <a:ext cx="3289000" cy="51084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800" spc="300">
                <a:solidFill>
                  <a:srgbClr val="EF5C0D"/>
                </a:solidFill>
                <a:latin typeface="#9Slide03 Bebas Neue ZSmall" panose="020B0606020202050201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KHU VỰC ĐÔNG NAM Á</a:t>
            </a:r>
            <a:endParaRPr lang="zh-CN" altLang="en-US" sz="2800" b="1" kern="0" spc="300" dirty="0">
              <a:solidFill>
                <a:srgbClr val="EF5C0D"/>
              </a:solidFill>
              <a:latin typeface="#9Slide03 Bebas Neue ZSmall" panose="020B0606020202050201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3" name="image109.png">
            <a:extLst>
              <a:ext uri="{FF2B5EF4-FFF2-40B4-BE49-F238E27FC236}">
                <a16:creationId xmlns:a16="http://schemas.microsoft.com/office/drawing/2014/main" id="{00EBCBE6-F441-3E51-11A0-E41DBA425122}"/>
              </a:ext>
            </a:extLst>
          </p:cNvPr>
          <p:cNvPicPr/>
          <p:nvPr/>
        </p:nvPicPr>
        <p:blipFill>
          <a:blip r:embed="rId26"/>
          <a:srcRect/>
          <a:stretch>
            <a:fillRect/>
          </a:stretch>
        </p:blipFill>
        <p:spPr>
          <a:xfrm>
            <a:off x="10380725" y="1272667"/>
            <a:ext cx="819150" cy="342900"/>
          </a:xfrm>
          <a:prstGeom prst="rect">
            <a:avLst/>
          </a:prstGeom>
          <a:ln/>
        </p:spPr>
      </p:pic>
      <p:pic>
        <p:nvPicPr>
          <p:cNvPr id="24" name="image106.png">
            <a:extLst>
              <a:ext uri="{FF2B5EF4-FFF2-40B4-BE49-F238E27FC236}">
                <a16:creationId xmlns:a16="http://schemas.microsoft.com/office/drawing/2014/main" id="{002886CD-F10A-92A9-F091-ACA28E7D94A0}"/>
              </a:ext>
            </a:extLst>
          </p:cNvPr>
          <p:cNvPicPr/>
          <p:nvPr/>
        </p:nvPicPr>
        <p:blipFill>
          <a:blip r:embed="rId27"/>
          <a:srcRect/>
          <a:stretch>
            <a:fillRect/>
          </a:stretch>
        </p:blipFill>
        <p:spPr>
          <a:xfrm>
            <a:off x="8992122" y="1487339"/>
            <a:ext cx="819150" cy="596900"/>
          </a:xfrm>
          <a:prstGeom prst="rect">
            <a:avLst/>
          </a:prstGeom>
          <a:ln/>
        </p:spPr>
      </p:pic>
      <p:pic>
        <p:nvPicPr>
          <p:cNvPr id="25" name="image110.png">
            <a:extLst>
              <a:ext uri="{FF2B5EF4-FFF2-40B4-BE49-F238E27FC236}">
                <a16:creationId xmlns:a16="http://schemas.microsoft.com/office/drawing/2014/main" id="{7675A7AB-B884-7BDE-C6EC-FDC96EECC08D}"/>
              </a:ext>
            </a:extLst>
          </p:cNvPr>
          <p:cNvPicPr/>
          <p:nvPr/>
        </p:nvPicPr>
        <p:blipFill>
          <a:blip r:embed="rId28"/>
          <a:srcRect/>
          <a:stretch>
            <a:fillRect/>
          </a:stretch>
        </p:blipFill>
        <p:spPr>
          <a:xfrm>
            <a:off x="8705731" y="2822935"/>
            <a:ext cx="986790" cy="642620"/>
          </a:xfrm>
          <a:prstGeom prst="rect">
            <a:avLst/>
          </a:prstGeom>
          <a:ln/>
        </p:spPr>
      </p:pic>
      <p:pic>
        <p:nvPicPr>
          <p:cNvPr id="26" name="image108.png">
            <a:extLst>
              <a:ext uri="{FF2B5EF4-FFF2-40B4-BE49-F238E27FC236}">
                <a16:creationId xmlns:a16="http://schemas.microsoft.com/office/drawing/2014/main" id="{C5B195D8-EA27-FB44-F084-6370687E9981}"/>
              </a:ext>
            </a:extLst>
          </p:cNvPr>
          <p:cNvPicPr/>
          <p:nvPr/>
        </p:nvPicPr>
        <p:blipFill>
          <a:blip r:embed="rId29"/>
          <a:srcRect/>
          <a:stretch>
            <a:fillRect/>
          </a:stretch>
        </p:blipFill>
        <p:spPr>
          <a:xfrm>
            <a:off x="10380725" y="2145239"/>
            <a:ext cx="819150" cy="914400"/>
          </a:xfrm>
          <a:prstGeom prst="rect">
            <a:avLst/>
          </a:prstGeom>
          <a:ln/>
        </p:spPr>
      </p:pic>
      <p:pic>
        <p:nvPicPr>
          <p:cNvPr id="27" name="image107.png">
            <a:extLst>
              <a:ext uri="{FF2B5EF4-FFF2-40B4-BE49-F238E27FC236}">
                <a16:creationId xmlns:a16="http://schemas.microsoft.com/office/drawing/2014/main" id="{F1160662-5F0B-2BCE-2059-1B450C7FFD89}"/>
              </a:ext>
            </a:extLst>
          </p:cNvPr>
          <p:cNvPicPr/>
          <p:nvPr/>
        </p:nvPicPr>
        <p:blipFill>
          <a:blip r:embed="rId30"/>
          <a:srcRect/>
          <a:stretch>
            <a:fillRect/>
          </a:stretch>
        </p:blipFill>
        <p:spPr>
          <a:xfrm>
            <a:off x="9082402" y="3972084"/>
            <a:ext cx="819150" cy="571500"/>
          </a:xfrm>
          <a:prstGeom prst="rect">
            <a:avLst/>
          </a:prstGeom>
          <a:ln/>
        </p:spPr>
      </p:pic>
      <p:pic>
        <p:nvPicPr>
          <p:cNvPr id="28" name="image133.png">
            <a:extLst>
              <a:ext uri="{FF2B5EF4-FFF2-40B4-BE49-F238E27FC236}">
                <a16:creationId xmlns:a16="http://schemas.microsoft.com/office/drawing/2014/main" id="{6565E49D-CB2E-AA37-3140-ED349D0DFF2A}"/>
              </a:ext>
            </a:extLst>
          </p:cNvPr>
          <p:cNvPicPr/>
          <p:nvPr/>
        </p:nvPicPr>
        <p:blipFill>
          <a:blip r:embed="rId31"/>
          <a:srcRect/>
          <a:stretch>
            <a:fillRect/>
          </a:stretch>
        </p:blipFill>
        <p:spPr>
          <a:xfrm>
            <a:off x="10603089" y="3263959"/>
            <a:ext cx="747395" cy="799465"/>
          </a:xfrm>
          <a:prstGeom prst="rect">
            <a:avLst/>
          </a:prstGeom>
          <a:ln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A7D1AD8-F958-AE29-0F46-8D15E2D5AF61}"/>
              </a:ext>
            </a:extLst>
          </p:cNvPr>
          <p:cNvSpPr txBox="1"/>
          <p:nvPr/>
        </p:nvSpPr>
        <p:spPr>
          <a:xfrm>
            <a:off x="2360799" y="271570"/>
            <a:ext cx="797302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+mj-lt"/>
                <a:ea typeface="#9Slide02 Noi dung rat dai" panose="02000000000000000000" pitchFamily="2" charset="0"/>
              </a:rPr>
              <a:t>Dựa vào hình 2,3,4,5,6,7,8 và thông tin trong mục 2, các em hãy trao đổi để hoàn thành nội dung phiếu học tập sau:</a:t>
            </a: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582112E-0A11-BEF6-4554-28D08A1851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913867"/>
              </p:ext>
            </p:extLst>
          </p:nvPr>
        </p:nvGraphicFramePr>
        <p:xfrm>
          <a:off x="660400" y="1130300"/>
          <a:ext cx="10962399" cy="51054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66057">
                  <a:extLst>
                    <a:ext uri="{9D8B030D-6E8A-4147-A177-3AD203B41FA5}">
                      <a16:colId xmlns:a16="http://schemas.microsoft.com/office/drawing/2014/main" val="1198144888"/>
                    </a:ext>
                  </a:extLst>
                </a:gridCol>
                <a:gridCol w="1566057">
                  <a:extLst>
                    <a:ext uri="{9D8B030D-6E8A-4147-A177-3AD203B41FA5}">
                      <a16:colId xmlns:a16="http://schemas.microsoft.com/office/drawing/2014/main" val="1806698180"/>
                    </a:ext>
                  </a:extLst>
                </a:gridCol>
                <a:gridCol w="1566057">
                  <a:extLst>
                    <a:ext uri="{9D8B030D-6E8A-4147-A177-3AD203B41FA5}">
                      <a16:colId xmlns:a16="http://schemas.microsoft.com/office/drawing/2014/main" val="4257440049"/>
                    </a:ext>
                  </a:extLst>
                </a:gridCol>
                <a:gridCol w="1566057">
                  <a:extLst>
                    <a:ext uri="{9D8B030D-6E8A-4147-A177-3AD203B41FA5}">
                      <a16:colId xmlns:a16="http://schemas.microsoft.com/office/drawing/2014/main" val="4071291179"/>
                    </a:ext>
                  </a:extLst>
                </a:gridCol>
                <a:gridCol w="1566057">
                  <a:extLst>
                    <a:ext uri="{9D8B030D-6E8A-4147-A177-3AD203B41FA5}">
                      <a16:colId xmlns:a16="http://schemas.microsoft.com/office/drawing/2014/main" val="2823515915"/>
                    </a:ext>
                  </a:extLst>
                </a:gridCol>
                <a:gridCol w="1566057">
                  <a:extLst>
                    <a:ext uri="{9D8B030D-6E8A-4147-A177-3AD203B41FA5}">
                      <a16:colId xmlns:a16="http://schemas.microsoft.com/office/drawing/2014/main" val="1590448829"/>
                    </a:ext>
                  </a:extLst>
                </a:gridCol>
                <a:gridCol w="1566057">
                  <a:extLst>
                    <a:ext uri="{9D8B030D-6E8A-4147-A177-3AD203B41FA5}">
                      <a16:colId xmlns:a16="http://schemas.microsoft.com/office/drawing/2014/main" val="3040611373"/>
                    </a:ext>
                  </a:extLst>
                </a:gridCol>
              </a:tblGrid>
              <a:tr h="141282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Các khu vực</a:t>
                      </a:r>
                      <a:endParaRPr lang="en-US" sz="24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Bắc Á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N1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Trung Á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N2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Tây Á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N3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Nam Á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N4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Đông Á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N5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Đông Nam Á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N6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+mn-lt"/>
                        <a:ea typeface="#9Slide02 Noi dung rat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506386"/>
                  </a:ext>
                </a:extLst>
              </a:tr>
              <a:tr h="141282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Phạm vi lãnh thổ, địa hình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5349137"/>
                  </a:ext>
                </a:extLst>
              </a:tr>
              <a:tr h="44952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Khí hậu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83125"/>
                  </a:ext>
                </a:extLst>
              </a:tr>
              <a:tr h="44952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Khoáng sản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252038"/>
                  </a:ext>
                </a:extLst>
              </a:tr>
              <a:tr h="449526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Sông ngòi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299710"/>
                  </a:ext>
                </a:extLst>
              </a:tr>
              <a:tr h="93117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Tài nguyên rừng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#9Slide02 Noi dung rat dai" panose="02000000000000000000" pitchFamily="2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962" marR="279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6071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6375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NUMBER"/>
  <p:tag name="ID" val="547143"/>
  <p:tag name="MH_ORDER" val="NUMBER"/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NUMBER"/>
  <p:tag name="ID" val="547143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ENTRY"/>
  <p:tag name="ID" val="547143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NUMBER"/>
  <p:tag name="ID" val="547143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ENTRY"/>
  <p:tag name="ID" val="547143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NUMBER"/>
  <p:tag name="ID" val="547143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ENTRY"/>
  <p:tag name="ID" val="547143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NUMBER"/>
  <p:tag name="ID" val="547143"/>
  <p:tag name="MH_ORDER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ENTRY"/>
  <p:tag name="ID" val="547143"/>
  <p:tag name="MH_ORDER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NUMBER"/>
  <p:tag name="ID" val="547143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ENTRY"/>
  <p:tag name="ID" val="547143"/>
  <p:tag name="MH_ORDER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NUMBER"/>
  <p:tag name="ID" val="547143"/>
  <p:tag name="MH_ORDER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ENTRY"/>
  <p:tag name="ID" val="547143"/>
  <p:tag name="MH_ORDER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TITLE"/>
  <p:tag name="ID" val="54714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TITLE"/>
  <p:tag name="ID" val="54714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NUMBER"/>
  <p:tag name="ID" val="547143"/>
  <p:tag name="MH_ORDER" val="NUMBER"/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TITLE"/>
  <p:tag name="ID" val="54714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NUMBER"/>
  <p:tag name="ID" val="547143"/>
  <p:tag name="MH_ORDER" val="NUMBER"/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NUMBER"/>
  <p:tag name="ID" val="547143"/>
  <p:tag name="MH_ORDER" val="NUMBER"/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TITLE"/>
  <p:tag name="ID" val="54714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2160349"/>
  <p:tag name="MH_LIBRARY" val="CONTENTS"/>
  <p:tag name="MH_TYPE" val="OTHERS"/>
  <p:tag name="ID" val="547143"/>
  <p:tag name="PA" val="v3.2.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xbdfe4g">
      <a:majorFont>
        <a:latin typeface="#9Slide03 Ample" panose="020F0302020204030204"/>
        <a:ea typeface="Microsoft YaHei"/>
        <a:cs typeface=""/>
      </a:majorFont>
      <a:minorFont>
        <a:latin typeface="#9Slide03 Ample" panose="020F0502020204030204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1032</Words>
  <Application>Microsoft Office PowerPoint</Application>
  <PresentationFormat>Widescreen</PresentationFormat>
  <Paragraphs>281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等线</vt:lpstr>
      <vt:lpstr>Microsoft YaHei</vt:lpstr>
      <vt:lpstr>#9Slide02 Noi dung rat dai</vt:lpstr>
      <vt:lpstr>#9Slide03 Ample</vt:lpstr>
      <vt:lpstr>#9Slide03 Bebas Neue Bold</vt:lpstr>
      <vt:lpstr>#9Slide03 Bebas Neue ZSmall</vt:lpstr>
      <vt:lpstr>#9Slide05 Habano</vt:lpstr>
      <vt:lpstr>Arial</vt:lpstr>
      <vt:lpstr>Calibri</vt:lpstr>
      <vt:lpstr>inpin heiti</vt:lpstr>
      <vt:lpstr>Times New Roman</vt:lpstr>
      <vt:lpstr>字魂59号-创粗黑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Lanh Bui</dc:creator>
  <cp:lastModifiedBy>FPT</cp:lastModifiedBy>
  <cp:revision>6</cp:revision>
  <dcterms:created xsi:type="dcterms:W3CDTF">2022-07-25T14:06:09Z</dcterms:created>
  <dcterms:modified xsi:type="dcterms:W3CDTF">2024-11-24T04:17:13Z</dcterms:modified>
</cp:coreProperties>
</file>