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96" r:id="rId4"/>
    <p:sldMasterId id="2147483720" r:id="rId5"/>
    <p:sldMasterId id="2147483734" r:id="rId6"/>
    <p:sldMasterId id="2147483747" r:id="rId7"/>
    <p:sldMasterId id="2147483759" r:id="rId8"/>
  </p:sldMasterIdLst>
  <p:notesMasterIdLst>
    <p:notesMasterId r:id="rId27"/>
  </p:notesMasterIdLst>
  <p:handoutMasterIdLst>
    <p:handoutMasterId r:id="rId28"/>
  </p:handoutMasterIdLst>
  <p:sldIdLst>
    <p:sldId id="302" r:id="rId9"/>
    <p:sldId id="325" r:id="rId10"/>
    <p:sldId id="304" r:id="rId11"/>
    <p:sldId id="311" r:id="rId12"/>
    <p:sldId id="305" r:id="rId13"/>
    <p:sldId id="316" r:id="rId14"/>
    <p:sldId id="312" r:id="rId15"/>
    <p:sldId id="280" r:id="rId16"/>
    <p:sldId id="313" r:id="rId17"/>
    <p:sldId id="314" r:id="rId18"/>
    <p:sldId id="315" r:id="rId19"/>
    <p:sldId id="317" r:id="rId20"/>
    <p:sldId id="321" r:id="rId21"/>
    <p:sldId id="318" r:id="rId22"/>
    <p:sldId id="319" r:id="rId23"/>
    <p:sldId id="320" r:id="rId24"/>
    <p:sldId id="324" r:id="rId25"/>
    <p:sldId id="323" r:id="rId26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85" autoAdjust="0"/>
    <p:restoredTop sz="94660"/>
  </p:normalViewPr>
  <p:slideViewPr>
    <p:cSldViewPr>
      <p:cViewPr varScale="1">
        <p:scale>
          <a:sx n="63" d="100"/>
          <a:sy n="63" d="100"/>
        </p:scale>
        <p:origin x="1612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9DB41-63C1-404C-9350-059E384C7700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4477C-4B9F-431D-8490-59794A8D4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83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FCD3E-F01E-49C1-A749-937922BA4B37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36D70F-A8A4-423C-A721-08758064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18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54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28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78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5B691-7565-47A8-8AF9-CFDFDF79E70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856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6A51E-E044-417F-B81F-DE328DF9612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747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F94718-1856-411B-99BC-174E991FF7F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8737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E279C-F039-4807-88E1-3624F7192F7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712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F0E971-5E05-493F-B83B-8F978A4C8C3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683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7DABE5-1901-423E-B2B3-F938C680E7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90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B589B-E8F8-4AB0-A066-B110FCB5EB6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4519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A7E0D2-2C3D-449F-A917-C909AFF5FE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50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409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D6E23-C492-4AA3-8ECE-F922A397328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0973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109135-DD24-4FBE-A8A1-DCF72C7A1D9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5939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ADD56-246C-4F03-BDC7-767D9D425BE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1772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5A64C-78EF-4171-8AFC-61BB14427AF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2631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DD61C-F96A-412A-8317-945725C9FE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6795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BD64B-7A04-4FE2-8A21-A855EC0361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5326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17C2A-8350-4419-9FEF-5611011C4E0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3949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1506B-AD48-4A15-9737-48DBA26BB2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9451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ED3E8-B494-47F0-9F77-F1708151D63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8177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31ED2-CB9F-4A0E-9D36-3398A5D192F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867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2578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123E6-572B-4972-9475-9F3F7068AE8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518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DAA2C-CCA0-4846-A025-9EC9C08613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470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BB013-2167-4AC7-BE47-814F18224A1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3595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A716F-CC0E-4C56-9DDF-DC826D4E778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9724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0220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3625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3185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5503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6612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063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118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73807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9580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1695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070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5080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BE715-1BD8-4056-A4D6-E36B56C587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8855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348FA-01EB-44CA-ADD8-6772DEAE15F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11041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B690D-F489-4374-89A9-E1959B9D48E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48705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0DB88-5F06-42C7-B33F-0099792B6B4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48012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798EF-431F-464B-96FE-FA24B56D97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848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0638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40B8-27B5-4116-9601-17AA8090F79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71263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00157-A3EE-4F53-80F6-24B6388A53F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19813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99430-A940-48BE-86A8-628F80153C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54875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225D8-C8D1-4597-AD17-815FAC90613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63774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4CFCD-D20D-47D3-BD90-D4DD48E2A5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6831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C06F9-055A-405B-9987-E41B6D8662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54554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8AFEC-274E-41E7-A34E-1E406912E4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21138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71624-0368-448E-AE84-0FC7BBD8299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48873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phụ đề của Bản cái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6BCD7-34D7-43B2-8D63-F241C33659E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60941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FD3C3-7FE4-4167-9FEA-2248938E6BE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88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497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E034D-7A20-4697-9EDD-AEF2450C62F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72266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C0F84-28D2-4079-AC1E-04E5A146D8F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12464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5E657-2362-43FC-B742-23F968A438F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78925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22452-2F6E-4AC0-ABDE-4963F249AFC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2402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8D47B-0F85-4D31-AFCA-346F1FA7C56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92464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69A0B-CAFF-463A-9296-C3366353A0D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91741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1E9BB-5351-4A66-A5ED-ABA430B196D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73986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33897-9931-4038-BDDE-DD5B4C0C67C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10510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DE576-3559-4E13-B416-8B1B384DB04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28725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ội dung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B60F5-ECBC-42C5-8AEC-96727703A2D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236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42895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45373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92060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60345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86593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58541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35880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93019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31443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26450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029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9455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702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959B2-DC88-478E-8EED-F064E2E706E6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67219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E3EEB-DCCA-4D14-A45C-3C4494EE1DFB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00330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86DC8-04D9-4601-8630-4BA65D2E2159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47884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33B21-0330-443E-A473-7BC095F3471F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19294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30C06-F603-4386-8CC0-B8BD5B17E8E4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3311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36D14-0AB2-409F-9A63-5009D640C3E9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95963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55B81-0CC3-4681-80D3-EA457AAAC99D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57601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56458-5F78-4DAE-AA4A-34D2EAD46D07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11431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2C0C7-13C7-4AFC-AB76-66EF85703731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553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453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D4643-CAEC-4926-B4A3-83FD4A43189D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83547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6CB64-BA19-4A7D-BBEF-A81E8D33756E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17175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B03F9-9B50-4076-B9A3-87180BF9F2CB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513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82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391F5-9618-4E9C-AC88-D11322F53D5D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73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7CE94B-425A-412E-9549-792D9C341907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012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FBBAFA-FC33-4E7D-9711-9078F242E99F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749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217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566010-7DC0-46EB-8381-A87637604FB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920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F005A1-ABE0-4568-9940-59E42FFF65BD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951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29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59A37B-9868-4116-BFB8-6D70E2492610}" type="slidenum">
              <a:rPr lang="vi-V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007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5.wmf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7" Type="http://schemas.openxmlformats.org/officeDocument/2006/relationships/image" Target="../media/image9.jpe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8.wmf"/><Relationship Id="rId5" Type="http://schemas.openxmlformats.org/officeDocument/2006/relationships/image" Target="../media/image2.wmf"/><Relationship Id="rId4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8.wmf"/><Relationship Id="rId5" Type="http://schemas.openxmlformats.org/officeDocument/2006/relationships/image" Target="../media/image2.wmf"/><Relationship Id="rId4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8.wmf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2.wmf"/><Relationship Id="rId5" Type="http://schemas.openxmlformats.org/officeDocument/2006/relationships/slideLayout" Target="../slideLayouts/slideLayout40.xml"/><Relationship Id="rId4" Type="http://schemas.openxmlformats.org/officeDocument/2006/relationships/tags" Target="../tags/tag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9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7" Type="http://schemas.openxmlformats.org/officeDocument/2006/relationships/image" Target="../media/image13.jpg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image" Target="../media/image8.wmf"/><Relationship Id="rId5" Type="http://schemas.openxmlformats.org/officeDocument/2006/relationships/image" Target="../media/image2.wmf"/><Relationship Id="rId4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OOK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610799">
            <a:off x="152400" y="2292350"/>
            <a:ext cx="3429000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90800" cy="257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717925"/>
            <a:ext cx="34290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Bellco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-76200"/>
            <a:ext cx="1371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FIREWRK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6238"/>
            <a:ext cx="2471738" cy="267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imag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3838" y="4648200"/>
            <a:ext cx="1376362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 descr="imag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5257800"/>
            <a:ext cx="1376362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 descr="imag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876800"/>
            <a:ext cx="1376363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7" name="WordArt 11"/>
          <p:cNvSpPr>
            <a:spLocks noChangeArrowheads="1" noChangeShapeType="1" noTextEdit="1"/>
          </p:cNvSpPr>
          <p:nvPr/>
        </p:nvSpPr>
        <p:spPr bwMode="auto">
          <a:xfrm>
            <a:off x="838200" y="838200"/>
            <a:ext cx="8153400" cy="2209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atin typeface=".VnAristote"/>
              </a:rPr>
              <a:t>NhiÖt liÖt chµo mõng c¸c thÇy c« gi¸o vµ c¸c em häc sinh!</a:t>
            </a:r>
          </a:p>
        </p:txBody>
      </p:sp>
      <p:sp>
        <p:nvSpPr>
          <p:cNvPr id="116748" name="WordArt 12"/>
          <p:cNvSpPr>
            <a:spLocks noChangeArrowheads="1" noChangeShapeType="1" noTextEdit="1"/>
          </p:cNvSpPr>
          <p:nvPr/>
        </p:nvSpPr>
        <p:spPr bwMode="auto">
          <a:xfrm>
            <a:off x="3124200" y="3429000"/>
            <a:ext cx="5334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</a:rPr>
              <a:t>N</a:t>
            </a:r>
            <a:r>
              <a:rPr lang="vi-VN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</a:rPr>
              <a:t>gữ văn 6</a:t>
            </a:r>
            <a:endParaRPr lang="en-US" sz="3600" kern="10" dirty="0" smtClean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VNI-Book"/>
            </a:endParaRPr>
          </a:p>
        </p:txBody>
      </p:sp>
    </p:spTree>
    <p:extLst>
      <p:ext uri="{BB962C8B-B14F-4D97-AF65-F5344CB8AC3E}">
        <p14:creationId xmlns:p14="http://schemas.microsoft.com/office/powerpoint/2010/main" val="3864443637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70" decel="100000"/>
                                        <p:tgtEl>
                                          <p:spTgt spid="1167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770" decel="100000"/>
                                        <p:tgtEl>
                                          <p:spTgt spid="11674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" dur="770" fill="hold"/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7" grpId="0" animBg="1"/>
      <p:bldP spid="11674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3200" dirty="0" err="1" smtClean="0"/>
              <a:t>Ca</a:t>
            </a:r>
            <a:r>
              <a:rPr lang="en-US" sz="3200" dirty="0" smtClean="0"/>
              <a:t>́ </a:t>
            </a:r>
            <a:r>
              <a:rPr lang="en-US" sz="3200" dirty="0" err="1" smtClean="0"/>
              <a:t>linh</a:t>
            </a:r>
            <a:endParaRPr lang="en-US" sz="3200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286000"/>
            <a:ext cx="3886200" cy="3581400"/>
          </a:xfrm>
        </p:spPr>
      </p:pic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sz="3200" dirty="0" err="1" smtClean="0"/>
              <a:t>Bông</a:t>
            </a:r>
            <a:r>
              <a:rPr lang="en-US" sz="3200" dirty="0" smtClean="0"/>
              <a:t>  </a:t>
            </a:r>
            <a:r>
              <a:rPr lang="en-US" sz="3200" dirty="0" err="1" smtClean="0"/>
              <a:t>điên</a:t>
            </a:r>
            <a:r>
              <a:rPr lang="en-US" sz="3200" dirty="0" smtClean="0"/>
              <a:t> </a:t>
            </a:r>
            <a:r>
              <a:rPr lang="en-US" sz="3200" dirty="0" err="1" smtClean="0"/>
              <a:t>điển</a:t>
            </a:r>
            <a:endParaRPr lang="en-US" sz="3200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286000"/>
            <a:ext cx="4038600" cy="3581400"/>
          </a:xfrm>
        </p:spPr>
      </p:pic>
    </p:spTree>
    <p:extLst>
      <p:ext uri="{BB962C8B-B14F-4D97-AF65-F5344CB8AC3E}">
        <p14:creationId xmlns:p14="http://schemas.microsoft.com/office/powerpoint/2010/main" val="176438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Món</a:t>
            </a:r>
            <a:r>
              <a:rPr lang="en-US" dirty="0" smtClean="0"/>
              <a:t> </a:t>
            </a:r>
            <a:r>
              <a:rPr lang="en-US" dirty="0" err="1" smtClean="0"/>
              <a:t>ăn</a:t>
            </a:r>
            <a:r>
              <a:rPr lang="en-US" dirty="0" smtClean="0"/>
              <a:t> </a:t>
            </a:r>
            <a:r>
              <a:rPr lang="en-US" dirty="0" err="1" smtClean="0"/>
              <a:t>nơi</a:t>
            </a:r>
            <a:r>
              <a:rPr lang="en-US" dirty="0" smtClean="0"/>
              <a:t> </a:t>
            </a:r>
            <a:r>
              <a:rPr lang="en-US" dirty="0" err="1" smtClean="0"/>
              <a:t>Đồng</a:t>
            </a:r>
            <a:r>
              <a:rPr lang="en-US" dirty="0" smtClean="0"/>
              <a:t> </a:t>
            </a:r>
            <a:r>
              <a:rPr lang="en-US" dirty="0" err="1" smtClean="0"/>
              <a:t>Tháp</a:t>
            </a:r>
            <a:r>
              <a:rPr lang="en-US" dirty="0" smtClean="0"/>
              <a:t> </a:t>
            </a:r>
            <a:r>
              <a:rPr lang="en-US" dirty="0" err="1" smtClean="0"/>
              <a:t>Mười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err="1" smtClean="0"/>
              <a:t>Ca</a:t>
            </a:r>
            <a:r>
              <a:rPr lang="en-US" dirty="0" smtClean="0"/>
              <a:t>́ </a:t>
            </a:r>
            <a:r>
              <a:rPr lang="en-US" dirty="0" err="1" smtClean="0"/>
              <a:t>linh</a:t>
            </a:r>
            <a:r>
              <a:rPr lang="en-US" dirty="0" smtClean="0"/>
              <a:t> </a:t>
            </a:r>
            <a:r>
              <a:rPr lang="en-US" dirty="0" err="1" smtClean="0"/>
              <a:t>kho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̣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514600"/>
            <a:ext cx="3753284" cy="3059906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err="1" smtClean="0"/>
              <a:t>Bông</a:t>
            </a:r>
            <a:r>
              <a:rPr lang="en-US" dirty="0" smtClean="0"/>
              <a:t> </a:t>
            </a:r>
            <a:r>
              <a:rPr lang="en-US" dirty="0" err="1" smtClean="0"/>
              <a:t>điên</a:t>
            </a:r>
            <a:r>
              <a:rPr lang="en-US" dirty="0" smtClean="0"/>
              <a:t> </a:t>
            </a:r>
            <a:r>
              <a:rPr lang="en-US" dirty="0" err="1" smtClean="0"/>
              <a:t>điển</a:t>
            </a:r>
            <a:r>
              <a:rPr lang="en-US" dirty="0" smtClean="0"/>
              <a:t> </a:t>
            </a:r>
            <a:r>
              <a:rPr lang="en-US" dirty="0" err="1" smtClean="0"/>
              <a:t>xào</a:t>
            </a:r>
            <a:r>
              <a:rPr lang="en-US" dirty="0" smtClean="0"/>
              <a:t> </a:t>
            </a:r>
            <a:r>
              <a:rPr lang="en-US" dirty="0" err="1" smtClean="0"/>
              <a:t>tôm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590800"/>
            <a:ext cx="3926178" cy="2940844"/>
          </a:xfrm>
        </p:spPr>
      </p:pic>
    </p:spTree>
    <p:extLst>
      <p:ext uri="{BB962C8B-B14F-4D97-AF65-F5344CB8AC3E}">
        <p14:creationId xmlns:p14="http://schemas.microsoft.com/office/powerpoint/2010/main" val="43088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1143000"/>
          </a:xfrm>
        </p:spPr>
        <p:txBody>
          <a:bodyPr/>
          <a:lstStyle/>
          <a:p>
            <a:r>
              <a:rPr lang="en-US" dirty="0" err="1" smtClean="0"/>
              <a:t>Khu</a:t>
            </a:r>
            <a:r>
              <a:rPr lang="en-US" dirty="0" smtClean="0"/>
              <a:t> di </a:t>
            </a:r>
            <a:r>
              <a:rPr lang="en-US" dirty="0" err="1" smtClean="0"/>
              <a:t>tích</a:t>
            </a:r>
            <a:r>
              <a:rPr lang="en-US" dirty="0" smtClean="0"/>
              <a:t> Gò </a:t>
            </a:r>
            <a:r>
              <a:rPr lang="en-US" dirty="0" err="1" smtClean="0"/>
              <a:t>Tháp</a:t>
            </a:r>
            <a:endParaRPr lang="en-US" dirty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" y="2286000"/>
            <a:ext cx="5105400" cy="4343400"/>
          </a:xfrm>
        </p:spPr>
      </p:pic>
      <p:pic>
        <p:nvPicPr>
          <p:cNvPr id="13" name="Content Placeholder 12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2286000"/>
            <a:ext cx="3962400" cy="4343400"/>
          </a:xfrm>
        </p:spPr>
      </p:pic>
    </p:spTree>
    <p:extLst>
      <p:ext uri="{BB962C8B-B14F-4D97-AF65-F5344CB8AC3E}">
        <p14:creationId xmlns:p14="http://schemas.microsoft.com/office/powerpoint/2010/main" val="17375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762000"/>
            <a:ext cx="4040188" cy="639762"/>
          </a:xfrm>
        </p:spPr>
        <p:txBody>
          <a:bodyPr/>
          <a:lstStyle/>
          <a:p>
            <a:r>
              <a:rPr lang="en-US" dirty="0" err="1" smtClean="0"/>
              <a:t>Tháp</a:t>
            </a:r>
            <a:r>
              <a:rPr lang="en-US" dirty="0" smtClean="0"/>
              <a:t> Bà ( </a:t>
            </a:r>
            <a:r>
              <a:rPr lang="en-US" dirty="0" err="1" smtClean="0"/>
              <a:t>Nha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828800"/>
            <a:ext cx="4727616" cy="3733800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762000"/>
            <a:ext cx="4041775" cy="639762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Thánh</a:t>
            </a:r>
            <a:r>
              <a:rPr lang="en-US" dirty="0" smtClean="0"/>
              <a:t> </a:t>
            </a:r>
            <a:r>
              <a:rPr lang="en-US" dirty="0" err="1" smtClean="0"/>
              <a:t>địa</a:t>
            </a:r>
            <a:r>
              <a:rPr lang="en-US" dirty="0" smtClean="0"/>
              <a:t> Mỹ </a:t>
            </a:r>
            <a:r>
              <a:rPr lang="en-US" dirty="0" err="1" smtClean="0"/>
              <a:t>Sơn</a:t>
            </a:r>
            <a:r>
              <a:rPr lang="en-US" dirty="0" smtClean="0"/>
              <a:t> (</a:t>
            </a:r>
            <a:r>
              <a:rPr lang="en-US" dirty="0" err="1" smtClean="0"/>
              <a:t>Quảng</a:t>
            </a:r>
            <a:r>
              <a:rPr lang="en-US" dirty="0" smtClean="0"/>
              <a:t> Nam)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828800"/>
            <a:ext cx="4343400" cy="3733799"/>
          </a:xfrm>
        </p:spPr>
      </p:pic>
    </p:spTree>
    <p:extLst>
      <p:ext uri="{BB962C8B-B14F-4D97-AF65-F5344CB8AC3E}">
        <p14:creationId xmlns:p14="http://schemas.microsoft.com/office/powerpoint/2010/main" val="233937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2400" y="5696211"/>
            <a:ext cx="8229600" cy="1143000"/>
          </a:xfrm>
        </p:spPr>
        <p:txBody>
          <a:bodyPr/>
          <a:lstStyle/>
          <a:p>
            <a:r>
              <a:rPr lang="en-US" dirty="0" err="1" smtClean="0"/>
              <a:t>Người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Đồng</a:t>
            </a:r>
            <a:r>
              <a:rPr lang="en-US" dirty="0" smtClean="0"/>
              <a:t> </a:t>
            </a:r>
            <a:r>
              <a:rPr lang="en-US" dirty="0" err="1" smtClean="0"/>
              <a:t>Tháp</a:t>
            </a:r>
            <a:r>
              <a:rPr lang="en-US" dirty="0" smtClean="0"/>
              <a:t> </a:t>
            </a:r>
            <a:r>
              <a:rPr lang="en-US" dirty="0" err="1" smtClean="0"/>
              <a:t>Mười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0"/>
            <a:ext cx="8153400" cy="5029200"/>
          </a:xfrm>
        </p:spPr>
      </p:pic>
    </p:spTree>
    <p:extLst>
      <p:ext uri="{BB962C8B-B14F-4D97-AF65-F5344CB8AC3E}">
        <p14:creationId xmlns:p14="http://schemas.microsoft.com/office/powerpoint/2010/main" val="244673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066800"/>
            <a:ext cx="6781800" cy="4915331"/>
          </a:xfrm>
        </p:spPr>
      </p:pic>
    </p:spTree>
    <p:extLst>
      <p:ext uri="{BB962C8B-B14F-4D97-AF65-F5344CB8AC3E}">
        <p14:creationId xmlns:p14="http://schemas.microsoft.com/office/powerpoint/2010/main" val="193950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838200" y="1676400"/>
            <a:ext cx="7620000" cy="39624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20018" y="3118991"/>
            <a:ext cx="685636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    Trình bày những đặc sắc chính về</a:t>
            </a:r>
          </a:p>
          <a:p>
            <a:r>
              <a:rPr lang="en-US" sz="3200" dirty="0" smtClean="0"/>
              <a:t>̀ </a:t>
            </a:r>
            <a:r>
              <a:rPr lang="en-US" sz="3200" dirty="0" err="1" smtClean="0"/>
              <a:t>nghê</a:t>
            </a:r>
            <a:r>
              <a:rPr lang="en-US" sz="3200" dirty="0" smtClean="0"/>
              <a:t>̣ </a:t>
            </a:r>
            <a:r>
              <a:rPr lang="en-US" sz="3200" dirty="0" err="1" smtClean="0"/>
              <a:t>thuật</a:t>
            </a:r>
            <a:r>
              <a:rPr lang="en-US" sz="3200" dirty="0" smtClean="0"/>
              <a:t>, </a:t>
            </a:r>
            <a:r>
              <a:rPr lang="en-US" sz="3200" dirty="0" err="1" smtClean="0"/>
              <a:t>nội</a:t>
            </a:r>
            <a:r>
              <a:rPr lang="en-US" sz="3200" dirty="0" smtClean="0"/>
              <a:t> dung </a:t>
            </a:r>
            <a:r>
              <a:rPr lang="en-US" sz="3200" dirty="0" err="1" smtClean="0"/>
              <a:t>của</a:t>
            </a:r>
            <a:r>
              <a:rPr lang="en-US" sz="3200" dirty="0" smtClean="0"/>
              <a:t> </a:t>
            </a:r>
            <a:r>
              <a:rPr lang="en-US" sz="3200" dirty="0" err="1" smtClean="0"/>
              <a:t>văn</a:t>
            </a:r>
            <a:r>
              <a:rPr lang="en-US" sz="3200" dirty="0" smtClean="0"/>
              <a:t> </a:t>
            </a:r>
            <a:r>
              <a:rPr lang="en-US" sz="3200" dirty="0" err="1" smtClean="0"/>
              <a:t>bản</a:t>
            </a:r>
            <a:r>
              <a:rPr lang="en-US" sz="3200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5399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algn="ctr" eaLnBrk="1" hangingPunct="1"/>
            <a:r>
              <a:rPr lang="en-US" altLang="en-US" b="1" smtClean="0">
                <a:solidFill>
                  <a:srgbClr val="0000FF"/>
                </a:solidFill>
              </a:rPr>
              <a:t>III. Tổng kết</a:t>
            </a:r>
            <a:r>
              <a:rPr lang="en-US" altLang="en-US" smtClean="0"/>
              <a:t>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86800" cy="5105400"/>
          </a:xfrm>
        </p:spPr>
        <p:txBody>
          <a:bodyPr/>
          <a:lstStyle/>
          <a:p>
            <a:pPr marL="0" indent="0" eaLnBrk="1" hangingPunct="1">
              <a:buClr>
                <a:srgbClr val="CC00FF"/>
              </a:buClr>
              <a:buNone/>
            </a:pPr>
            <a:r>
              <a:rPr lang="en-US" altLang="en-US" b="1" dirty="0" smtClean="0">
                <a:solidFill>
                  <a:srgbClr val="CC00FF"/>
                </a:solidFill>
                <a:sym typeface="Wingdings" pitchFamily="2" charset="2"/>
              </a:rPr>
              <a:t>1.Nghệ thuật</a:t>
            </a:r>
            <a:r>
              <a:rPr lang="en-US" altLang="en-US" dirty="0" smtClean="0">
                <a:solidFill>
                  <a:srgbClr val="CC00FF"/>
                </a:solidFill>
                <a:sym typeface="Wingdings" pitchFamily="2" charset="2"/>
              </a:rPr>
              <a:t> </a:t>
            </a:r>
          </a:p>
          <a:p>
            <a:pPr marL="0" indent="0">
              <a:buClr>
                <a:srgbClr val="CC00FF"/>
              </a:buClr>
              <a:buNone/>
            </a:pPr>
            <a:r>
              <a:rPr lang="nl-NL" dirty="0">
                <a:latin typeface="Times New Roman"/>
                <a:ea typeface="Calibri"/>
              </a:rPr>
              <a:t>- Thể loại du kí ghi lại trải nghiệm về vùng đất mới.</a:t>
            </a:r>
            <a:endParaRPr lang="en-US" altLang="en-US" dirty="0" smtClean="0">
              <a:solidFill>
                <a:srgbClr val="CC00FF"/>
              </a:solidFill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51923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-381000" y="304800"/>
            <a:ext cx="8229600" cy="914400"/>
          </a:xfrm>
        </p:spPr>
        <p:txBody>
          <a:bodyPr/>
          <a:lstStyle/>
          <a:p>
            <a:pPr algn="ctr" eaLnBrk="1" hangingPunct="1"/>
            <a:r>
              <a:rPr lang="en-US" alt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686800" cy="4876800"/>
          </a:xfrm>
        </p:spPr>
        <p:txBody>
          <a:bodyPr>
            <a:normAutofit fontScale="92500"/>
          </a:bodyPr>
          <a:lstStyle/>
          <a:p>
            <a:pPr marL="0" indent="0" algn="just" eaLnBrk="1" hangingPunct="1">
              <a:buClr>
                <a:srgbClr val="CC00FF"/>
              </a:buClr>
              <a:buNone/>
            </a:pPr>
            <a:r>
              <a:rPr lang="en-US" altLang="en-US" sz="4000" b="1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2.Nội dung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- </a:t>
            </a:r>
            <a:r>
              <a:rPr lang="fr-FR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Tác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giả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đã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kể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về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trải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nghiệm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của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bản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thân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khi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được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đến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vùng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đất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Đồng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Tháp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Mười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Đó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là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một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chuyến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thú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vị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tác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giả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đã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được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tìm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hiểu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nhiều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hơn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về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cảnh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vật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thiên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nhiên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di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tích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ẩm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thực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và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con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người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nơi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đây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Thể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hiện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sự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yêu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mến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tự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hào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về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cảnh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đẹp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thiên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nhiên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và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con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người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vùng</a:t>
            </a:r>
            <a:r>
              <a:rPr lang="fr-FR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ĐTM.</a:t>
            </a:r>
            <a:endParaRPr lang="en-US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609600" indent="-609600" algn="just" eaLnBrk="1" hangingPunct="1">
              <a:buFont typeface="Wingdings" pitchFamily="2" charset="2"/>
              <a:buNone/>
            </a:pP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endParaRPr lang="en-US" alt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0694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/>
      <p:bldP spid="11571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4340" name="Picture 4" descr="4aacd32f_29cfec02_hinhnen_91_resiz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33400" y="838200"/>
            <a:ext cx="8001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fr-FR" b="1" dirty="0" smtClean="0">
                <a:solidFill>
                  <a:srgbClr val="0066FF"/>
                </a:solidFill>
              </a:rPr>
              <a:t>-</a:t>
            </a:r>
            <a:r>
              <a:rPr lang="en-US" b="1" dirty="0" smtClean="0">
                <a:solidFill>
                  <a:srgbClr val="0066FF"/>
                </a:solidFill>
              </a:rPr>
              <a:t> </a:t>
            </a:r>
            <a:endParaRPr lang="vi-VN" b="1" dirty="0" smtClean="0">
              <a:solidFill>
                <a:srgbClr val="0066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070882"/>
            <a:ext cx="664669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sz="5400" b="1" dirty="0">
                <a:ln w="31550" cmpd="sng">
                  <a:gradFill>
                    <a:gsLst>
                      <a:gs pos="25000">
                        <a:srgbClr val="BBE0E3">
                          <a:shade val="25000"/>
                          <a:satMod val="190000"/>
                        </a:srgbClr>
                      </a:gs>
                      <a:gs pos="80000">
                        <a:srgbClr val="BBE0E3">
                          <a:tint val="75000"/>
                          <a:satMod val="19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ĐỒNG THÁP MƯỜI </a:t>
            </a:r>
          </a:p>
          <a:p>
            <a:pPr lvl="0" algn="ctr"/>
            <a:r>
              <a:rPr lang="en-US" sz="5400" b="1" dirty="0">
                <a:ln w="31550" cmpd="sng">
                  <a:gradFill>
                    <a:gsLst>
                      <a:gs pos="25000">
                        <a:srgbClr val="BBE0E3">
                          <a:shade val="25000"/>
                          <a:satMod val="190000"/>
                        </a:srgbClr>
                      </a:gs>
                      <a:gs pos="80000">
                        <a:srgbClr val="BBE0E3">
                          <a:tint val="75000"/>
                          <a:satMod val="19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MÙA NƯỚC NỔI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00600" y="3089751"/>
            <a:ext cx="34868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r" fontAlgn="base">
              <a:spcBef>
                <a:spcPct val="20000"/>
              </a:spcBef>
              <a:spcAft>
                <a:spcPct val="0"/>
              </a:spcAft>
            </a:pPr>
            <a:r>
              <a:rPr lang="en-US" sz="3200" kern="0" dirty="0">
                <a:solidFill>
                  <a:srgbClr val="000000"/>
                </a:solidFill>
              </a:rPr>
              <a:t>- </a:t>
            </a:r>
            <a:r>
              <a:rPr lang="en-US" sz="3200" kern="0" dirty="0" err="1">
                <a:solidFill>
                  <a:srgbClr val="000000"/>
                </a:solidFill>
              </a:rPr>
              <a:t>Văn</a:t>
            </a:r>
            <a:r>
              <a:rPr lang="en-US" sz="3200" kern="0" dirty="0">
                <a:solidFill>
                  <a:srgbClr val="000000"/>
                </a:solidFill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</a:rPr>
              <a:t>Công</a:t>
            </a:r>
            <a:r>
              <a:rPr lang="en-US" sz="3200" kern="0" dirty="0">
                <a:solidFill>
                  <a:srgbClr val="000000"/>
                </a:solidFill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</a:rPr>
              <a:t>Hùng</a:t>
            </a:r>
            <a:r>
              <a:rPr lang="en-US" sz="3200" kern="0" dirty="0">
                <a:solidFill>
                  <a:srgbClr val="000000"/>
                </a:solidFill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91477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OINSET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" y="4763"/>
            <a:ext cx="1735076" cy="231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129712"/>
            <a:ext cx="1838740" cy="272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</a:extLst>
        </p:spPr>
      </p:pic>
      <p:pic>
        <p:nvPicPr>
          <p:cNvPr id="6" name="Picture 3" descr="three-violet-flower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838739" y="6150758"/>
            <a:ext cx="4542183" cy="707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158348"/>
            <a:ext cx="8229600" cy="4525963"/>
          </a:xfrm>
        </p:spPr>
        <p:txBody>
          <a:bodyPr/>
          <a:lstStyle/>
          <a:p>
            <a:endParaRPr lang="en-US" b="1" dirty="0"/>
          </a:p>
        </p:txBody>
      </p:sp>
      <p:sp>
        <p:nvSpPr>
          <p:cNvPr id="3" name="Oval Callout 2"/>
          <p:cNvSpPr/>
          <p:nvPr/>
        </p:nvSpPr>
        <p:spPr>
          <a:xfrm>
            <a:off x="685800" y="1600200"/>
            <a:ext cx="7162800" cy="32766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229350" y="2667000"/>
            <a:ext cx="578395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hiểu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tác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̉ </a:t>
            </a: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Hùng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3634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066800"/>
            <a:ext cx="4800600" cy="5791200"/>
          </a:xfrm>
        </p:spPr>
        <p:txBody>
          <a:bodyPr/>
          <a:lstStyle/>
          <a:p>
            <a:pPr marL="711200" indent="-711200" eaLnBrk="1" hangingPunct="1">
              <a:buFontTx/>
              <a:buAutoNum type="romanUcPeriod"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TÌM HIỂU CHUNG</a:t>
            </a:r>
          </a:p>
          <a:p>
            <a:pPr marL="0" indent="0" eaLnBrk="1" hangingPunct="1">
              <a:buNone/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1. Tác giả </a:t>
            </a:r>
          </a:p>
          <a:p>
            <a:pPr marL="0" indent="0" eaLnBrk="1" hangingPunct="1">
              <a:buNone/>
            </a:pPr>
            <a:r>
              <a:rPr lang="vi-VN" sz="2800" b="1" dirty="0" smtClean="0">
                <a:latin typeface="Times New Roman" pitchFamily="18" charset="0"/>
              </a:rPr>
              <a:t>- Tác giả: Văn Công Hùng</a:t>
            </a:r>
          </a:p>
          <a:p>
            <a:pPr marL="0" indent="0" eaLnBrk="1" hangingPunct="1">
              <a:buNone/>
            </a:pPr>
            <a:r>
              <a:rPr lang="vi-VN" sz="2800" b="1" dirty="0" smtClean="0">
                <a:latin typeface="Times New Roman" pitchFamily="18" charset="0"/>
              </a:rPr>
              <a:t>- Năm sinh: 1958</a:t>
            </a:r>
          </a:p>
          <a:p>
            <a:pPr marL="0" indent="0" eaLnBrk="1" hangingPunct="1">
              <a:buNone/>
            </a:pPr>
            <a:r>
              <a:rPr lang="vi-VN" sz="2800" b="1" dirty="0" smtClean="0">
                <a:latin typeface="Times New Roman" pitchFamily="18" charset="0"/>
              </a:rPr>
              <a:t>- Quê quán: Thừa Thiên Huế</a:t>
            </a:r>
          </a:p>
          <a:p>
            <a:pPr marL="0" indent="0" eaLnBrk="1" hangingPunct="1">
              <a:buNone/>
            </a:pPr>
            <a:endParaRPr lang="en-US" sz="2800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5867400" y="5334000"/>
            <a:ext cx="3048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660033"/>
                </a:solidFill>
                <a:latin typeface="Times New Roman" pitchFamily="18" charset="0"/>
              </a:rPr>
              <a:t>VĂN CÔNG HÙNG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121369"/>
            <a:ext cx="3505199" cy="4190999"/>
          </a:xfrm>
        </p:spPr>
      </p:pic>
    </p:spTree>
    <p:extLst>
      <p:ext uri="{BB962C8B-B14F-4D97-AF65-F5344CB8AC3E}">
        <p14:creationId xmlns:p14="http://schemas.microsoft.com/office/powerpoint/2010/main" val="1742373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8" descr="POINSET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-21921"/>
            <a:ext cx="1735076" cy="231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1386592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13129" y="1243025"/>
            <a:ext cx="8145904" cy="3728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2.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Tác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phẩm</a:t>
            </a:r>
            <a:endParaRPr lang="en-US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>
                <a:latin typeface="Times New Roman"/>
                <a:ea typeface="Calibri"/>
                <a:cs typeface="Times New Roman"/>
              </a:rPr>
              <a:t>- </a:t>
            </a:r>
            <a:r>
              <a:rPr lang="vi-VN" sz="2400" b="1" dirty="0">
                <a:latin typeface="Times New Roman"/>
                <a:ea typeface="Calibri"/>
                <a:cs typeface="Times New Roman"/>
              </a:rPr>
              <a:t>Thể loại</a:t>
            </a:r>
            <a:r>
              <a:rPr lang="vi-VN" sz="2400" dirty="0">
                <a:latin typeface="Times New Roman"/>
                <a:ea typeface="Calibri"/>
                <a:cs typeface="Times New Roman"/>
              </a:rPr>
              <a:t>: Du kí.</a:t>
            </a:r>
            <a:endParaRPr lang="en-US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>
                <a:latin typeface="Times New Roman"/>
                <a:ea typeface="Calibri"/>
                <a:cs typeface="Times New Roman"/>
              </a:rPr>
              <a:t>- </a:t>
            </a:r>
            <a:r>
              <a:rPr lang="vi-VN" sz="2400" b="1" dirty="0">
                <a:latin typeface="Times New Roman"/>
                <a:ea typeface="Calibri"/>
                <a:cs typeface="Times New Roman"/>
              </a:rPr>
              <a:t>Phương thức biểu đạt</a:t>
            </a:r>
            <a:r>
              <a:rPr lang="vi-VN" sz="2400" dirty="0">
                <a:latin typeface="Times New Roman"/>
                <a:ea typeface="Calibri"/>
                <a:cs typeface="Times New Roman"/>
              </a:rPr>
              <a:t>: Tự sự kết hợp miêu tả, biểu cảm.</a:t>
            </a:r>
            <a:endParaRPr lang="en-US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>
                <a:latin typeface="Times New Roman"/>
                <a:ea typeface="Calibri"/>
                <a:cs typeface="Times New Roman"/>
              </a:rPr>
              <a:t>- </a:t>
            </a:r>
            <a:r>
              <a:rPr lang="vi-VN" sz="2400" b="1" dirty="0">
                <a:latin typeface="Times New Roman"/>
                <a:ea typeface="Calibri"/>
                <a:cs typeface="Times New Roman"/>
              </a:rPr>
              <a:t>Xuất xứ</a:t>
            </a:r>
            <a:r>
              <a:rPr lang="vi-VN" sz="2400" dirty="0">
                <a:latin typeface="Times New Roman"/>
                <a:ea typeface="Calibri"/>
                <a:cs typeface="Times New Roman"/>
              </a:rPr>
              <a:t>: Dẫn theo Báo Văn nghệ, số 49, tháng 12/2011</a:t>
            </a:r>
            <a:r>
              <a:rPr lang="vi-VN" sz="2400" dirty="0" smtClean="0">
                <a:latin typeface="Times New Roman"/>
                <a:ea typeface="Calibri"/>
                <a:cs typeface="Times New Roman"/>
              </a:rPr>
              <a:t>.</a:t>
            </a:r>
            <a:endParaRPr lang="en-US" dirty="0" smtClean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 smtClean="0">
                <a:latin typeface="Times New Roman"/>
                <a:ea typeface="Calibri"/>
                <a:cs typeface="Times New Roman"/>
              </a:rPr>
              <a:t>- </a:t>
            </a:r>
            <a:r>
              <a:rPr lang="en-US" sz="2400" b="1" dirty="0" err="1" smtClean="0">
                <a:latin typeface="Times New Roman"/>
                <a:ea typeface="Calibri"/>
                <a:cs typeface="Times New Roman"/>
              </a:rPr>
              <a:t>Ngôi</a:t>
            </a:r>
            <a:r>
              <a:rPr lang="en-US" sz="24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ea typeface="Calibri"/>
                <a:cs typeface="Times New Roman"/>
              </a:rPr>
              <a:t>kể</a:t>
            </a:r>
            <a:r>
              <a:rPr lang="en-US" sz="2400" b="1" dirty="0">
                <a:latin typeface="Times New Roman"/>
                <a:ea typeface="Calibri"/>
                <a:cs typeface="Times New Roman"/>
              </a:rPr>
              <a:t>: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Times New Roman"/>
              </a:rPr>
              <a:t>ngôi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Times New Roman"/>
              </a:rPr>
              <a:t>thứ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ea typeface="Calibri"/>
                <a:cs typeface="Times New Roman"/>
              </a:rPr>
              <a:t>nhất</a:t>
            </a:r>
            <a:endParaRPr lang="en-US" sz="2400" dirty="0" smtClean="0">
              <a:latin typeface="Times New Roman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endParaRPr lang="en-US" sz="2400" dirty="0" smtClean="0">
              <a:latin typeface="Times New Roman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endParaRPr lang="en-US" dirty="0">
              <a:ea typeface="Calibri"/>
              <a:cs typeface="Times New Roman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288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8" descr="POINSET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-21921"/>
            <a:ext cx="1735076" cy="231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1386592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13129" y="1243025"/>
            <a:ext cx="8145904" cy="3047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-</a:t>
            </a:r>
            <a:r>
              <a:rPr lang="vi-VN" sz="2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 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Bô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́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cục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: 3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phần</a:t>
            </a:r>
            <a:endParaRPr lang="en-US" sz="2400" b="1" dirty="0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+ </a:t>
            </a:r>
            <a:r>
              <a:rPr lang="en-US" sz="2400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Phần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1: </a:t>
            </a:r>
            <a:r>
              <a:rPr lang="en-US" sz="2400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Đoạn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1,2, 4-&gt;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Thiên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nhiên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,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cảnh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quan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nơi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Đồng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T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háp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Mười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+ </a:t>
            </a:r>
            <a:r>
              <a:rPr lang="en-US" sz="2400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Phần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2:  </a:t>
            </a:r>
            <a:r>
              <a:rPr lang="en-US" sz="2400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Đoạn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3,5-&gt; 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Nét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văn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hóa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nơi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Đồng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Tháp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Mười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+ </a:t>
            </a:r>
            <a:r>
              <a:rPr lang="en-US" sz="2400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Phần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3: </a:t>
            </a:r>
            <a:r>
              <a:rPr lang="en-US" sz="2400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Đoạn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6-&gt;  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Con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người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nơi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Đồng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Tháp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Mười</a:t>
            </a:r>
            <a:endParaRPr lang="en-US" sz="2400" b="1" dirty="0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endParaRPr lang="en-US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5" name="Picture 8" descr="POINSET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0479"/>
            <a:ext cx="1735076" cy="231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3181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poohframe458hp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325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/>
          <p:cNvSpPr txBox="1">
            <a:spLocks noChangeArrowheads="1"/>
          </p:cNvSpPr>
          <p:nvPr/>
        </p:nvSpPr>
        <p:spPr bwMode="auto">
          <a:xfrm>
            <a:off x="2590800" y="2286000"/>
            <a:ext cx="44196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i="1" kern="100" dirty="0" err="1" smtClean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Tác</a:t>
            </a:r>
            <a:r>
              <a:rPr lang="en-US" sz="2400" b="1" i="1" kern="100" dirty="0" smtClean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giả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đã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lựa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chọn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những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những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yếu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tố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nào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để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miêu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tả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thiên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nhiên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smtClean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ĐTM?</a:t>
            </a:r>
            <a:r>
              <a:rPr lang="en-US" sz="2400" b="1" dirty="0" smtClean="0">
                <a:latin typeface="Calibri"/>
                <a:ea typeface="SimSun"/>
                <a:cs typeface="Times New Roman"/>
              </a:rPr>
              <a:t> </a:t>
            </a:r>
            <a:r>
              <a:rPr lang="en-US" sz="2400" b="1" i="1" kern="100" dirty="0" err="1" smtClean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Tìm</a:t>
            </a:r>
            <a:r>
              <a:rPr lang="en-US" sz="2400" b="1" i="1" kern="100" dirty="0" smtClean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những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chi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tiết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nói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đến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vai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trò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quan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trọng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của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lũ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với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ĐTM?</a:t>
            </a:r>
            <a:endParaRPr lang="en-US" sz="2400" b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84283237"/>
      </p:ext>
    </p:extLst>
  </p:cSld>
  <p:clrMapOvr>
    <a:masterClrMapping/>
  </p:clrMapOvr>
  <p:transition spd="slow">
    <p:wheel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8" descr="POINSET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" y="4763"/>
            <a:ext cx="1735076" cy="231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1386592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</a:extLst>
        </p:spPr>
      </p:pic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609600" y="152400"/>
            <a:ext cx="2855913" cy="1295400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II</a:t>
            </a: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 </a:t>
            </a:r>
            <a:r>
              <a:rPr lang="en-US" sz="24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Tìm</a:t>
            </a: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hiểu</a:t>
            </a: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chi </a:t>
            </a:r>
            <a:r>
              <a:rPr lang="en-US" sz="24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tiết</a:t>
            </a:r>
            <a:r>
              <a:rPr lang="en-US" sz="1800" b="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en-US" sz="1800" b="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en-US" sz="3600" dirty="0"/>
          </a:p>
        </p:txBody>
      </p:sp>
      <p:pic>
        <p:nvPicPr>
          <p:cNvPr id="21" name="Content Placeholder 20"/>
          <p:cNvPicPr>
            <a:picLocks noGrp="1" noChangeAspect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722" y="866360"/>
            <a:ext cx="4922278" cy="4962940"/>
          </a:xfrm>
        </p:spPr>
      </p:pic>
      <p:sp>
        <p:nvSpPr>
          <p:cNvPr id="20" name="Text Placeholder 19"/>
          <p:cNvSpPr>
            <a:spLocks noGrp="1"/>
          </p:cNvSpPr>
          <p:nvPr>
            <p:ph type="body" sz="half" idx="2"/>
          </p:nvPr>
        </p:nvSpPr>
        <p:spPr>
          <a:xfrm>
            <a:off x="76200" y="990600"/>
            <a:ext cx="3886200" cy="5135563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2400" b="1" i="1" dirty="0" smtClean="0">
                <a:latin typeface="Times New Roman"/>
                <a:ea typeface="Calibri"/>
                <a:cs typeface="Times New Roman"/>
              </a:rPr>
              <a:t>1</a:t>
            </a:r>
            <a:r>
              <a:rPr lang="fr-FR" sz="2400" b="1" i="1" dirty="0">
                <a:latin typeface="Times New Roman"/>
                <a:ea typeface="Calibri"/>
                <a:cs typeface="Times New Roman"/>
              </a:rPr>
              <a:t>. </a:t>
            </a:r>
            <a:r>
              <a:rPr lang="fr-FR" sz="2400" b="1" i="1" dirty="0" err="1">
                <a:latin typeface="Times New Roman"/>
                <a:ea typeface="Calibri"/>
                <a:cs typeface="Times New Roman"/>
              </a:rPr>
              <a:t>Thiên</a:t>
            </a:r>
            <a:r>
              <a:rPr lang="fr-FR" sz="2400" b="1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sz="2400" b="1" i="1" dirty="0" err="1">
                <a:latin typeface="Times New Roman"/>
                <a:ea typeface="Calibri"/>
                <a:cs typeface="Times New Roman"/>
              </a:rPr>
              <a:t>nhiên</a:t>
            </a:r>
            <a:r>
              <a:rPr lang="fr-FR" sz="2400" b="1" i="1" dirty="0">
                <a:latin typeface="Times New Roman"/>
                <a:ea typeface="Calibri"/>
                <a:cs typeface="Times New Roman"/>
              </a:rPr>
              <a:t>, </a:t>
            </a:r>
            <a:r>
              <a:rPr lang="fr-FR" sz="2400" b="1" i="1" dirty="0" err="1">
                <a:latin typeface="Times New Roman"/>
                <a:ea typeface="Calibri"/>
                <a:cs typeface="Times New Roman"/>
              </a:rPr>
              <a:t>cảnh</a:t>
            </a:r>
            <a:r>
              <a:rPr lang="fr-FR" sz="2400" b="1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sz="2400" b="1" i="1" dirty="0" err="1">
                <a:latin typeface="Times New Roman"/>
                <a:ea typeface="Calibri"/>
                <a:cs typeface="Times New Roman"/>
              </a:rPr>
              <a:t>quan</a:t>
            </a:r>
            <a:r>
              <a:rPr lang="fr-FR" sz="2400" b="1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sz="2400" b="1" i="1" dirty="0" err="1">
                <a:latin typeface="Times New Roman"/>
                <a:ea typeface="Calibri"/>
                <a:cs typeface="Times New Roman"/>
              </a:rPr>
              <a:t>nơi</a:t>
            </a:r>
            <a:r>
              <a:rPr lang="fr-FR" sz="2400" b="1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sz="2400" b="1" i="1" dirty="0" err="1">
                <a:latin typeface="Times New Roman"/>
                <a:ea typeface="Calibri"/>
                <a:cs typeface="Times New Roman"/>
              </a:rPr>
              <a:t>Đồng</a:t>
            </a:r>
            <a:r>
              <a:rPr lang="fr-FR" sz="2400" b="1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sz="2400" b="1" i="1" dirty="0" err="1">
                <a:latin typeface="Times New Roman"/>
                <a:ea typeface="Calibri"/>
                <a:cs typeface="Times New Roman"/>
              </a:rPr>
              <a:t>Tháp</a:t>
            </a:r>
            <a:r>
              <a:rPr lang="fr-FR" sz="2400" b="1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sz="2400" b="1" i="1" dirty="0" err="1">
                <a:latin typeface="Times New Roman"/>
                <a:ea typeface="Calibri"/>
                <a:cs typeface="Times New Roman"/>
              </a:rPr>
              <a:t>Mười</a:t>
            </a:r>
            <a:endParaRPr lang="en-US" sz="1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2400" b="1" dirty="0">
                <a:latin typeface="Times New Roman"/>
                <a:ea typeface="Calibri"/>
                <a:cs typeface="Times New Roman"/>
              </a:rPr>
              <a:t>- </a:t>
            </a:r>
            <a:r>
              <a:rPr lang="vi-VN" sz="2400" b="1" dirty="0">
                <a:latin typeface="Times New Roman"/>
                <a:ea typeface="Calibri"/>
                <a:cs typeface="Times New Roman"/>
              </a:rPr>
              <a:t>Lũ: </a:t>
            </a:r>
            <a:endParaRPr lang="en-US" sz="1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latin typeface="Times New Roman"/>
                <a:ea typeface="Calibri"/>
                <a:cs typeface="Times New Roman"/>
              </a:rPr>
              <a:t>+ Là nguồn sống của cả cư dân miền sông nước.</a:t>
            </a:r>
            <a:endParaRPr lang="en-US" sz="1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latin typeface="Times New Roman"/>
                <a:ea typeface="Calibri"/>
                <a:cs typeface="Times New Roman"/>
              </a:rPr>
              <a:t>+ Mang phù sa mùa màng về, mang tôm cá về, làm nên một nền văn hóa đồng bằng.</a:t>
            </a:r>
            <a:endParaRPr lang="en-US" sz="1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latin typeface="Times New Roman"/>
                <a:ea typeface="Calibri"/>
                <a:cs typeface="Times New Roman"/>
              </a:rPr>
              <a:t>+ Nếu không có lũ, nước kiệt đi thì sẽ rất khó khăn.</a:t>
            </a:r>
            <a:endParaRPr lang="en-US" sz="1800" dirty="0">
              <a:ea typeface="Calibri"/>
              <a:cs typeface="Times New Roman"/>
            </a:endParaRP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3924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/>
              <a:t>Kênh</a:t>
            </a:r>
            <a:r>
              <a:rPr lang="en-US" sz="2800" dirty="0" smtClean="0"/>
              <a:t> </a:t>
            </a:r>
            <a:r>
              <a:rPr lang="en-US" sz="2800" dirty="0" err="1" smtClean="0"/>
              <a:t>rạch</a:t>
            </a:r>
            <a:r>
              <a:rPr lang="en-US" sz="2800" dirty="0" smtClean="0"/>
              <a:t> </a:t>
            </a:r>
            <a:r>
              <a:rPr lang="en-US" sz="2800" dirty="0" err="1" smtClean="0"/>
              <a:t>Đồng</a:t>
            </a:r>
            <a:r>
              <a:rPr lang="en-US" sz="2800" dirty="0" smtClean="0"/>
              <a:t> </a:t>
            </a:r>
            <a:r>
              <a:rPr lang="en-US" sz="2800" dirty="0" err="1" smtClean="0"/>
              <a:t>Tháp</a:t>
            </a:r>
            <a:r>
              <a:rPr lang="en-US" sz="2800" dirty="0" smtClean="0"/>
              <a:t> </a:t>
            </a:r>
            <a:r>
              <a:rPr lang="en-US" sz="2800" dirty="0" err="1" smtClean="0"/>
              <a:t>Mười</a:t>
            </a:r>
            <a:endParaRPr lang="en-US" sz="2800" dirty="0"/>
          </a:p>
        </p:txBody>
      </p:sp>
      <p:pic>
        <p:nvPicPr>
          <p:cNvPr id="8" name="Picture Placeholder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3" r="4823"/>
          <a:stretch>
            <a:fillRect/>
          </a:stretch>
        </p:blipFill>
        <p:spPr>
          <a:xfrm>
            <a:off x="914400" y="152400"/>
            <a:ext cx="7543800" cy="4575175"/>
          </a:xfrm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703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8&quot; unique_id=&quot;10002&quot;&gt;&lt;/object&gt;&lt;object type=&quot;2&quot; unique_id=&quot;10003&quot;&gt;&lt;object type=&quot;3&quot; unique_id=&quot;15922&quot;&gt;&lt;property id=&quot;20148&quot; value=&quot;5&quot;/&gt;&lt;property id=&quot;20300&quot; value=&quot;Slide 1&quot;/&gt;&lt;property id=&quot;20307&quot; value=&quot;257&quot;/&gt;&lt;/object&gt;&lt;object type=&quot;3&quot; unique_id=&quot;15923&quot;&gt;&lt;property id=&quot;20148&quot; value=&quot;5&quot;/&gt;&lt;property id=&quot;20300&quot; value=&quot;Slide 2&quot;/&gt;&lt;property id=&quot;20307&quot; value=&quot;258&quot;/&gt;&lt;/object&gt;&lt;object type=&quot;3&quot; unique_id=&quot;15924&quot;&gt;&lt;property id=&quot;20148&quot; value=&quot;5&quot;/&gt;&lt;property id=&quot;20300&quot; value=&quot;Slide 3&quot;/&gt;&lt;property id=&quot;20307&quot; value=&quot;259&quot;/&gt;&lt;/object&gt;&lt;object type=&quot;3&quot; unique_id=&quot;15925&quot;&gt;&lt;property id=&quot;20148&quot; value=&quot;5&quot;/&gt;&lt;property id=&quot;20300&quot; value=&quot;Slide 4&quot;/&gt;&lt;property id=&quot;20307&quot; value=&quot;260&quot;/&gt;&lt;/object&gt;&lt;object type=&quot;3&quot; unique_id=&quot;15926&quot;&gt;&lt;property id=&quot;20148&quot; value=&quot;5&quot;/&gt;&lt;property id=&quot;20300&quot; value=&quot;Slide 5&quot;/&gt;&lt;property id=&quot;20307&quot; value=&quot;261&quot;/&gt;&lt;/object&gt;&lt;object type=&quot;3&quot; unique_id=&quot;15927&quot;&gt;&lt;property id=&quot;20148&quot; value=&quot;5&quot;/&gt;&lt;property id=&quot;20300&quot; value=&quot;Slide 6&quot;/&gt;&lt;property id=&quot;20307&quot; value=&quot;262&quot;/&gt;&lt;/object&gt;&lt;object type=&quot;3&quot; unique_id=&quot;15928&quot;&gt;&lt;property id=&quot;20148&quot; value=&quot;5&quot;/&gt;&lt;property id=&quot;20300&quot; value=&quot;Slide 7&quot;/&gt;&lt;property id=&quot;20307&quot; value=&quot;263&quot;/&gt;&lt;/object&gt;&lt;object type=&quot;3&quot; unique_id=&quot;15929&quot;&gt;&lt;property id=&quot;20148&quot; value=&quot;5&quot;/&gt;&lt;property id=&quot;20300&quot; value=&quot;Slide 8&quot;/&gt;&lt;property id=&quot;20307&quot; value=&quot;264&quot;/&gt;&lt;/object&gt;&lt;object type=&quot;3&quot; unique_id=&quot;15930&quot;&gt;&lt;property id=&quot;20148&quot; value=&quot;5&quot;/&gt;&lt;property id=&quot;20300&quot; value=&quot;Slide 9&quot;/&gt;&lt;property id=&quot;20307&quot; value=&quot;265&quot;/&gt;&lt;/object&gt;&lt;object type=&quot;3&quot; unique_id=&quot;15931&quot;&gt;&lt;property id=&quot;20148&quot; value=&quot;5&quot;/&gt;&lt;property id=&quot;20300&quot; value=&quot;Slide 10&quot;/&gt;&lt;property id=&quot;20307&quot; value=&quot;266&quot;/&gt;&lt;/object&gt;&lt;object type=&quot;3&quot; unique_id=&quot;15932&quot;&gt;&lt;property id=&quot;20148&quot; value=&quot;5&quot;/&gt;&lt;property id=&quot;20300&quot; value=&quot;Slide 11&quot;/&gt;&lt;property id=&quot;20307&quot; value=&quot;267&quot;/&gt;&lt;/object&gt;&lt;object type=&quot;3&quot; unique_id=&quot;16117&quot;&gt;&lt;property id=&quot;20148&quot; value=&quot;5&quot;/&gt;&lt;property id=&quot;20300&quot; value=&quot;Slide 12&quot;/&gt;&lt;property id=&quot;20307&quot; value=&quot;268&quot;/&gt;&lt;/object&gt;&lt;object type=&quot;3&quot; unique_id=&quot;16118&quot;&gt;&lt;property id=&quot;20148&quot; value=&quot;5&quot;/&gt;&lt;property id=&quot;20300&quot; value=&quot;Slide 13&quot;/&gt;&lt;property id=&quot;20307&quot; value=&quot;269&quot;/&gt;&lt;/object&gt;&lt;object type=&quot;3&quot; unique_id=&quot;16119&quot;&gt;&lt;property id=&quot;20148&quot; value=&quot;5&quot;/&gt;&lt;property id=&quot;20300&quot; value=&quot;Slide 14&quot;/&gt;&lt;property id=&quot;20307&quot; value=&quot;270&quot;/&gt;&lt;/object&gt;&lt;object type=&quot;3&quot; unique_id=&quot;16120&quot;&gt;&lt;property id=&quot;20148&quot; value=&quot;5&quot;/&gt;&lt;property id=&quot;20300&quot; value=&quot;Slide 15&quot;/&gt;&lt;property id=&quot;20307&quot; value=&quot;271&quot;/&gt;&lt;/object&gt;&lt;object type=&quot;3&quot; unique_id=&quot;16121&quot;&gt;&lt;property id=&quot;20148&quot; value=&quot;5&quot;/&gt;&lt;property id=&quot;20300&quot; value=&quot;Slide 16&quot;/&gt;&lt;property id=&quot;20307&quot; value=&quot;272&quot;/&gt;&lt;/object&gt;&lt;object type=&quot;3&quot; unique_id=&quot;16122&quot;&gt;&lt;property id=&quot;20148&quot; value=&quot;5&quot;/&gt;&lt;property id=&quot;20300&quot; value=&quot;Slide 17&quot;/&gt;&lt;property id=&quot;20307&quot; value=&quot;273&quot;/&gt;&lt;/object&gt;&lt;object type=&quot;3&quot; unique_id=&quot;16123&quot;&gt;&lt;property id=&quot;20148&quot; value=&quot;5&quot;/&gt;&lt;property id=&quot;20300&quot; value=&quot;Slide 18&quot;/&gt;&lt;property id=&quot;20307&quot; value=&quot;274&quot;/&gt;&lt;/object&gt;&lt;object type=&quot;3&quot; unique_id=&quot;16124&quot;&gt;&lt;property id=&quot;20148&quot; value=&quot;5&quot;/&gt;&lt;property id=&quot;20300&quot; value=&quot;Slide 19&quot;/&gt;&lt;property id=&quot;20307&quot; value=&quot;275&quot;/&gt;&lt;/object&gt;&lt;object type=&quot;3&quot; unique_id=&quot;16125&quot;&gt;&lt;property id=&quot;20148&quot; value=&quot;5&quot;/&gt;&lt;property id=&quot;20300&quot; value=&quot;Slide 20&quot;/&gt;&lt;property id=&quot;20307&quot; value=&quot;276&quot;/&gt;&lt;/object&gt;&lt;object type=&quot;3&quot; unique_id=&quot;16126&quot;&gt;&lt;property id=&quot;20148&quot; value=&quot;5&quot;/&gt;&lt;property id=&quot;20300&quot; value=&quot;Slide 21&quot;/&gt;&lt;property id=&quot;20307&quot; value=&quot;277&quot;/&gt;&lt;/object&gt;&lt;object type=&quot;3&quot; unique_id=&quot;16127&quot;&gt;&lt;property id=&quot;20148&quot; value=&quot;5&quot;/&gt;&lt;property id=&quot;20300&quot; value=&quot;Slide 22&quot;/&gt;&lt;property id=&quot;20307&quot; value=&quot;278&quot;/&gt;&lt;/object&gt;&lt;object type=&quot;3&quot; unique_id=&quot;16386&quot;&gt;&lt;property id=&quot;20148&quot; value=&quot;5&quot;/&gt;&lt;property id=&quot;20300&quot; value=&quot;Slide 23&quot;/&gt;&lt;property id=&quot;20307&quot; value=&quot;279&quot;/&gt;&lt;/object&gt;&lt;object type=&quot;3&quot; unique_id=&quot;16387&quot;&gt;&lt;property id=&quot;20148&quot; value=&quot;5&quot;/&gt;&lt;property id=&quot;20300&quot; value=&quot;Slide 24&quot;/&gt;&lt;property id=&quot;20307&quot; value=&quot;280&quot;/&gt;&lt;/object&gt;&lt;object type=&quot;3&quot; unique_id=&quot;16544&quot;&gt;&lt;property id=&quot;20148&quot; value=&quot;5&quot;/&gt;&lt;property id=&quot;20300&quot; value=&quot;Slide 25 - &amp;quot;Câu 2: Tác giả đã dùng biện pháp nghệ thuật nào để nêu bật được sự khác biệt, đối lập về cách sống của người da đỏ&quot;/&gt;&lt;property id=&quot;20307&quot; value=&quot;281&quot;/&gt;&lt;/object&gt;&lt;object type=&quot;3&quot; unique_id=&quot;16545&quot;&gt;&lt;property id=&quot;20148&quot; value=&quot;5&quot;/&gt;&lt;property id=&quot;20300&quot; value=&quot;Slide 26&quot;/&gt;&lt;property id=&quot;20307&quot; value=&quot;282&quot;/&gt;&lt;/object&gt;&lt;object type=&quot;3&quot; unique_id=&quot;16546&quot;&gt;&lt;property id=&quot;20148&quot; value=&quot;5&quot;/&gt;&lt;property id=&quot;20300&quot; value=&quot;Slide 27&quot;/&gt;&lt;property id=&quot;20307&quot; value=&quot;283&quot;/&gt;&lt;/object&gt;&lt;object type=&quot;3&quot; unique_id=&quot;16721&quot;&gt;&lt;property id=&quot;20148&quot; value=&quot;5&quot;/&gt;&lt;property id=&quot;20300&quot; value=&quot;Slide 28&quot;/&gt;&lt;property id=&quot;20307&quot; value=&quot;284&quot;/&gt;&lt;/object&gt;&lt;object type=&quot;3&quot; unique_id=&quot;16722&quot;&gt;&lt;property id=&quot;20148&quot; value=&quot;5&quot;/&gt;&lt;property id=&quot;20300&quot; value=&quot;Slide 29&quot;/&gt;&lt;property id=&quot;20307&quot; value=&quot;285&quot;/&gt;&lt;/object&gt;&lt;object type=&quot;3&quot; unique_id=&quot;16723&quot;&gt;&lt;property id=&quot;20148&quot; value=&quot;5&quot;/&gt;&lt;property id=&quot;20300&quot; value=&quot;Slide 30&quot;/&gt;&lt;property id=&quot;20307&quot; value=&quot;286&quot;/&gt;&lt;/object&gt;&lt;object type=&quot;3&quot; unique_id=&quot;16724&quot;&gt;&lt;property id=&quot;20148&quot; value=&quot;5&quot;/&gt;&lt;property id=&quot;20300&quot; value=&quot;Slide 31&quot;/&gt;&lt;property id=&quot;20307&quot; value=&quot;287&quot;/&gt;&lt;/object&gt;&lt;object type=&quot;3&quot; unique_id=&quot;16956&quot;&gt;&lt;property id=&quot;20148&quot; value=&quot;5&quot;/&gt;&lt;property id=&quot;20300&quot; value=&quot;Slide 32&quot;/&gt;&lt;property id=&quot;20307&quot; value=&quot;288&quot;/&gt;&lt;/object&gt;&lt;object type=&quot;3&quot; unique_id=&quot;16957&quot;&gt;&lt;property id=&quot;20148&quot; value=&quot;5&quot;/&gt;&lt;property id=&quot;20300&quot; value=&quot;Slide 33&quot;/&gt;&lt;property id=&quot;20307&quot; value=&quot;289&quot;/&gt;&lt;/object&gt;&lt;object type=&quot;3&quot; unique_id=&quot;16958&quot;&gt;&lt;property id=&quot;20148&quot; value=&quot;5&quot;/&gt;&lt;property id=&quot;20300&quot; value=&quot;Slide 34&quot;/&gt;&lt;property id=&quot;20307&quot; value=&quot;290&quot;/&gt;&lt;/object&gt;&lt;object type=&quot;3&quot; unique_id=&quot;16959&quot;&gt;&lt;property id=&quot;20148&quot; value=&quot;5&quot;/&gt;&lt;property id=&quot;20300&quot; value=&quot;Slide 35&quot;/&gt;&lt;property id=&quot;20307&quot; value=&quot;291&quot;/&gt;&lt;/object&gt;&lt;object type=&quot;3&quot; unique_id=&quot;16960&quot;&gt;&lt;property id=&quot;20148&quot; value=&quot;5&quot;/&gt;&lt;property id=&quot;20300&quot; value=&quot;Slide 36&quot;/&gt;&lt;property id=&quot;20307&quot; value=&quot;292&quot;/&gt;&lt;/object&gt;&lt;object type=&quot;3&quot; unique_id=&quot;17265&quot;&gt;&lt;property id=&quot;20148&quot; value=&quot;5&quot;/&gt;&lt;property id=&quot;20300&quot; value=&quot;Slide 37&quot;/&gt;&lt;property id=&quot;20307&quot; value=&quot;293&quot;/&gt;&lt;/object&gt;&lt;object type=&quot;3&quot; unique_id=&quot;17266&quot;&gt;&lt;property id=&quot;20148&quot; value=&quot;5&quot;/&gt;&lt;property id=&quot;20300&quot; value=&quot;Slide 38&quot;/&gt;&lt;property id=&quot;20307&quot; value=&quot;294&quot;/&gt;&lt;/object&gt;&lt;object type=&quot;3&quot; unique_id=&quot;17267&quot;&gt;&lt;property id=&quot;20148&quot; value=&quot;5&quot;/&gt;&lt;property id=&quot;20300&quot; value=&quot;Slide 39&quot;/&gt;&lt;property id=&quot;20307&quot; value=&quot;295&quot;/&gt;&lt;/object&gt;&lt;object type=&quot;3&quot; unique_id=&quot;17268&quot;&gt;&lt;property id=&quot;20148&quot; value=&quot;5&quot;/&gt;&lt;property id=&quot;20300&quot; value=&quot;Slide 40&quot;/&gt;&lt;property id=&quot;20307&quot; value=&quot;296&quot;/&gt;&lt;/object&gt;&lt;object type=&quot;3&quot; unique_id=&quot;17479&quot;&gt;&lt;property id=&quot;20148&quot; value=&quot;5&quot;/&gt;&lt;property id=&quot;20300&quot; value=&quot;Slide 41&quot;/&gt;&lt;property id=&quot;20307&quot; value=&quot;297&quot;/&gt;&lt;/object&gt;&lt;object type=&quot;3&quot; unique_id=&quot;17480&quot;&gt;&lt;property id=&quot;20148&quot; value=&quot;5&quot;/&gt;&lt;property id=&quot;20300&quot; value=&quot;Slide 42&quot;/&gt;&lt;property id=&quot;20307&quot; value=&quot;298&quot;/&gt;&lt;/object&gt;&lt;object type=&quot;3&quot; unique_id=&quot;17481&quot;&gt;&lt;property id=&quot;20148&quot; value=&quot;5&quot;/&gt;&lt;property id=&quot;20300&quot; value=&quot;Slide 43 - &amp;quot;VIDEO KẾT THÚC BÀI HỌC&amp;quot;&quot;/&gt;&lt;property id=&quot;20307&quot; value=&quot;299&quot;/&gt;&lt;/object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8632B325-35CB-45EE-9C41-0500D5E9311C}&quot;/&gt;&lt;isInvalidForFieldText val=&quot;0&quot;/&gt;&lt;Image&gt;&lt;filename val=&quot;C:\Users\APHUON~1\AppData\Local\Temp\PR\data\asimages\{8632B325-35CB-45EE-9C41-0500D5E9311C}.png&quot;/&gt;&lt;left val=&quot;0&quot;/&gt;&lt;top val=&quot;324&quot;/&gt;&lt;width val=&quot;194&quot;/&gt;&lt;height val=&quot;215&quot;/&gt;&lt;hasText val=&quot;1&quot;/&gt;&lt;/Image&gt;&lt;/ThreeDShape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51DCAEBE-28CD-498D-B609-71EAE1C8DB5C}&quot;/&gt;&lt;isInvalidForFieldText val=&quot;0&quot;/&gt;&lt;Image&gt;&lt;filename val=&quot;C:\Users\APHUON~1\AppData\Local\Temp\PR\data\asimages\{51DCAEBE-28CD-498D-B609-71EAE1C8DB5C}.png&quot;/&gt;&lt;left val=&quot;0&quot;/&gt;&lt;top val=&quot;0&quot;/&gt;&lt;width val=&quot;183&quot;/&gt;&lt;height val=&quot;183&quot;/&gt;&lt;hasText val=&quot;1&quot;/&gt;&lt;/Image&gt;&lt;/ThreeDShape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24.PNG&quot;/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51DCAEBE-28CD-498D-B609-71EAE1C8DB5C}&quot;/&gt;&lt;isInvalidForFieldText val=&quot;0&quot;/&gt;&lt;Image&gt;&lt;filename val=&quot;C:\Users\APHUON~1\AppData\Local\Temp\PR\data\asimages\{51DCAEBE-28CD-498D-B609-71EAE1C8DB5C}.png&quot;/&gt;&lt;left val=&quot;0&quot;/&gt;&lt;top val=&quot;0&quot;/&gt;&lt;width val=&quot;183&quot;/&gt;&lt;height val=&quot;183&quot;/&gt;&lt;hasText val=&quot;1&quot;/&gt;&lt;/Image&gt;&lt;/ThreeDShapeInfo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8632B325-35CB-45EE-9C41-0500D5E9311C}&quot;/&gt;&lt;isInvalidForFieldText val=&quot;0&quot;/&gt;&lt;Image&gt;&lt;filename val=&quot;C:\Users\APHUON~1\AppData\Local\Temp\PR\data\asimages\{8632B325-35CB-45EE-9C41-0500D5E9311C}.png&quot;/&gt;&lt;left val=&quot;0&quot;/&gt;&lt;top val=&quot;324&quot;/&gt;&lt;width val=&quot;194&quot;/&gt;&lt;height val=&quot;215&quot;/&gt;&lt;hasText val=&quot;1&quot;/&gt;&lt;/Image&gt;&lt;/ThreeDShape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22.PNG&quot;/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1B3A8E49-9D8B-4184-84FD-B179606C6739}&quot;/&gt;&lt;isInvalidForFieldText val=&quot;0&quot;/&gt;&lt;Image&gt;&lt;filename val=&quot;C:\Users\APHUON~1\AppData\Local\Temp\PR\data\asimages\{1B3A8E49-9D8B-4184-84FD-B179606C6739}.png&quot;/&gt;&lt;left val=&quot;0&quot;/&gt;&lt;top val=&quot;0&quot;/&gt;&lt;width val=&quot;183&quot;/&gt;&lt;height val=&quot;183&quot;/&gt;&lt;hasText val=&quot;1&quot;/&gt;&lt;/Image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8533BCE8-F974-4B9A-9143-E0746645094E}&quot;/&gt;&lt;isInvalidForFieldText val=&quot;0&quot;/&gt;&lt;Image&gt;&lt;filename val=&quot;C:\Users\APHUON~1\AppData\Local\Temp\PR\data\asimages\{8533BCE8-F974-4B9A-9143-E0746645094E}.png&quot;/&gt;&lt;left val=&quot;0&quot;/&gt;&lt;top val=&quot;324&quot;/&gt;&lt;width val=&quot;194&quot;/&gt;&lt;height val=&quot;215&quot;/&gt;&lt;hasText val=&quot;1&quot;/&gt;&lt;/Image&gt;&lt;/ThreeDShape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24.PNG&quot;/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51DCAEBE-28CD-498D-B609-71EAE1C8DB5C}&quot;/&gt;&lt;isInvalidForFieldText val=&quot;0&quot;/&gt;&lt;Image&gt;&lt;filename val=&quot;C:\Users\APHUON~1\AppData\Local\Temp\PR\data\asimages\{51DCAEBE-28CD-498D-B609-71EAE1C8DB5C}.png&quot;/&gt;&lt;left val=&quot;0&quot;/&gt;&lt;top val=&quot;0&quot;/&gt;&lt;width val=&quot;183&quot;/&gt;&lt;height val=&quot;183&quot;/&gt;&lt;hasText val=&quot;1&quot;/&gt;&lt;/Image&gt;&lt;/ThreeDShape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8632B325-35CB-45EE-9C41-0500D5E9311C}&quot;/&gt;&lt;isInvalidForFieldText val=&quot;0&quot;/&gt;&lt;Image&gt;&lt;filename val=&quot;C:\Users\APHUON~1\AppData\Local\Temp\PR\data\asimages\{8632B325-35CB-45EE-9C41-0500D5E9311C}.png&quot;/&gt;&lt;left val=&quot;0&quot;/&gt;&lt;top val=&quot;324&quot;/&gt;&lt;width val=&quot;194&quot;/&gt;&lt;height val=&quot;215&quot;/&gt;&lt;hasText val=&quot;1&quot;/&gt;&lt;/Image&gt;&lt;/ThreeDShape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24.PNG&quot;/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51DCAEBE-28CD-498D-B609-71EAE1C8DB5C}&quot;/&gt;&lt;isInvalidForFieldText val=&quot;0&quot;/&gt;&lt;Image&gt;&lt;filename val=&quot;C:\Users\APHUON~1\AppData\Local\Temp\PR\data\asimages\{51DCAEBE-28CD-498D-B609-71EAE1C8DB5C}.png&quot;/&gt;&lt;left val=&quot;0&quot;/&gt;&lt;top val=&quot;0&quot;/&gt;&lt;width val=&quot;183&quot;/&gt;&lt;height val=&quot;183&quot;/&gt;&lt;hasText val=&quot;1&quot;/&gt;&lt;/Image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292</Words>
  <Application>Microsoft Office PowerPoint</Application>
  <PresentationFormat>On-screen Show (4:3)</PresentationFormat>
  <Paragraphs>50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18</vt:i4>
      </vt:variant>
    </vt:vector>
  </HeadingPairs>
  <TitlesOfParts>
    <vt:vector size="33" baseType="lpstr">
      <vt:lpstr>SimSun</vt:lpstr>
      <vt:lpstr>.VnAristote</vt:lpstr>
      <vt:lpstr>Arial</vt:lpstr>
      <vt:lpstr>Calibri</vt:lpstr>
      <vt:lpstr>Times New Roman</vt:lpstr>
      <vt:lpstr>VNI-Book</vt:lpstr>
      <vt:lpstr>Wingdings</vt:lpstr>
      <vt:lpstr>Office Theme</vt:lpstr>
      <vt:lpstr>Default Design</vt:lpstr>
      <vt:lpstr>1_Default Design</vt:lpstr>
      <vt:lpstr>2_Office Theme</vt:lpstr>
      <vt:lpstr>2_Default Design</vt:lpstr>
      <vt:lpstr>3_Default Design</vt:lpstr>
      <vt:lpstr>1_Office Theme</vt:lpstr>
      <vt:lpstr>4_Default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      II. Tìm hiểu chi tiết </vt:lpstr>
      <vt:lpstr>Kênh rạch Đồng Tháp Mười</vt:lpstr>
      <vt:lpstr>PowerPoint Presentation</vt:lpstr>
      <vt:lpstr>Món ăn nơi Đồng Tháp Mười</vt:lpstr>
      <vt:lpstr>Khu di tích Gò Tháp</vt:lpstr>
      <vt:lpstr>PowerPoint Presentation</vt:lpstr>
      <vt:lpstr>Người dân Đồng Tháp Mười</vt:lpstr>
      <vt:lpstr>PowerPoint Presentation</vt:lpstr>
      <vt:lpstr>PowerPoint Presentation</vt:lpstr>
      <vt:lpstr>III. Tổng kết </vt:lpstr>
      <vt:lpstr>III. Tổng kết 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Sky123.Org</dc:creator>
  <cp:lastModifiedBy>FPT</cp:lastModifiedBy>
  <cp:revision>40</cp:revision>
  <cp:lastPrinted>2021-06-11T09:38:59Z</cp:lastPrinted>
  <dcterms:created xsi:type="dcterms:W3CDTF">2018-01-29T00:01:51Z</dcterms:created>
  <dcterms:modified xsi:type="dcterms:W3CDTF">2024-11-24T03:48:56Z</dcterms:modified>
</cp:coreProperties>
</file>