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3" d="100"/>
          <a:sy n="73" d="100"/>
        </p:scale>
        <p:origin x="58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t>
        <a:bodyPr/>
        <a:lstStyle/>
        <a:p>
          <a:endParaRPr lang="en-US"/>
        </a:p>
      </dgm:t>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t>
        <a:bodyPr/>
        <a:lstStyle/>
        <a:p>
          <a:endParaRPr lang="en-US"/>
        </a:p>
      </dgm:t>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t>
        <a:bodyPr/>
        <a:lstStyle/>
        <a:p>
          <a:endParaRPr lang="en-US"/>
        </a:p>
      </dgm:t>
    </dgm:pt>
  </dgm:ptLst>
  <dgm:cxnLst>
    <dgm:cxn modelId="{D61B47A0-61AD-476B-83D3-6B16D6816889}" type="presOf" srcId="{170BD9A7-4F2B-4E93-A099-EB3961C89175}" destId="{5D3E6026-A697-4D8F-84B5-C5321A8528B3}" srcOrd="0" destOrd="1"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C27303A4-7ABC-4553-8B96-8941D8AC2D32}" type="presOf" srcId="{BEB4A0DE-FB16-4C4F-8DEA-03570694B93A}" destId="{5D3E6026-A697-4D8F-84B5-C5321A8528B3}" srcOrd="0" destOrd="0" presId="urn:microsoft.com/office/officeart/2005/8/layout/vList3"/>
    <dgm:cxn modelId="{7121DCC0-3CE6-4B39-B75C-B2552C2024CC}" type="presOf" srcId="{8B265B6D-47BE-4C34-81C5-E78C2518F1B7}" destId="{5D3E6026-A697-4D8F-84B5-C5321A8528B3}" srcOrd="0" destOrd="2"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6B2E1B0D-5787-4F0E-970A-D32320970812}" type="presOf" srcId="{25EF8B53-4C57-43A4-9FE1-40C318A0AD88}" destId="{00C34D87-B2DD-493A-BAA2-1A14EA17DEB1}" srcOrd="0" destOrd="0" presId="urn:microsoft.com/office/officeart/2005/8/layout/vList3"/>
    <dgm:cxn modelId="{BA80F18F-25C6-4FE2-A52D-E43D4D6BDAB1}" type="presOf" srcId="{D66A8DA8-3BA8-47C3-B3F4-D8ECEE18BE46}" destId="{00C34D87-B2DD-493A-BAA2-1A14EA17DEB1}" srcOrd="0" destOrd="2" presId="urn:microsoft.com/office/officeart/2005/8/layout/vList3"/>
    <dgm:cxn modelId="{242E2F5A-91D8-4224-AEB3-38B9A6D63E51}" srcId="{BEB4A0DE-FB16-4C4F-8DEA-03570694B93A}" destId="{8B265B6D-47BE-4C34-81C5-E78C2518F1B7}" srcOrd="1" destOrd="0" parTransId="{2D7A778A-53B4-4519-ACFE-02516364DC67}" sibTransId="{A19E260C-E2DC-481F-878B-9BA87E2AD89C}"/>
    <dgm:cxn modelId="{06769AA7-B70B-4DCA-9988-C51CC3EDF37F}" type="presOf" srcId="{87B06E97-9453-4ED8-AE05-84856B011B6A}" destId="{00C34D87-B2DD-493A-BAA2-1A14EA17DEB1}" srcOrd="0" destOrd="1"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8DAF3A93-5472-4DC5-9031-6D6761AA1139}" srcId="{800EE499-D129-484D-B5C0-D0F3AC30E8B1}" destId="{25EF8B53-4C57-43A4-9FE1-40C318A0AD88}" srcOrd="2" destOrd="0" parTransId="{62CE1C4C-AE05-4247-9728-BCA5F5CA780A}" sibTransId="{F463D266-32E5-414A-9781-DA46FFE60955}"/>
    <dgm:cxn modelId="{15CBB50B-A0FB-440B-A202-09489FDADCED}" srcId="{800EE499-D129-484D-B5C0-D0F3AC30E8B1}" destId="{BEB4A0DE-FB16-4C4F-8DEA-03570694B93A}" srcOrd="0" destOrd="0" parTransId="{A1CD0B47-03FC-4535-A972-2673574CE2F3}" sibTransId="{66283CB7-69B8-41D5-A569-950515985F71}"/>
    <dgm:cxn modelId="{52CC7C54-A871-446B-BBE9-D6209EC4FD9F}" srcId="{25EF8B53-4C57-43A4-9FE1-40C318A0AD88}" destId="{87B06E97-9453-4ED8-AE05-84856B011B6A}" srcOrd="0" destOrd="0" parTransId="{67D693CD-D848-4D3B-863F-4346B085BBBF}" sibTransId="{56EC68E5-588E-4EC5-8B0E-4ACD627D15EA}"/>
    <dgm:cxn modelId="{6C34F191-D140-4328-BE2F-22FB849401D3}" type="presOf" srcId="{4EA87785-B7B3-4F48-BB13-D91C5DEA8DC1}" destId="{1BD648EC-230D-47E1-A618-F93D265B0703}" srcOrd="0" destOrd="0" presId="urn:microsoft.com/office/officeart/2005/8/layout/vList3"/>
    <dgm:cxn modelId="{F6741550-9FFE-4FB0-8E29-A91B8B80D944}" type="presOf" srcId="{11A5EA0A-517A-463B-9BA8-5EB54D7D10F8}" destId="{DC27DDA6-73A4-45AF-8B52-70E594C6E063}" srcOrd="0" destOrd="0" presId="urn:microsoft.com/office/officeart/2005/8/layout/vList3"/>
    <dgm:cxn modelId="{07CABCE1-9B95-41A1-AA7E-626C6CA7D445}" type="presOf" srcId="{800EE499-D129-484D-B5C0-D0F3AC30E8B1}" destId="{3A30B1D0-F146-41C6-9373-8CC849B0566C}" srcOrd="0" destOrd="0" presId="urn:microsoft.com/office/officeart/2005/8/layout/vList3"/>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t>
        <a:bodyPr/>
        <a:lstStyle/>
        <a:p>
          <a:endParaRPr lang="en-US"/>
        </a:p>
      </dgm:t>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t>
        <a:bodyPr/>
        <a:lstStyle/>
        <a:p>
          <a:endParaRPr lang="en-US"/>
        </a:p>
      </dgm:t>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t>
        <a:bodyPr/>
        <a:lstStyle/>
        <a:p>
          <a:endParaRPr lang="en-US"/>
        </a:p>
      </dgm:t>
    </dgm:pt>
  </dgm:ptLst>
  <dgm:cxnLst>
    <dgm:cxn modelId="{10C0463D-5ED5-4BA7-A961-9A92ABBA4EE2}" type="presOf" srcId="{00C43C0E-B84B-46A6-9B25-076825FAB5A9}" destId="{5D3E6026-A697-4D8F-84B5-C5321A8528B3}" srcOrd="0" destOrd="1"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C9DF55A0-5C65-45F3-A691-3B8FD440F66F}" type="presOf" srcId="{F5569F80-BEFA-4B79-8C3A-DB4999117E47}" destId="{00C34D87-B2DD-493A-BAA2-1A14EA17DEB1}" srcOrd="0" destOrd="1"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8A4634CB-CF9C-42B4-9106-D0BC8AA684B4}" type="presOf" srcId="{7B04852B-9D47-4CD3-B7E9-A48CD8C56948}" destId="{00C34D87-B2DD-493A-BAA2-1A14EA17DEB1}" srcOrd="0" destOrd="2" presId="urn:microsoft.com/office/officeart/2005/8/layout/vList3"/>
    <dgm:cxn modelId="{D552A680-64B9-4294-8190-AB440DB42318}" type="presOf" srcId="{66283CB7-69B8-41D5-A569-950515985F71}" destId="{01F33C7F-4C3C-42D3-8542-4BC345A10B4C}"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46177824-338A-488C-9A1A-BA4D3137FD9C}" type="presOf" srcId="{93C46A30-C6B5-433D-91DA-FB161956A82C}" destId="{5D3E6026-A697-4D8F-84B5-C5321A8528B3}"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71F81613-10F0-40FF-B410-96D511CCBC12}" type="presOf" srcId="{800EE499-D129-484D-B5C0-D0F3AC30E8B1}" destId="{3A30B1D0-F146-41C6-9373-8CC849B0566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D720867E-086A-49E9-B1D1-1412BD9CC92F}" type="presOf" srcId="{11A5EA0A-517A-463B-9BA8-5EB54D7D10F8}" destId="{DC27DDA6-73A4-45AF-8B52-70E594C6E063}" srcOrd="0" destOrd="0" presId="urn:microsoft.com/office/officeart/2005/8/layout/vList3"/>
    <dgm:cxn modelId="{03DBCA62-68FE-4E1D-9634-E1EAC7B2B4E2}" type="presOf" srcId="{BEB4A0DE-FB16-4C4F-8DEA-03570694B93A}" destId="{5D3E6026-A697-4D8F-84B5-C5321A8528B3}" srcOrd="0" destOrd="0" presId="urn:microsoft.com/office/officeart/2005/8/layout/vList3"/>
    <dgm:cxn modelId="{AD923FE1-9CC4-4C32-A100-238D36598E1B}" type="presOf" srcId="{25EF8B53-4C57-43A4-9FE1-40C318A0AD88}" destId="{00C34D87-B2DD-493A-BAA2-1A14EA17DEB1}"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lvl="0" algn="l" defTabSz="1244600">
            <a:lnSpc>
              <a:spcPct val="100000"/>
            </a:lnSpc>
            <a:spcBef>
              <a:spcPct val="0"/>
            </a:spcBef>
            <a:spcAft>
              <a:spcPct val="35000"/>
            </a:spcAft>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lvl="0" algn="l"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sym typeface="+mn-ea"/>
          </a:endParaRPr>
        </a:p>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lvl="0" algn="l"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sym typeface="+mn-ea"/>
          </a:endParaRPr>
        </a:p>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25/11/2024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25/11/2024</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3084" grpId="0"/>
      <p:bldP spid="3084" grpId="1"/>
      <p:bldP spid="100" grpId="0"/>
      <p:bldP spid="100" grpId="1"/>
      <p:bldP spid="2" grpId="0"/>
      <p:bldP spid="2" grpId="1"/>
      <p:bldP spid="3" grpId="0"/>
      <p:bldP spid="3"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P spid="15" grpId="0" bldLvl="0" animBg="1"/>
      <p:bldP spid="15" grpId="1"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31597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3084" grpId="0"/>
      <p:bldP spid="308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p:bldP spid="2" grpId="1"/>
      <p:bldP spid="3" grpId="0"/>
      <p:bldP spid="3"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animBg="1"/>
      <p:bldP spid="2" grpId="1" animBg="1"/>
      <p:bldP spid="6" grpId="0"/>
      <p:bldP spid="6" grpId="1"/>
      <p:bldP spid="7" grpId="0"/>
      <p:bldP spid="7" grpId="1"/>
      <p:bldP spid="8" grpId="0"/>
      <p:bldP spid="8"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7" grpId="0"/>
      <p:bldP spid="7" grpId="1"/>
      <p:bldP spid="3" grpId="0"/>
      <p:bldP spid="3"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6" grpId="0"/>
      <p:bldP spid="6" grpId="1"/>
      <p:bldP spid="7" grpId="0"/>
      <p:bldP spid="7" grpId="1"/>
      <p:bldP spid="8" grpId="0"/>
      <p:bldP spid="8" grpId="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7" grpId="0"/>
      <p:bldP spid="7" grpId="1"/>
      <p:bldP spid="4" grpId="0"/>
      <p:bldP spid="4"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42" grpId="0" bldLvl="0" animBg="1"/>
      <p:bldP spid="43" grpId="0" bldLvl="0" animBg="1"/>
      <p:bldP spid="44" grpId="0" bldLvl="0" animBg="1"/>
      <p:bldP spid="45" grpId="0"/>
      <p:bldP spid="47" grpId="0"/>
      <p:bldP spid="49" grpId="0"/>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6" grpId="0"/>
      <p:bldP spid="6" grpId="1"/>
      <p:bldP spid="7" grpId="0"/>
      <p:bldP spid="7" grpId="1"/>
      <p:bldP spid="8" grpId="0"/>
      <p:bldP spid="8" grpId="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0" grpId="0" bldLvl="0" animBg="1"/>
      <p:bldP spid="21" grpId="0" bldLvl="0" animBg="1"/>
      <p:bldP spid="28" grpId="0"/>
      <p:bldP spid="5" grpId="0"/>
      <p:bldP spid="5" grpId="1"/>
      <p:bldP spid="7" grpId="0"/>
      <p:bldP spid="7" grpId="1"/>
      <p:bldP spid="8" grpId="0"/>
      <p:bldP spid="8" grpId="1"/>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0" grpId="0" bldLvl="0" animBg="1"/>
      <p:bldP spid="8" grpId="0"/>
      <p:bldP spid="8" grpId="1"/>
      <p:bldP spid="9" grpId="0"/>
      <p:bldP spid="9" grpId="1"/>
      <p:bldP spid="23" grpId="0" bldLvl="0" animBg="1"/>
      <p:bldP spid="45"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0" grpId="0" bldLvl="0" animBg="1"/>
      <p:bldP spid="8" grpId="0"/>
      <p:bldP spid="8" grpId="1"/>
      <p:bldP spid="9" grpId="0"/>
      <p:bldP spid="9" grpId="1"/>
      <p:bldP spid="4" grpId="0"/>
      <p:bldP spid="4" grpId="1"/>
      <p:bldP spid="47" grpId="0"/>
      <p:bldP spid="25" grpId="0" bldLvl="0" animBg="1"/>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0" grpId="0" bldLvl="0" animBg="1"/>
      <p:bldP spid="49" grpId="0"/>
      <p:bldP spid="27" grpId="0" bldLvl="0" animBg="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3" grpId="0"/>
      <p:bldP spid="13" grpId="1"/>
      <p:bldP spid="18" grpId="0" animBg="1"/>
      <p:bldP spid="18"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5" grpId="0" animBg="1"/>
      <p:bldP spid="5" grpId="1" animBg="1"/>
      <p:bldP spid="7" grpId="0"/>
      <p:bldP spid="7" grpId="1"/>
      <p:bldP spid="22" grpId="0" animBg="1"/>
      <p:bldP spid="22" grpId="1"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2" grpId="0" animBg="1"/>
      <p:bldP spid="2"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6" grpId="0"/>
      <p:bldP spid="6" grpId="1"/>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00" grpId="0"/>
      <p:bldP spid="100" grpId="1"/>
      <p:bldP spid="8" grpId="0"/>
      <p:bldP spid="8" grpId="1"/>
    </p:bldLst>
  </p:timing>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3751</Words>
  <Application>Microsoft Office PowerPoint</Application>
  <PresentationFormat>Widescreen</PresentationFormat>
  <Paragraphs>381</Paragraphs>
  <Slides>38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Microsoft YaHei</vt:lpstr>
      <vt:lpstr>SimSun</vt:lpstr>
      <vt:lpstr>SimSun</vt:lpstr>
      <vt:lpstr>Agency FB</vt:lpstr>
      <vt:lpstr>Arial</vt:lpstr>
      <vt:lpstr>Bahnschrift Light</vt:lpstr>
      <vt:lpstr>Calibri</vt:lpstr>
      <vt:lpstr>等线</vt:lpstr>
      <vt:lpstr>黑体</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Admin</cp:lastModifiedBy>
  <cp:revision>29</cp:revision>
  <dcterms:created xsi:type="dcterms:W3CDTF">2023-07-03T09:50:00Z</dcterms:created>
  <dcterms:modified xsi:type="dcterms:W3CDTF">2024-11-25T02:21:53Z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