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47" r:id="rId2"/>
    <p:sldId id="350" r:id="rId3"/>
    <p:sldId id="352" r:id="rId4"/>
    <p:sldId id="349" r:id="rId5"/>
    <p:sldId id="276" r:id="rId6"/>
    <p:sldId id="278" r:id="rId7"/>
    <p:sldId id="308" r:id="rId8"/>
    <p:sldId id="326" r:id="rId9"/>
    <p:sldId id="327" r:id="rId10"/>
    <p:sldId id="328" r:id="rId11"/>
    <p:sldId id="329" r:id="rId12"/>
    <p:sldId id="330" r:id="rId13"/>
    <p:sldId id="331" r:id="rId14"/>
    <p:sldId id="332" r:id="rId15"/>
    <p:sldId id="333" r:id="rId16"/>
    <p:sldId id="314" r:id="rId17"/>
    <p:sldId id="315" r:id="rId18"/>
    <p:sldId id="316" r:id="rId19"/>
    <p:sldId id="334" r:id="rId20"/>
    <p:sldId id="320" r:id="rId21"/>
    <p:sldId id="335" r:id="rId22"/>
    <p:sldId id="336" r:id="rId23"/>
    <p:sldId id="337" r:id="rId24"/>
    <p:sldId id="340" r:id="rId25"/>
    <p:sldId id="341" r:id="rId26"/>
    <p:sldId id="342" r:id="rId27"/>
    <p:sldId id="343" r:id="rId28"/>
    <p:sldId id="344" r:id="rId29"/>
    <p:sldId id="321" r:id="rId30"/>
    <p:sldId id="345" r:id="rId31"/>
    <p:sldId id="323" r:id="rId32"/>
    <p:sldId id="346" r:id="rId33"/>
    <p:sldId id="307" r:id="rId34"/>
    <p:sldId id="325" r:id="rId35"/>
  </p:sldIdLst>
  <p:sldSz cx="18288000" cy="10287000"/>
  <p:notesSz cx="6858000" cy="9144000"/>
  <p:embeddedFontLst>
    <p:embeddedFont>
      <p:font typeface="#9Slide07 SVNNexa Rust Slab Bla" panose="020B0606040200020203" charset="0"/>
      <p:bold r:id="rId37"/>
    </p:embeddedFont>
    <p:embeddedFont>
      <p:font typeface="Albert Sans"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panose="02040503050406030204" pitchFamily="18"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84171" autoAdjust="0"/>
  </p:normalViewPr>
  <p:slideViewPr>
    <p:cSldViewPr>
      <p:cViewPr varScale="1">
        <p:scale>
          <a:sx n="38" d="100"/>
          <a:sy n="38" d="100"/>
        </p:scale>
        <p:origin x="1056"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29056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13</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48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15</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17</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333333"/>
                </a:solidFill>
                <a:latin typeface="+mj-lt"/>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lang="en-US" sz="1200" dirty="0">
              <a:solidFill>
                <a:srgbClr val="333333"/>
              </a:solidFill>
              <a:latin typeface="+mj-lt"/>
              <a:cs typeface="Times New Roman" panose="02020603050405020304" pitchFamily="18" charset="0"/>
              <a:sym typeface="Wingdings" panose="05000000000000000000" pitchFamily="2" charset="2"/>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mở</a:t>
            </a:r>
            <a:r>
              <a:rPr lang="vi-VN" baseline="0" dirty="0"/>
              <a:t> rộng hoặc tổ chức hđ nhanh</a:t>
            </a: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28</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29</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32</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0428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203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1751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52.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8">
            <a:extLst>
              <a:ext uri="{FF2B5EF4-FFF2-40B4-BE49-F238E27FC236}">
                <a16:creationId xmlns:a16="http://schemas.microsoft.com/office/drawing/2014/main"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3" name="Title 4">
            <a:extLst>
              <a:ext uri="{FF2B5EF4-FFF2-40B4-BE49-F238E27FC236}">
                <a16:creationId xmlns:a16="http://schemas.microsoft.com/office/drawing/2014/main"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05700"/>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8A32B5D0-E2DF-F703-4DFD-638972A3509B}"/>
              </a:ext>
            </a:extLst>
          </p:cNvPr>
          <p:cNvPicPr>
            <a:picLocks noChangeAspect="1"/>
          </p:cNvPicPr>
          <p:nvPr/>
        </p:nvPicPr>
        <p:blipFill>
          <a:blip r:embed="rId8"/>
          <a:stretch>
            <a:fillRect/>
          </a:stretch>
        </p:blipFill>
        <p:spPr>
          <a:xfrm>
            <a:off x="228600" y="1555462"/>
            <a:ext cx="14284166" cy="6255038"/>
          </a:xfrm>
          <a:prstGeom prst="rect">
            <a:avLst/>
          </a:prstGeom>
        </p:spPr>
      </p:pic>
    </p:spTree>
    <p:extLst>
      <p:ext uri="{BB962C8B-B14F-4D97-AF65-F5344CB8AC3E}">
        <p14:creationId xmlns:p14="http://schemas.microsoft.com/office/powerpoint/2010/main" val="106033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Bối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endParaRPr lang="vi-VN"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đột</a:t>
            </a:r>
            <a:endParaRPr lang="vi-VN"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a:solidFill>
                  <a:srgbClr val="C00000"/>
                </a:solidFill>
                <a:latin typeface="Times New Roman" panose="02020603050405020304" pitchFamily="18" charset="0"/>
                <a:cs typeface="Times New Roman" panose="02020603050405020304" pitchFamily="18" charset="0"/>
              </a:rPr>
              <a:t>Ông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Toàn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Nha</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Văn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Sửu</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Ông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Độp</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ông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Thình</a:t>
            </a:r>
            <a:r>
              <a:rPr lang="en-US" sz="4400" dirty="0">
                <a:solidFill>
                  <a:srgbClr val="C00000"/>
                </a:solidFill>
                <a:latin typeface="Times New Roman" panose="02020603050405020304" pitchFamily="18" charset="0"/>
                <a:cs typeface="Times New Roman" panose="02020603050405020304" pitchFamily="18" charset="0"/>
              </a:rPr>
              <a:t>…</a:t>
            </a:r>
            <a:endParaRPr lang="vi-VN" sz="4400" dirty="0">
              <a:solidFill>
                <a:srgbClr val="C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C00000"/>
                </a:solidFill>
                <a:latin typeface="Times New Roman" panose="02020603050405020304" pitchFamily="18" charset="0"/>
                <a:cs typeface="Times New Roman" panose="02020603050405020304" pitchFamily="18" charset="0"/>
              </a:rPr>
              <a:t>B</a:t>
            </a:r>
            <a:r>
              <a:rPr lang="vi-VN" sz="4400" dirty="0">
                <a:solidFill>
                  <a:srgbClr val="C00000"/>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Phóng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đại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nói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quá</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Sự</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việc</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đổi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tên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cho</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xã</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và</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các</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tổ</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đội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ngành</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nghề</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truyền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thống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thành</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hiện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đại</a:t>
            </a: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p:spPr>
      </p:pic>
      <p:pic>
        <p:nvPicPr>
          <p:cNvPr id="2" name="Picture 1">
            <a:extLst>
              <a:ext uri="{FF2B5EF4-FFF2-40B4-BE49-F238E27FC236}">
                <a16:creationId xmlns:a16="http://schemas.microsoft.com/office/drawing/2014/main"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a:ea typeface="Cambria" panose="02040503050406030204" pitchFamily="18" charset="0"/>
              </a:rPr>
              <a:t>Kể tên các tác hại của </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vi-VN" sz="5400" dirty="0">
                <a:ea typeface="Cambria" panose="02040503050406030204" pitchFamily="18" charset="0"/>
              </a:rPr>
              <a:t>bệnh sĩ</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vi-VN" sz="5400" dirty="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2" y="538158"/>
            <a:ext cx="15496687" cy="7507673"/>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52592"/>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9" name="Picture 8">
            <a:extLst>
              <a:ext uri="{FF2B5EF4-FFF2-40B4-BE49-F238E27FC236}">
                <a16:creationId xmlns:a16="http://schemas.microsoft.com/office/drawing/2014/main" id="{42745E56-4AC7-5956-50D6-C73BB2D10573}"/>
              </a:ext>
            </a:extLst>
          </p:cNvPr>
          <p:cNvPicPr>
            <a:picLocks noChangeAspect="1"/>
          </p:cNvPicPr>
          <p:nvPr/>
        </p:nvPicPr>
        <p:blipFill>
          <a:blip r:embed="rId8"/>
          <a:stretch>
            <a:fillRect/>
          </a:stretch>
        </p:blipFill>
        <p:spPr>
          <a:xfrm>
            <a:off x="457200" y="1514982"/>
            <a:ext cx="14326842" cy="6261135"/>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Chú thích</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graphicFrame>
        <p:nvGraphicFramePr>
          <p:cNvPr id="3" name="Table 15">
            <a:extLst>
              <a:ext uri="{FF2B5EF4-FFF2-40B4-BE49-F238E27FC236}">
                <a16:creationId xmlns:a16="http://schemas.microsoft.com/office/drawing/2014/main" id="{7369B687-8050-67A2-2728-144A12111585}"/>
              </a:ext>
            </a:extLst>
          </p:cNvPr>
          <p:cNvGraphicFramePr>
            <a:graphicFrameLocks noGrp="1"/>
          </p:cNvGraphicFramePr>
          <p:nvPr>
            <p:extLst>
              <p:ext uri="{D42A27DB-BD31-4B8C-83A1-F6EECF244321}">
                <p14:modId xmlns:p14="http://schemas.microsoft.com/office/powerpoint/2010/main" val="2675096134"/>
              </p:ext>
            </p:extLst>
          </p:nvPr>
        </p:nvGraphicFramePr>
        <p:xfrm>
          <a:off x="1143000" y="2699948"/>
          <a:ext cx="16459200" cy="7320352"/>
        </p:xfrm>
        <a:graphic>
          <a:graphicData uri="http://schemas.openxmlformats.org/drawingml/2006/table">
            <a:tbl>
              <a:tblPr firstRow="1" bandRow="1"/>
              <a:tblGrid>
                <a:gridCol w="3505200">
                  <a:extLst>
                    <a:ext uri="{9D8B030D-6E8A-4147-A177-3AD203B41FA5}">
                      <a16:colId xmlns:a16="http://schemas.microsoft.com/office/drawing/2014/main" val="2767910205"/>
                    </a:ext>
                  </a:extLst>
                </a:gridCol>
                <a:gridCol w="12954000">
                  <a:extLst>
                    <a:ext uri="{9D8B030D-6E8A-4147-A177-3AD203B41FA5}">
                      <a16:colId xmlns:a16="http://schemas.microsoft.com/office/drawing/2014/main"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2282</Words>
  <Application>Microsoft Office PowerPoint</Application>
  <PresentationFormat>Custom</PresentationFormat>
  <Paragraphs>208</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Calibri Light</vt:lpstr>
      <vt:lpstr>Cambria</vt:lpstr>
      <vt:lpstr>Albert Sans</vt:lpstr>
      <vt:lpstr>Times New Roman</vt:lpstr>
      <vt:lpstr>Calibri</vt:lpstr>
      <vt:lpstr>Arial</vt:lpstr>
      <vt:lpstr>#9Slide07 SVNNexa Rust Slab Bla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Administrator</cp:lastModifiedBy>
  <cp:revision>41</cp:revision>
  <dcterms:created xsi:type="dcterms:W3CDTF">2006-08-16T00:00:00Z</dcterms:created>
  <dcterms:modified xsi:type="dcterms:W3CDTF">2023-11-23T01:36:21Z</dcterms:modified>
  <dc:identifier>DAFwZ84Ja5M</dc:identifier>
</cp:coreProperties>
</file>