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474" r:id="rId2"/>
    <p:sldId id="416" r:id="rId3"/>
    <p:sldId id="449" r:id="rId4"/>
    <p:sldId id="464" r:id="rId5"/>
    <p:sldId id="466" r:id="rId6"/>
    <p:sldId id="462" r:id="rId7"/>
    <p:sldId id="463" r:id="rId8"/>
    <p:sldId id="470" r:id="rId9"/>
    <p:sldId id="471" r:id="rId10"/>
    <p:sldId id="450" r:id="rId11"/>
    <p:sldId id="472" r:id="rId12"/>
    <p:sldId id="47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 snapToGrid="0">
      <p:cViewPr varScale="1">
        <p:scale>
          <a:sx n="68" d="100"/>
          <a:sy n="68" d="100"/>
        </p:scale>
        <p:origin x="7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19ADDD-CA31-4E97-85BD-3CDDBF6B3E0F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C2931-C68A-41C2-BC66-5D377B8DA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5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025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30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20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A9C85-347B-4A3D-A13B-DDB4A933AA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5B7247-1B6A-4A14-A241-B541644E48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04BF7-6E5A-4AF0-8915-91286AA04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946A7-83AC-415F-96ED-A2DE81933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AE672-F497-4768-81EF-8232011CD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86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2C520-CCC1-4FF9-8C86-630F8528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9EB98A-3B31-4BDB-8B60-F52554803B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E8B674-73C2-4A37-8BF5-77418C3AE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640E7-B04A-4B31-9548-A40992B74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DB4D0-7D68-439A-A411-D5D07BFC6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15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77474-5C96-4CCC-84D7-D6122CFFA1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8CD9E0-901E-4EFE-84C1-909397F683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6D0A89-3DC7-45F4-A321-F519E456B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A2E44-6385-4F95-9134-14B261ADD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1FC71-DE61-4A94-B32C-4FE1179BE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1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0D1A9-E421-4B25-9BD6-79C5CF324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DEC3C-2637-4207-9D2D-CE3AC7A43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F1D03-A374-46FA-AF03-795408444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C3010-9A61-42FF-85A3-8519B8A4A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B44A13-AF8A-4390-AD9C-8ECB507C6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47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F968C-83FB-40EE-B87D-89D2FB8A0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9482E0-E834-4B63-A8EE-630FC2684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69357-0835-445B-95E5-34A9EEA4F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0930E-F1E5-4ED9-A772-B937E1B43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B3EDFD-13DD-448F-9D3A-6733DFF51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85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01FB6-1085-4A9C-89B2-AD9DF591D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2014C-2E23-403B-878B-7A8E8B633F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B8BC63-BCF7-44CE-8D02-6CC35C2508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5A6B6-9AFD-43FF-9025-1FE0B6AB0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1BBB19-AC96-4398-8FB7-83AC292B5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AA7DFE-4D7A-4232-B6CA-73A45CDD4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3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9AB8E-6999-4E4E-9E28-6F99C234F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6D7D9B-3880-43F9-BEC4-24744F642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67BC5B-2107-4B29-93FC-476E2E6BA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765486-A8A8-4190-A584-0B0643C7F0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D766B6-9AF4-443A-B440-21FF8380B1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B7E6C7-A6BC-4295-9B5E-BD30694A8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8E937F-7FF2-475F-8FBA-E2FA1C51F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0062F5-6BEB-4540-A8CD-7D0120239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97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D5196-48D6-4162-933F-75BA3D571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51BF4A-2327-4150-A633-2E164B111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773102-4490-4A1C-ADAC-251259E79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845D1C-9389-416A-9CA7-546C4B049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283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0B3A41-B284-4790-B4B5-640A4823E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1B791E-394F-4A55-A921-33694E52D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C8083D-8734-477F-9704-1B2BA5BF2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40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0B4D9-C7B4-415A-98D3-F7371835A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BF5D5-91F2-44D1-80F1-F8EAF5A13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E42CD0-2628-459C-969C-725339684F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C85C2-24D8-44FF-9344-2B19920F1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58A4A0-9E8B-4852-AB73-D26A2B68C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4E283-B1F0-46D5-9C41-859E8C567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00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F8C35-2F8C-4D78-88F1-7B6BC32D4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D29429-366C-482B-A98F-124DF46E27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ECBB00-462F-4D43-BA6A-3B61D4BDF0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83FDE3-9781-4DBD-B60D-05024B3EE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AE8C6D-E544-4684-8CE4-0379E0216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64D74E-92C7-4420-A7B8-4EAB50941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76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E8AE5F-5C44-465E-9947-CCA5279BC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DD8660-DB9F-427F-B307-D94C3197D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FE819-792C-45CF-B7A2-E5B832BA43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BAFED-CE66-4914-B2D8-4EC68AF4F95F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B8F61-655F-4EC4-89E1-2B675259DE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30B0F-7A94-4361-8BB5-7B7D71CDFD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220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wm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3.png"/><Relationship Id="rId7" Type="http://schemas.openxmlformats.org/officeDocument/2006/relationships/image" Target="../media/image1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CD033-2F43-48CE-83A5-A6D68DFDE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EE819-2CAA-4D88-A9D9-35CE8116BC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084D63-8B26-4E88-9CB5-03A8C5FB8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</p:pic>
      <p:pic>
        <p:nvPicPr>
          <p:cNvPr id="8" name="图片 1">
            <a:extLst>
              <a:ext uri="{FF2B5EF4-FFF2-40B4-BE49-F238E27FC236}">
                <a16:creationId xmlns:a16="http://schemas.microsoft.com/office/drawing/2014/main" id="{FA0BD3CC-DB5D-4DA6-9C85-2675EB055FD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86815" y="4750409"/>
            <a:ext cx="2687293" cy="1970456"/>
          </a:xfrm>
          <a:prstGeom prst="rect">
            <a:avLst/>
          </a:prstGeom>
        </p:spPr>
      </p:pic>
      <p:pic>
        <p:nvPicPr>
          <p:cNvPr id="9" name="图片 8" descr="6fc417983c9675ce1b60e983870aeb8a">
            <a:extLst>
              <a:ext uri="{FF2B5EF4-FFF2-40B4-BE49-F238E27FC236}">
                <a16:creationId xmlns:a16="http://schemas.microsoft.com/office/drawing/2014/main" id="{63C39718-FB68-452C-B125-62E4B53F1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4885" y="43709"/>
            <a:ext cx="1744067" cy="1556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50A5D8-FEA8-4C4B-B24A-37CC214A3D3E}"/>
              </a:ext>
            </a:extLst>
          </p:cNvPr>
          <p:cNvSpPr txBox="1"/>
          <p:nvPr/>
        </p:nvSpPr>
        <p:spPr>
          <a:xfrm>
            <a:off x="2867819" y="5605057"/>
            <a:ext cx="63137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D64F3B-D929-49F9-B993-CC4F2312C258}"/>
              </a:ext>
            </a:extLst>
          </p:cNvPr>
          <p:cNvSpPr txBox="1"/>
          <p:nvPr/>
        </p:nvSpPr>
        <p:spPr>
          <a:xfrm>
            <a:off x="1199212" y="181629"/>
            <a:ext cx="949459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BÀI 4   </a:t>
            </a:r>
          </a:p>
          <a:p>
            <a:pPr algn="ctr"/>
            <a:r>
              <a:rPr lang="vi-VN" sz="2800" b="1" dirty="0">
                <a:latin typeface="+mj-lt"/>
              </a:rPr>
              <a:t>VĂN BẢN NGHỊ LUẬN </a:t>
            </a:r>
          </a:p>
          <a:p>
            <a:pPr algn="ctr"/>
            <a:r>
              <a:rPr lang="vi-VN" sz="2800" b="1" dirty="0">
                <a:latin typeface="+mj-lt"/>
              </a:rPr>
              <a:t>( Nghị luận văn học)</a:t>
            </a:r>
            <a:endParaRPr lang="en-US" sz="2800" dirty="0"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49DF4A6-6A8B-4635-A8C1-ED582F18A229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48253"/>
            <a:ext cx="3162478" cy="39873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Đôi nét về tác giả: NGUYÊN HỒNG">
            <a:extLst>
              <a:ext uri="{FF2B5EF4-FFF2-40B4-BE49-F238E27FC236}">
                <a16:creationId xmlns:a16="http://schemas.microsoft.com/office/drawing/2014/main" id="{248F0DEC-2BFB-4DF4-8F11-670179652E9D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4203" y="1772325"/>
            <a:ext cx="3024550" cy="41278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C72B176-1399-49DA-B4D2-03DBDF220E45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2202" y="1748252"/>
            <a:ext cx="3024550" cy="41278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7" descr="https://hoc24.vn/source/V%C4%83n6/bmn2.jpg">
            <a:extLst>
              <a:ext uri="{FF2B5EF4-FFF2-40B4-BE49-F238E27FC236}">
                <a16:creationId xmlns:a16="http://schemas.microsoft.com/office/drawing/2014/main" id="{6FA5D0CC-4254-4355-AB53-4C04B22503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6752" y="1704544"/>
            <a:ext cx="2862199" cy="41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7028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CD033-2F43-48CE-83A5-A6D68DFDE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EE819-2CAA-4D88-A9D9-35CE8116BC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084D63-8B26-4E88-9CB5-03A8C5FB8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6815" y="-137135"/>
            <a:ext cx="12465690" cy="6858000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</p:pic>
      <p:pic>
        <p:nvPicPr>
          <p:cNvPr id="8" name="图片 1">
            <a:extLst>
              <a:ext uri="{FF2B5EF4-FFF2-40B4-BE49-F238E27FC236}">
                <a16:creationId xmlns:a16="http://schemas.microsoft.com/office/drawing/2014/main" id="{FA0BD3CC-DB5D-4DA6-9C85-2675EB055FD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86815" y="4750409"/>
            <a:ext cx="2687293" cy="197045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50A5D8-FEA8-4C4B-B24A-37CC214A3D3E}"/>
              </a:ext>
            </a:extLst>
          </p:cNvPr>
          <p:cNvSpPr txBox="1"/>
          <p:nvPr/>
        </p:nvSpPr>
        <p:spPr>
          <a:xfrm>
            <a:off x="2867819" y="5605057"/>
            <a:ext cx="63137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10" name="图片 8" descr="6fc417983c9675ce1b60e983870aeb8a">
            <a:extLst>
              <a:ext uri="{FF2B5EF4-FFF2-40B4-BE49-F238E27FC236}">
                <a16:creationId xmlns:a16="http://schemas.microsoft.com/office/drawing/2014/main" id="{A87C855E-E4B1-4449-BC0B-55C20F9BFC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6686" y="2853255"/>
            <a:ext cx="1509485" cy="1151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A943427-E646-48AD-9CD7-BDF2E2BA8FBB}"/>
              </a:ext>
            </a:extLst>
          </p:cNvPr>
          <p:cNvSpPr txBox="1"/>
          <p:nvPr/>
        </p:nvSpPr>
        <p:spPr>
          <a:xfrm>
            <a:off x="0" y="31294"/>
            <a:ext cx="11931435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HỒNG -  NHÀ VĂN CỦA </a:t>
            </a:r>
          </a:p>
          <a:p>
            <a:pPr algn="ct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AutoShape 3">
            <a:extLst>
              <a:ext uri="{FF2B5EF4-FFF2-40B4-BE49-F238E27FC236}">
                <a16:creationId xmlns:a16="http://schemas.microsoft.com/office/drawing/2014/main" id="{3053A813-87EC-41D9-A1B4-909A774B1829}"/>
              </a:ext>
            </a:extLst>
          </p:cNvPr>
          <p:cNvSpPr>
            <a:spLocks noChangeArrowheads="1"/>
          </p:cNvSpPr>
          <p:nvPr/>
        </p:nvSpPr>
        <p:spPr bwMode="gray">
          <a:xfrm>
            <a:off x="2452094" y="993222"/>
            <a:ext cx="6586537" cy="574675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>
            <a:noFill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defTabSz="914400" fontAlgn="base">
              <a:spcBef>
                <a:spcPct val="20000"/>
              </a:spcBef>
              <a:spcAft>
                <a:spcPct val="20000"/>
              </a:spcAft>
              <a:buClrTx/>
              <a:buNone/>
            </a:pP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</a:t>
            </a:r>
          </a:p>
        </p:txBody>
      </p:sp>
      <p:grpSp>
        <p:nvGrpSpPr>
          <p:cNvPr id="15" name="Group 15">
            <a:extLst>
              <a:ext uri="{FF2B5EF4-FFF2-40B4-BE49-F238E27FC236}">
                <a16:creationId xmlns:a16="http://schemas.microsoft.com/office/drawing/2014/main" id="{47544500-1102-4D09-97E0-A5E67A7DDE22}"/>
              </a:ext>
            </a:extLst>
          </p:cNvPr>
          <p:cNvGrpSpPr>
            <a:grpSpLocks/>
          </p:cNvGrpSpPr>
          <p:nvPr/>
        </p:nvGrpSpPr>
        <p:grpSpPr bwMode="auto">
          <a:xfrm>
            <a:off x="435011" y="1761220"/>
            <a:ext cx="4075511" cy="2989189"/>
            <a:chOff x="569" y="1429"/>
            <a:chExt cx="1460" cy="2268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6" name="AutoShape 16">
              <a:extLst>
                <a:ext uri="{FF2B5EF4-FFF2-40B4-BE49-F238E27FC236}">
                  <a16:creationId xmlns:a16="http://schemas.microsoft.com/office/drawing/2014/main" id="{3A116C7D-B180-41E9-B0B9-65D30CD0F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" y="1709"/>
              <a:ext cx="1460" cy="1988"/>
            </a:xfrm>
            <a:prstGeom prst="roundRect">
              <a:avLst>
                <a:gd name="adj" fmla="val 4690"/>
              </a:avLst>
            </a:prstGeom>
            <a:grpFill/>
            <a:ln w="571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>
                <a:defRPr/>
              </a:pPr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AutoShape 17">
              <a:extLst>
                <a:ext uri="{FF2B5EF4-FFF2-40B4-BE49-F238E27FC236}">
                  <a16:creationId xmlns:a16="http://schemas.microsoft.com/office/drawing/2014/main" id="{8F2BA3B6-91EC-4D6F-906A-EDB60DA1D39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27" y="1429"/>
              <a:ext cx="1174" cy="392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>
                <a:defRPr/>
              </a:pPr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" name="Text Box 20">
              <a:extLst>
                <a:ext uri="{FF2B5EF4-FFF2-40B4-BE49-F238E27FC236}">
                  <a16:creationId xmlns:a16="http://schemas.microsoft.com/office/drawing/2014/main" id="{103AEEA8-B6DF-4E00-B3F0-27B6318D876C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006" y="1512"/>
              <a:ext cx="518" cy="2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defTabSz="914400" eaLnBrk="0" hangingPunct="0">
                <a:defRPr/>
              </a:pPr>
              <a:r>
                <a:rPr lang="en-US" altLang="en-US" sz="24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CÂU HỎI</a:t>
              </a:r>
            </a:p>
          </p:txBody>
        </p:sp>
      </p:grpSp>
      <p:sp>
        <p:nvSpPr>
          <p:cNvPr id="19" name="Text Box 21">
            <a:extLst>
              <a:ext uri="{FF2B5EF4-FFF2-40B4-BE49-F238E27FC236}">
                <a16:creationId xmlns:a16="http://schemas.microsoft.com/office/drawing/2014/main" id="{50F5DCDE-8197-4E97-83C9-09EF46B3E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100" y="2636016"/>
            <a:ext cx="3836194" cy="181588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AutoShape 4">
            <a:extLst>
              <a:ext uri="{FF2B5EF4-FFF2-40B4-BE49-F238E27FC236}">
                <a16:creationId xmlns:a16="http://schemas.microsoft.com/office/drawing/2014/main" id="{8C0D538E-8441-4326-A290-4DA5DE0EE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4031" y="2127820"/>
            <a:ext cx="4419055" cy="2798351"/>
          </a:xfrm>
          <a:prstGeom prst="roundRect">
            <a:avLst>
              <a:gd name="adj" fmla="val 4690"/>
            </a:avLst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2" name="Text Box 22">
            <a:extLst>
              <a:ext uri="{FF2B5EF4-FFF2-40B4-BE49-F238E27FC236}">
                <a16:creationId xmlns:a16="http://schemas.microsoft.com/office/drawing/2014/main" id="{7D17FB98-00D3-4B23-80D7-A63228855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830271"/>
            <a:ext cx="4222622" cy="1815882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just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=&gt;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ngưỡng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ngợi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đẹp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Hồng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AutoShape 5">
            <a:extLst>
              <a:ext uri="{FF2B5EF4-FFF2-40B4-BE49-F238E27FC236}">
                <a16:creationId xmlns:a16="http://schemas.microsoft.com/office/drawing/2014/main" id="{3D0530BA-182E-41D4-8E64-CE5B60147AF0}"/>
              </a:ext>
            </a:extLst>
          </p:cNvPr>
          <p:cNvSpPr>
            <a:spLocks noChangeArrowheads="1"/>
          </p:cNvSpPr>
          <p:nvPr/>
        </p:nvSpPr>
        <p:spPr bwMode="gray">
          <a:xfrm>
            <a:off x="6807506" y="1974767"/>
            <a:ext cx="2541587" cy="523875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73393A98-C00D-4B9D-BE6F-4E235BBF319B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7488917" y="2021049"/>
            <a:ext cx="133508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5F790071-4D01-48AA-9D01-73B6CDA69163}"/>
              </a:ext>
            </a:extLst>
          </p:cNvPr>
          <p:cNvSpPr/>
          <p:nvPr/>
        </p:nvSpPr>
        <p:spPr>
          <a:xfrm>
            <a:off x="4534724" y="3324218"/>
            <a:ext cx="1411306" cy="574675"/>
          </a:xfrm>
          <a:prstGeom prst="rightArrow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7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139136" y="-31717"/>
            <a:ext cx="12311744" cy="69473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indent="-2857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  <a:tabLst>
                <a:tab pos="17145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  <a:tabLst>
                <a:tab pos="1714500" algn="l"/>
              </a:tabLst>
            </a:pP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  <a:tabLst>
                <a:tab pos="17145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  <a:tabLst>
                <a:tab pos="1714500" algn="l"/>
              </a:tabLst>
            </a:pP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图片 1">
            <a:extLst>
              <a:ext uri="{FF2B5EF4-FFF2-40B4-BE49-F238E27FC236}">
                <a16:creationId xmlns:a16="http://schemas.microsoft.com/office/drawing/2014/main" id="{98C558D7-B91F-4805-B86D-F5C54470AC3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62738" y="-99845"/>
            <a:ext cx="1902852" cy="1790534"/>
          </a:xfrm>
          <a:prstGeom prst="rect">
            <a:avLst/>
          </a:prstGeom>
        </p:spPr>
      </p:pic>
      <p:pic>
        <p:nvPicPr>
          <p:cNvPr id="6" name="图片 8" descr="6fc417983c9675ce1b60e983870aeb8a">
            <a:extLst>
              <a:ext uri="{FF2B5EF4-FFF2-40B4-BE49-F238E27FC236}">
                <a16:creationId xmlns:a16="http://schemas.microsoft.com/office/drawing/2014/main" id="{BE11593E-522C-4F04-A4BE-B6726470C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1543" y="4876800"/>
            <a:ext cx="1566280" cy="2038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Users\Administrator\Desktop\小鸟.png">
            <a:extLst>
              <a:ext uri="{FF2B5EF4-FFF2-40B4-BE49-F238E27FC236}">
                <a16:creationId xmlns:a16="http://schemas.microsoft.com/office/drawing/2014/main" id="{8B9CBE27-2548-45A5-98A8-7686BA0BB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68" y="1521683"/>
            <a:ext cx="1112140" cy="118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五角星 12">
            <a:extLst>
              <a:ext uri="{FF2B5EF4-FFF2-40B4-BE49-F238E27FC236}">
                <a16:creationId xmlns:a16="http://schemas.microsoft.com/office/drawing/2014/main" id="{741B08D8-0298-4A55-B4A8-240F53FC5FD1}"/>
              </a:ext>
            </a:extLst>
          </p:cNvPr>
          <p:cNvSpPr/>
          <p:nvPr/>
        </p:nvSpPr>
        <p:spPr>
          <a:xfrm rot="19922997">
            <a:off x="11814388" y="4088151"/>
            <a:ext cx="476952" cy="427235"/>
          </a:xfrm>
          <a:prstGeom prst="star5">
            <a:avLst>
              <a:gd name="adj" fmla="val 16657"/>
              <a:gd name="hf" fmla="val 105146"/>
              <a:gd name="vf" fmla="val 110557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20" name="Freeform 3789">
            <a:extLst>
              <a:ext uri="{FF2B5EF4-FFF2-40B4-BE49-F238E27FC236}">
                <a16:creationId xmlns:a16="http://schemas.microsoft.com/office/drawing/2014/main" id="{804DE0B2-582D-4A17-B5FD-FDC39387A6B5}"/>
              </a:ext>
            </a:extLst>
          </p:cNvPr>
          <p:cNvSpPr>
            <a:spLocks noEditPoints="1"/>
          </p:cNvSpPr>
          <p:nvPr/>
        </p:nvSpPr>
        <p:spPr bwMode="auto">
          <a:xfrm>
            <a:off x="11585543" y="54715"/>
            <a:ext cx="481478" cy="435759"/>
          </a:xfrm>
          <a:custGeom>
            <a:avLst/>
            <a:gdLst>
              <a:gd name="T0" fmla="*/ 190 w 199"/>
              <a:gd name="T1" fmla="*/ 73 h 203"/>
              <a:gd name="T2" fmla="*/ 187 w 199"/>
              <a:gd name="T3" fmla="*/ 57 h 203"/>
              <a:gd name="T4" fmla="*/ 174 w 199"/>
              <a:gd name="T5" fmla="*/ 51 h 203"/>
              <a:gd name="T6" fmla="*/ 176 w 199"/>
              <a:gd name="T7" fmla="*/ 63 h 203"/>
              <a:gd name="T8" fmla="*/ 167 w 199"/>
              <a:gd name="T9" fmla="*/ 55 h 203"/>
              <a:gd name="T10" fmla="*/ 150 w 199"/>
              <a:gd name="T11" fmla="*/ 64 h 203"/>
              <a:gd name="T12" fmla="*/ 153 w 199"/>
              <a:gd name="T13" fmla="*/ 55 h 203"/>
              <a:gd name="T14" fmla="*/ 165 w 199"/>
              <a:gd name="T15" fmla="*/ 40 h 203"/>
              <a:gd name="T16" fmla="*/ 161 w 199"/>
              <a:gd name="T17" fmla="*/ 34 h 203"/>
              <a:gd name="T18" fmla="*/ 41 w 199"/>
              <a:gd name="T19" fmla="*/ 19 h 203"/>
              <a:gd name="T20" fmla="*/ 59 w 199"/>
              <a:gd name="T21" fmla="*/ 21 h 203"/>
              <a:gd name="T22" fmla="*/ 61 w 199"/>
              <a:gd name="T23" fmla="*/ 13 h 203"/>
              <a:gd name="T24" fmla="*/ 64 w 199"/>
              <a:gd name="T25" fmla="*/ 19 h 203"/>
              <a:gd name="T26" fmla="*/ 73 w 199"/>
              <a:gd name="T27" fmla="*/ 18 h 203"/>
              <a:gd name="T28" fmla="*/ 84 w 199"/>
              <a:gd name="T29" fmla="*/ 22 h 203"/>
              <a:gd name="T30" fmla="*/ 106 w 199"/>
              <a:gd name="T31" fmla="*/ 23 h 203"/>
              <a:gd name="T32" fmla="*/ 94 w 199"/>
              <a:gd name="T33" fmla="*/ 20 h 203"/>
              <a:gd name="T34" fmla="*/ 82 w 199"/>
              <a:gd name="T35" fmla="*/ 24 h 203"/>
              <a:gd name="T36" fmla="*/ 78 w 199"/>
              <a:gd name="T37" fmla="*/ 29 h 203"/>
              <a:gd name="T38" fmla="*/ 73 w 199"/>
              <a:gd name="T39" fmla="*/ 38 h 203"/>
              <a:gd name="T40" fmla="*/ 85 w 199"/>
              <a:gd name="T41" fmla="*/ 28 h 203"/>
              <a:gd name="T42" fmla="*/ 104 w 199"/>
              <a:gd name="T43" fmla="*/ 40 h 203"/>
              <a:gd name="T44" fmla="*/ 103 w 199"/>
              <a:gd name="T45" fmla="*/ 51 h 203"/>
              <a:gd name="T46" fmla="*/ 99 w 199"/>
              <a:gd name="T47" fmla="*/ 45 h 203"/>
              <a:gd name="T48" fmla="*/ 92 w 199"/>
              <a:gd name="T49" fmla="*/ 46 h 203"/>
              <a:gd name="T50" fmla="*/ 89 w 199"/>
              <a:gd name="T51" fmla="*/ 48 h 203"/>
              <a:gd name="T52" fmla="*/ 82 w 199"/>
              <a:gd name="T53" fmla="*/ 53 h 203"/>
              <a:gd name="T54" fmla="*/ 60 w 199"/>
              <a:gd name="T55" fmla="*/ 73 h 203"/>
              <a:gd name="T56" fmla="*/ 35 w 199"/>
              <a:gd name="T57" fmla="*/ 82 h 203"/>
              <a:gd name="T58" fmla="*/ 46 w 199"/>
              <a:gd name="T59" fmla="*/ 92 h 203"/>
              <a:gd name="T60" fmla="*/ 75 w 199"/>
              <a:gd name="T61" fmla="*/ 102 h 203"/>
              <a:gd name="T62" fmla="*/ 97 w 199"/>
              <a:gd name="T63" fmla="*/ 112 h 203"/>
              <a:gd name="T64" fmla="*/ 119 w 199"/>
              <a:gd name="T65" fmla="*/ 129 h 203"/>
              <a:gd name="T66" fmla="*/ 103 w 199"/>
              <a:gd name="T67" fmla="*/ 159 h 203"/>
              <a:gd name="T68" fmla="*/ 87 w 199"/>
              <a:gd name="T69" fmla="*/ 177 h 203"/>
              <a:gd name="T70" fmla="*/ 88 w 199"/>
              <a:gd name="T71" fmla="*/ 188 h 203"/>
              <a:gd name="T72" fmla="*/ 75 w 199"/>
              <a:gd name="T73" fmla="*/ 182 h 203"/>
              <a:gd name="T74" fmla="*/ 65 w 199"/>
              <a:gd name="T75" fmla="*/ 139 h 203"/>
              <a:gd name="T76" fmla="*/ 60 w 199"/>
              <a:gd name="T77" fmla="*/ 112 h 203"/>
              <a:gd name="T78" fmla="*/ 38 w 199"/>
              <a:gd name="T79" fmla="*/ 94 h 203"/>
              <a:gd name="T80" fmla="*/ 18 w 199"/>
              <a:gd name="T81" fmla="*/ 76 h 203"/>
              <a:gd name="T82" fmla="*/ 16 w 199"/>
              <a:gd name="T83" fmla="*/ 84 h 203"/>
              <a:gd name="T84" fmla="*/ 101 w 199"/>
              <a:gd name="T85" fmla="*/ 203 h 203"/>
              <a:gd name="T86" fmla="*/ 170 w 199"/>
              <a:gd name="T87" fmla="*/ 142 h 203"/>
              <a:gd name="T88" fmla="*/ 158 w 199"/>
              <a:gd name="T89" fmla="*/ 107 h 203"/>
              <a:gd name="T90" fmla="*/ 130 w 199"/>
              <a:gd name="T91" fmla="*/ 99 h 203"/>
              <a:gd name="T92" fmla="*/ 140 w 199"/>
              <a:gd name="T93" fmla="*/ 75 h 203"/>
              <a:gd name="T94" fmla="*/ 167 w 199"/>
              <a:gd name="T95" fmla="*/ 64 h 203"/>
              <a:gd name="T96" fmla="*/ 153 w 199"/>
              <a:gd name="T97" fmla="*/ 37 h 203"/>
              <a:gd name="T98" fmla="*/ 149 w 199"/>
              <a:gd name="T99" fmla="*/ 45 h 203"/>
              <a:gd name="T100" fmla="*/ 148 w 199"/>
              <a:gd name="T101" fmla="*/ 36 h 203"/>
              <a:gd name="T102" fmla="*/ 145 w 199"/>
              <a:gd name="T103" fmla="*/ 44 h 203"/>
              <a:gd name="T104" fmla="*/ 86 w 199"/>
              <a:gd name="T105" fmla="*/ 52 h 203"/>
              <a:gd name="T106" fmla="*/ 92 w 199"/>
              <a:gd name="T107" fmla="*/ 54 h 203"/>
              <a:gd name="T108" fmla="*/ 93 w 199"/>
              <a:gd name="T109" fmla="*/ 5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99" h="203">
                <a:moveTo>
                  <a:pt x="176" y="72"/>
                </a:moveTo>
                <a:cubicBezTo>
                  <a:pt x="178" y="73"/>
                  <a:pt x="178" y="73"/>
                  <a:pt x="178" y="73"/>
                </a:cubicBezTo>
                <a:cubicBezTo>
                  <a:pt x="180" y="73"/>
                  <a:pt x="180" y="73"/>
                  <a:pt x="180" y="73"/>
                </a:cubicBezTo>
                <a:cubicBezTo>
                  <a:pt x="180" y="70"/>
                  <a:pt x="180" y="70"/>
                  <a:pt x="180" y="70"/>
                </a:cubicBezTo>
                <a:cubicBezTo>
                  <a:pt x="185" y="69"/>
                  <a:pt x="185" y="69"/>
                  <a:pt x="185" y="69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8" y="73"/>
                  <a:pt x="198" y="73"/>
                  <a:pt x="198" y="73"/>
                </a:cubicBezTo>
                <a:cubicBezTo>
                  <a:pt x="199" y="73"/>
                  <a:pt x="199" y="73"/>
                  <a:pt x="199" y="73"/>
                </a:cubicBezTo>
                <a:cubicBezTo>
                  <a:pt x="198" y="70"/>
                  <a:pt x="197" y="67"/>
                  <a:pt x="196" y="64"/>
                </a:cubicBezTo>
                <a:cubicBezTo>
                  <a:pt x="191" y="65"/>
                  <a:pt x="191" y="65"/>
                  <a:pt x="191" y="65"/>
                </a:cubicBezTo>
                <a:cubicBezTo>
                  <a:pt x="188" y="62"/>
                  <a:pt x="188" y="62"/>
                  <a:pt x="188" y="62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3" y="64"/>
                  <a:pt x="183" y="64"/>
                  <a:pt x="183" y="64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75" y="53"/>
                  <a:pt x="175" y="53"/>
                  <a:pt x="175" y="53"/>
                </a:cubicBezTo>
                <a:cubicBezTo>
                  <a:pt x="174" y="51"/>
                  <a:pt x="174" y="51"/>
                  <a:pt x="174" y="51"/>
                </a:cubicBezTo>
                <a:cubicBezTo>
                  <a:pt x="170" y="51"/>
                  <a:pt x="170" y="51"/>
                  <a:pt x="170" y="51"/>
                </a:cubicBezTo>
                <a:cubicBezTo>
                  <a:pt x="171" y="55"/>
                  <a:pt x="171" y="55"/>
                  <a:pt x="171" y="55"/>
                </a:cubicBezTo>
                <a:cubicBezTo>
                  <a:pt x="176" y="58"/>
                  <a:pt x="176" y="58"/>
                  <a:pt x="176" y="58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76" y="63"/>
                  <a:pt x="176" y="63"/>
                  <a:pt x="176" y="63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1" y="63"/>
                  <a:pt x="171" y="63"/>
                  <a:pt x="171" y="6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3" y="62"/>
                  <a:pt x="173" y="62"/>
                  <a:pt x="173" y="62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7" y="55"/>
                  <a:pt x="167" y="55"/>
                  <a:pt x="167" y="55"/>
                </a:cubicBezTo>
                <a:cubicBezTo>
                  <a:pt x="166" y="53"/>
                  <a:pt x="166" y="53"/>
                  <a:pt x="166" y="53"/>
                </a:cubicBezTo>
                <a:cubicBezTo>
                  <a:pt x="163" y="56"/>
                  <a:pt x="163" y="56"/>
                  <a:pt x="163" y="56"/>
                </a:cubicBezTo>
                <a:cubicBezTo>
                  <a:pt x="159" y="55"/>
                  <a:pt x="159" y="55"/>
                  <a:pt x="159" y="55"/>
                </a:cubicBezTo>
                <a:cubicBezTo>
                  <a:pt x="154" y="62"/>
                  <a:pt x="154" y="62"/>
                  <a:pt x="154" y="62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0" y="64"/>
                  <a:pt x="150" y="64"/>
                  <a:pt x="150" y="64"/>
                </a:cubicBezTo>
                <a:cubicBezTo>
                  <a:pt x="146" y="64"/>
                  <a:pt x="146" y="64"/>
                  <a:pt x="146" y="64"/>
                </a:cubicBezTo>
                <a:cubicBezTo>
                  <a:pt x="143" y="63"/>
                  <a:pt x="143" y="63"/>
                  <a:pt x="143" y="63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5"/>
                  <a:pt x="143" y="55"/>
                  <a:pt x="143" y="55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53" y="55"/>
                  <a:pt x="153" y="55"/>
                  <a:pt x="153" y="55"/>
                </a:cubicBezTo>
                <a:cubicBezTo>
                  <a:pt x="154" y="52"/>
                  <a:pt x="154" y="52"/>
                  <a:pt x="154" y="52"/>
                </a:cubicBezTo>
                <a:cubicBezTo>
                  <a:pt x="151" y="51"/>
                  <a:pt x="151" y="51"/>
                  <a:pt x="151" y="51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57" y="46"/>
                  <a:pt x="157" y="46"/>
                  <a:pt x="157" y="46"/>
                </a:cubicBezTo>
                <a:cubicBezTo>
                  <a:pt x="161" y="41"/>
                  <a:pt x="161" y="41"/>
                  <a:pt x="161" y="41"/>
                </a:cubicBezTo>
                <a:cubicBezTo>
                  <a:pt x="165" y="40"/>
                  <a:pt x="165" y="40"/>
                  <a:pt x="165" y="40"/>
                </a:cubicBezTo>
                <a:cubicBezTo>
                  <a:pt x="168" y="41"/>
                  <a:pt x="168" y="41"/>
                  <a:pt x="168" y="41"/>
                </a:cubicBezTo>
                <a:cubicBezTo>
                  <a:pt x="170" y="41"/>
                  <a:pt x="170" y="41"/>
                  <a:pt x="170" y="41"/>
                </a:cubicBezTo>
                <a:cubicBezTo>
                  <a:pt x="169" y="36"/>
                  <a:pt x="169" y="36"/>
                  <a:pt x="169" y="36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61" y="34"/>
                  <a:pt x="161" y="34"/>
                  <a:pt x="161" y="34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7" y="27"/>
                  <a:pt x="167" y="27"/>
                  <a:pt x="167" y="27"/>
                </a:cubicBezTo>
                <a:cubicBezTo>
                  <a:pt x="168" y="25"/>
                  <a:pt x="168" y="25"/>
                  <a:pt x="168" y="25"/>
                </a:cubicBezTo>
                <a:cubicBezTo>
                  <a:pt x="150" y="9"/>
                  <a:pt x="127" y="0"/>
                  <a:pt x="101" y="0"/>
                </a:cubicBezTo>
                <a:cubicBezTo>
                  <a:pt x="79" y="0"/>
                  <a:pt x="58" y="7"/>
                  <a:pt x="41" y="19"/>
                </a:cubicBezTo>
                <a:cubicBezTo>
                  <a:pt x="47" y="19"/>
                  <a:pt x="47" y="19"/>
                  <a:pt x="47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53" y="21"/>
                  <a:pt x="53" y="21"/>
                  <a:pt x="53" y="21"/>
                </a:cubicBezTo>
                <a:cubicBezTo>
                  <a:pt x="54" y="23"/>
                  <a:pt x="54" y="23"/>
                  <a:pt x="54" y="23"/>
                </a:cubicBezTo>
                <a:cubicBezTo>
                  <a:pt x="60" y="23"/>
                  <a:pt x="60" y="23"/>
                  <a:pt x="60" y="23"/>
                </a:cubicBezTo>
                <a:cubicBezTo>
                  <a:pt x="59" y="21"/>
                  <a:pt x="59" y="21"/>
                  <a:pt x="59" y="21"/>
                </a:cubicBezTo>
                <a:cubicBezTo>
                  <a:pt x="53" y="21"/>
                  <a:pt x="53" y="21"/>
                  <a:pt x="53" y="21"/>
                </a:cubicBezTo>
                <a:cubicBezTo>
                  <a:pt x="55" y="19"/>
                  <a:pt x="55" y="19"/>
                  <a:pt x="55" y="19"/>
                </a:cubicBezTo>
                <a:cubicBezTo>
                  <a:pt x="54" y="18"/>
                  <a:pt x="54" y="18"/>
                  <a:pt x="54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5" y="13"/>
                  <a:pt x="55" y="13"/>
                  <a:pt x="55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63" y="17"/>
                  <a:pt x="63" y="17"/>
                  <a:pt x="63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70" y="15"/>
                  <a:pt x="70" y="15"/>
                  <a:pt x="70" y="15"/>
                </a:cubicBezTo>
                <a:cubicBezTo>
                  <a:pt x="72" y="16"/>
                  <a:pt x="72" y="16"/>
                  <a:pt x="72" y="16"/>
                </a:cubicBezTo>
                <a:cubicBezTo>
                  <a:pt x="69" y="19"/>
                  <a:pt x="69" y="19"/>
                  <a:pt x="69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23"/>
                  <a:pt x="64" y="23"/>
                  <a:pt x="64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1"/>
                  <a:pt x="71" y="21"/>
                  <a:pt x="71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6" y="18"/>
                  <a:pt x="76" y="18"/>
                  <a:pt x="76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6" y="15"/>
                  <a:pt x="76" y="15"/>
                  <a:pt x="76" y="15"/>
                </a:cubicBezTo>
                <a:cubicBezTo>
                  <a:pt x="83" y="15"/>
                  <a:pt x="83" y="15"/>
                  <a:pt x="83" y="15"/>
                </a:cubicBezTo>
                <a:cubicBezTo>
                  <a:pt x="79" y="19"/>
                  <a:pt x="79" y="19"/>
                  <a:pt x="79" y="19"/>
                </a:cubicBezTo>
                <a:cubicBezTo>
                  <a:pt x="80" y="21"/>
                  <a:pt x="80" y="21"/>
                  <a:pt x="80" y="21"/>
                </a:cubicBezTo>
                <a:cubicBezTo>
                  <a:pt x="84" y="22"/>
                  <a:pt x="84" y="22"/>
                  <a:pt x="84" y="22"/>
                </a:cubicBezTo>
                <a:cubicBezTo>
                  <a:pt x="84" y="17"/>
                  <a:pt x="84" y="17"/>
                  <a:pt x="84" y="17"/>
                </a:cubicBezTo>
                <a:cubicBezTo>
                  <a:pt x="87" y="15"/>
                  <a:pt x="87" y="15"/>
                  <a:pt x="87" y="15"/>
                </a:cubicBezTo>
                <a:cubicBezTo>
                  <a:pt x="94" y="14"/>
                  <a:pt x="94" y="14"/>
                  <a:pt x="94" y="14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5" y="26"/>
                  <a:pt x="105" y="26"/>
                  <a:pt x="105" y="26"/>
                </a:cubicBezTo>
                <a:cubicBezTo>
                  <a:pt x="101" y="26"/>
                  <a:pt x="101" y="26"/>
                  <a:pt x="101" y="26"/>
                </a:cubicBezTo>
                <a:cubicBezTo>
                  <a:pt x="99" y="29"/>
                  <a:pt x="99" y="29"/>
                  <a:pt x="99" y="29"/>
                </a:cubicBezTo>
                <a:cubicBezTo>
                  <a:pt x="89" y="27"/>
                  <a:pt x="89" y="27"/>
                  <a:pt x="89" y="27"/>
                </a:cubicBezTo>
                <a:cubicBezTo>
                  <a:pt x="97" y="23"/>
                  <a:pt x="97" y="23"/>
                  <a:pt x="97" y="23"/>
                </a:cubicBezTo>
                <a:cubicBezTo>
                  <a:pt x="94" y="20"/>
                  <a:pt x="94" y="20"/>
                  <a:pt x="94" y="20"/>
                </a:cubicBezTo>
                <a:cubicBezTo>
                  <a:pt x="88" y="21"/>
                  <a:pt x="88" y="21"/>
                  <a:pt x="88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5" y="24"/>
                  <a:pt x="85" y="24"/>
                  <a:pt x="85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2" y="26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3" y="27"/>
                  <a:pt x="83" y="27"/>
                  <a:pt x="83" y="27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9"/>
                  <a:pt x="80" y="29"/>
                  <a:pt x="8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6"/>
                  <a:pt x="77" y="26"/>
                  <a:pt x="77" y="26"/>
                </a:cubicBezTo>
                <a:cubicBezTo>
                  <a:pt x="73" y="27"/>
                  <a:pt x="73" y="27"/>
                  <a:pt x="73" y="27"/>
                </a:cubicBezTo>
                <a:cubicBezTo>
                  <a:pt x="64" y="32"/>
                  <a:pt x="64" y="32"/>
                  <a:pt x="64" y="32"/>
                </a:cubicBezTo>
                <a:cubicBezTo>
                  <a:pt x="65" y="36"/>
                  <a:pt x="65" y="36"/>
                  <a:pt x="65" y="36"/>
                </a:cubicBezTo>
                <a:cubicBezTo>
                  <a:pt x="67" y="38"/>
                  <a:pt x="67" y="38"/>
                  <a:pt x="67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44"/>
                  <a:pt x="73" y="44"/>
                  <a:pt x="73" y="44"/>
                </a:cubicBezTo>
                <a:cubicBezTo>
                  <a:pt x="75" y="44"/>
                  <a:pt x="75" y="44"/>
                  <a:pt x="75" y="44"/>
                </a:cubicBezTo>
                <a:cubicBezTo>
                  <a:pt x="77" y="39"/>
                  <a:pt x="77" y="39"/>
                  <a:pt x="77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2" y="31"/>
                  <a:pt x="82" y="31"/>
                  <a:pt x="82" y="31"/>
                </a:cubicBezTo>
                <a:cubicBezTo>
                  <a:pt x="85" y="28"/>
                  <a:pt x="85" y="28"/>
                  <a:pt x="85" y="28"/>
                </a:cubicBezTo>
                <a:cubicBezTo>
                  <a:pt x="93" y="30"/>
                  <a:pt x="93" y="30"/>
                  <a:pt x="93" y="30"/>
                </a:cubicBezTo>
                <a:cubicBezTo>
                  <a:pt x="92" y="35"/>
                  <a:pt x="92" y="35"/>
                  <a:pt x="92" y="35"/>
                </a:cubicBezTo>
                <a:cubicBezTo>
                  <a:pt x="94" y="35"/>
                  <a:pt x="94" y="35"/>
                  <a:pt x="94" y="35"/>
                </a:cubicBezTo>
                <a:cubicBezTo>
                  <a:pt x="99" y="32"/>
                  <a:pt x="99" y="32"/>
                  <a:pt x="99" y="3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104" y="40"/>
                  <a:pt x="104" y="40"/>
                  <a:pt x="104" y="40"/>
                </a:cubicBezTo>
                <a:cubicBezTo>
                  <a:pt x="103" y="44"/>
                  <a:pt x="103" y="44"/>
                  <a:pt x="103" y="4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00" y="46"/>
                  <a:pt x="100" y="46"/>
                  <a:pt x="100" y="46"/>
                </a:cubicBezTo>
                <a:cubicBezTo>
                  <a:pt x="104" y="49"/>
                  <a:pt x="104" y="49"/>
                  <a:pt x="104" y="49"/>
                </a:cubicBezTo>
                <a:cubicBezTo>
                  <a:pt x="104" y="51"/>
                  <a:pt x="104" y="51"/>
                  <a:pt x="104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97" y="49"/>
                  <a:pt x="97" y="49"/>
                  <a:pt x="97" y="49"/>
                </a:cubicBezTo>
                <a:cubicBezTo>
                  <a:pt x="97" y="47"/>
                  <a:pt x="97" y="47"/>
                  <a:pt x="97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9" y="46"/>
                  <a:pt x="99" y="46"/>
                  <a:pt x="99" y="46"/>
                </a:cubicBezTo>
                <a:cubicBezTo>
                  <a:pt x="99" y="45"/>
                  <a:pt x="99" y="45"/>
                  <a:pt x="99" y="45"/>
                </a:cubicBezTo>
                <a:cubicBezTo>
                  <a:pt x="97" y="44"/>
                  <a:pt x="97" y="44"/>
                  <a:pt x="97" y="44"/>
                </a:cubicBezTo>
                <a:cubicBezTo>
                  <a:pt x="97" y="46"/>
                  <a:pt x="97" y="46"/>
                  <a:pt x="97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2" y="46"/>
                  <a:pt x="92" y="46"/>
                  <a:pt x="92" y="46"/>
                </a:cubicBezTo>
                <a:cubicBezTo>
                  <a:pt x="91" y="45"/>
                  <a:pt x="91" y="45"/>
                  <a:pt x="91" y="45"/>
                </a:cubicBezTo>
                <a:cubicBezTo>
                  <a:pt x="90" y="44"/>
                  <a:pt x="90" y="44"/>
                  <a:pt x="90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7"/>
                  <a:pt x="87" y="47"/>
                  <a:pt x="87" y="47"/>
                </a:cubicBezTo>
                <a:cubicBezTo>
                  <a:pt x="89" y="48"/>
                  <a:pt x="89" y="48"/>
                  <a:pt x="89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8"/>
                  <a:pt x="90" y="48"/>
                  <a:pt x="90" y="48"/>
                </a:cubicBezTo>
                <a:cubicBezTo>
                  <a:pt x="89" y="50"/>
                  <a:pt x="89" y="50"/>
                  <a:pt x="89" y="50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8"/>
                  <a:pt x="86" y="48"/>
                  <a:pt x="86" y="48"/>
                </a:cubicBezTo>
                <a:cubicBezTo>
                  <a:pt x="82" y="53"/>
                  <a:pt x="82" y="53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76" y="57"/>
                  <a:pt x="76" y="57"/>
                  <a:pt x="76" y="57"/>
                </a:cubicBezTo>
                <a:cubicBezTo>
                  <a:pt x="69" y="63"/>
                  <a:pt x="69" y="63"/>
                  <a:pt x="69" y="63"/>
                </a:cubicBezTo>
                <a:cubicBezTo>
                  <a:pt x="69" y="66"/>
                  <a:pt x="69" y="66"/>
                  <a:pt x="69" y="66"/>
                </a:cubicBezTo>
                <a:cubicBezTo>
                  <a:pt x="63" y="70"/>
                  <a:pt x="63" y="70"/>
                  <a:pt x="63" y="70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80"/>
                  <a:pt x="60" y="80"/>
                  <a:pt x="60" y="80"/>
                </a:cubicBezTo>
                <a:cubicBezTo>
                  <a:pt x="56" y="78"/>
                  <a:pt x="56" y="78"/>
                  <a:pt x="56" y="78"/>
                </a:cubicBezTo>
                <a:cubicBezTo>
                  <a:pt x="56" y="74"/>
                  <a:pt x="56" y="74"/>
                  <a:pt x="56" y="74"/>
                </a:cubicBezTo>
                <a:cubicBezTo>
                  <a:pt x="44" y="74"/>
                  <a:pt x="44" y="74"/>
                  <a:pt x="44" y="74"/>
                </a:cubicBezTo>
                <a:cubicBezTo>
                  <a:pt x="37" y="77"/>
                  <a:pt x="37" y="77"/>
                  <a:pt x="37" y="77"/>
                </a:cubicBezTo>
                <a:cubicBezTo>
                  <a:pt x="35" y="82"/>
                  <a:pt x="35" y="82"/>
                  <a:pt x="35" y="82"/>
                </a:cubicBezTo>
                <a:cubicBezTo>
                  <a:pt x="34" y="86"/>
                  <a:pt x="34" y="86"/>
                  <a:pt x="34" y="86"/>
                </a:cubicBezTo>
                <a:cubicBezTo>
                  <a:pt x="35" y="90"/>
                  <a:pt x="35" y="90"/>
                  <a:pt x="35" y="90"/>
                </a:cubicBezTo>
                <a:cubicBezTo>
                  <a:pt x="40" y="91"/>
                  <a:pt x="40" y="91"/>
                  <a:pt x="40" y="91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8"/>
                  <a:pt x="49" y="88"/>
                  <a:pt x="49" y="88"/>
                </a:cubicBezTo>
                <a:cubicBezTo>
                  <a:pt x="46" y="92"/>
                  <a:pt x="46" y="92"/>
                  <a:pt x="46" y="92"/>
                </a:cubicBezTo>
                <a:cubicBezTo>
                  <a:pt x="52" y="93"/>
                  <a:pt x="52" y="93"/>
                  <a:pt x="52" y="93"/>
                </a:cubicBezTo>
                <a:cubicBezTo>
                  <a:pt x="53" y="103"/>
                  <a:pt x="53" y="103"/>
                  <a:pt x="53" y="103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6" y="98"/>
                  <a:pt x="66" y="98"/>
                  <a:pt x="66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5" y="102"/>
                  <a:pt x="75" y="102"/>
                  <a:pt x="75" y="102"/>
                </a:cubicBezTo>
                <a:cubicBezTo>
                  <a:pt x="81" y="102"/>
                  <a:pt x="81" y="102"/>
                  <a:pt x="81" y="102"/>
                </a:cubicBezTo>
                <a:cubicBezTo>
                  <a:pt x="81" y="100"/>
                  <a:pt x="81" y="100"/>
                  <a:pt x="81" y="100"/>
                </a:cubicBezTo>
                <a:cubicBezTo>
                  <a:pt x="84" y="102"/>
                  <a:pt x="84" y="102"/>
                  <a:pt x="84" y="102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7" y="117"/>
                  <a:pt x="97" y="117"/>
                  <a:pt x="97" y="117"/>
                </a:cubicBezTo>
                <a:cubicBezTo>
                  <a:pt x="104" y="120"/>
                  <a:pt x="104" y="120"/>
                  <a:pt x="104" y="120"/>
                </a:cubicBezTo>
                <a:cubicBezTo>
                  <a:pt x="113" y="120"/>
                  <a:pt x="113" y="120"/>
                  <a:pt x="113" y="120"/>
                </a:cubicBezTo>
                <a:cubicBezTo>
                  <a:pt x="116" y="124"/>
                  <a:pt x="116" y="124"/>
                  <a:pt x="116" y="124"/>
                </a:cubicBezTo>
                <a:cubicBezTo>
                  <a:pt x="119" y="125"/>
                  <a:pt x="119" y="125"/>
                  <a:pt x="119" y="125"/>
                </a:cubicBezTo>
                <a:cubicBezTo>
                  <a:pt x="119" y="129"/>
                  <a:pt x="119" y="129"/>
                  <a:pt x="119" y="129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3" y="147"/>
                  <a:pt x="113" y="147"/>
                  <a:pt x="113" y="147"/>
                </a:cubicBezTo>
                <a:cubicBezTo>
                  <a:pt x="109" y="150"/>
                  <a:pt x="109" y="150"/>
                  <a:pt x="109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1" y="153"/>
                  <a:pt x="101" y="153"/>
                  <a:pt x="101" y="153"/>
                </a:cubicBezTo>
                <a:cubicBezTo>
                  <a:pt x="103" y="159"/>
                  <a:pt x="103" y="159"/>
                  <a:pt x="103" y="159"/>
                </a:cubicBezTo>
                <a:cubicBezTo>
                  <a:pt x="97" y="167"/>
                  <a:pt x="97" y="167"/>
                  <a:pt x="97" y="167"/>
                </a:cubicBezTo>
                <a:cubicBezTo>
                  <a:pt x="94" y="171"/>
                  <a:pt x="94" y="171"/>
                  <a:pt x="94" y="171"/>
                </a:cubicBezTo>
                <a:cubicBezTo>
                  <a:pt x="88" y="174"/>
                  <a:pt x="88" y="174"/>
                  <a:pt x="88" y="174"/>
                </a:cubicBezTo>
                <a:cubicBezTo>
                  <a:pt x="84" y="174"/>
                  <a:pt x="84" y="174"/>
                  <a:pt x="84" y="174"/>
                </a:cubicBezTo>
                <a:cubicBezTo>
                  <a:pt x="84" y="176"/>
                  <a:pt x="84" y="176"/>
                  <a:pt x="84" y="176"/>
                </a:cubicBezTo>
                <a:cubicBezTo>
                  <a:pt x="87" y="177"/>
                  <a:pt x="87" y="177"/>
                  <a:pt x="87" y="177"/>
                </a:cubicBezTo>
                <a:cubicBezTo>
                  <a:pt x="87" y="179"/>
                  <a:pt x="87" y="179"/>
                  <a:pt x="87" y="179"/>
                </a:cubicBezTo>
                <a:cubicBezTo>
                  <a:pt x="84" y="181"/>
                  <a:pt x="84" y="181"/>
                  <a:pt x="84" y="181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9" y="183"/>
                  <a:pt x="89" y="183"/>
                  <a:pt x="89" y="183"/>
                </a:cubicBezTo>
                <a:cubicBezTo>
                  <a:pt x="89" y="186"/>
                  <a:pt x="89" y="186"/>
                  <a:pt x="89" y="186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8" y="190"/>
                  <a:pt x="88" y="190"/>
                  <a:pt x="88" y="190"/>
                </a:cubicBezTo>
                <a:cubicBezTo>
                  <a:pt x="92" y="193"/>
                  <a:pt x="92" y="193"/>
                  <a:pt x="92" y="193"/>
                </a:cubicBezTo>
                <a:cubicBezTo>
                  <a:pt x="91" y="195"/>
                  <a:pt x="91" y="195"/>
                  <a:pt x="91" y="195"/>
                </a:cubicBezTo>
                <a:cubicBezTo>
                  <a:pt x="85" y="195"/>
                  <a:pt x="85" y="195"/>
                  <a:pt x="85" y="195"/>
                </a:cubicBezTo>
                <a:cubicBezTo>
                  <a:pt x="79" y="190"/>
                  <a:pt x="79" y="190"/>
                  <a:pt x="79" y="190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75" y="174"/>
                  <a:pt x="75" y="174"/>
                  <a:pt x="75" y="174"/>
                </a:cubicBezTo>
                <a:cubicBezTo>
                  <a:pt x="72" y="169"/>
                  <a:pt x="72" y="169"/>
                  <a:pt x="72" y="169"/>
                </a:cubicBezTo>
                <a:cubicBezTo>
                  <a:pt x="73" y="161"/>
                  <a:pt x="73" y="161"/>
                  <a:pt x="73" y="161"/>
                </a:cubicBezTo>
                <a:cubicBezTo>
                  <a:pt x="71" y="160"/>
                  <a:pt x="71" y="160"/>
                  <a:pt x="71" y="160"/>
                </a:cubicBezTo>
                <a:cubicBezTo>
                  <a:pt x="71" y="143"/>
                  <a:pt x="71" y="143"/>
                  <a:pt x="71" y="143"/>
                </a:cubicBezTo>
                <a:cubicBezTo>
                  <a:pt x="65" y="139"/>
                  <a:pt x="65" y="139"/>
                  <a:pt x="65" y="139"/>
                </a:cubicBezTo>
                <a:cubicBezTo>
                  <a:pt x="62" y="138"/>
                  <a:pt x="62" y="138"/>
                  <a:pt x="62" y="138"/>
                </a:cubicBezTo>
                <a:cubicBezTo>
                  <a:pt x="61" y="135"/>
                  <a:pt x="61" y="135"/>
                  <a:pt x="61" y="13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60" y="112"/>
                  <a:pt x="60" y="112"/>
                  <a:pt x="60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1" y="105"/>
                  <a:pt x="51" y="105"/>
                  <a:pt x="51" y="105"/>
                </a:cubicBezTo>
                <a:cubicBezTo>
                  <a:pt x="45" y="98"/>
                  <a:pt x="45" y="98"/>
                  <a:pt x="45" y="98"/>
                </a:cubicBezTo>
                <a:cubicBezTo>
                  <a:pt x="41" y="97"/>
                  <a:pt x="41" y="97"/>
                  <a:pt x="41" y="97"/>
                </a:cubicBezTo>
                <a:cubicBezTo>
                  <a:pt x="38" y="97"/>
                  <a:pt x="38" y="97"/>
                  <a:pt x="38" y="97"/>
                </a:cubicBezTo>
                <a:cubicBezTo>
                  <a:pt x="38" y="94"/>
                  <a:pt x="38" y="94"/>
                  <a:pt x="38" y="94"/>
                </a:cubicBezTo>
                <a:cubicBezTo>
                  <a:pt x="35" y="93"/>
                  <a:pt x="35" y="93"/>
                  <a:pt x="35" y="93"/>
                </a:cubicBezTo>
                <a:cubicBezTo>
                  <a:pt x="35" y="95"/>
                  <a:pt x="35" y="95"/>
                  <a:pt x="35" y="95"/>
                </a:cubicBezTo>
                <a:cubicBezTo>
                  <a:pt x="26" y="93"/>
                  <a:pt x="26" y="93"/>
                  <a:pt x="26" y="93"/>
                </a:cubicBezTo>
                <a:cubicBezTo>
                  <a:pt x="22" y="87"/>
                  <a:pt x="22" y="87"/>
                  <a:pt x="22" y="87"/>
                </a:cubicBezTo>
                <a:cubicBezTo>
                  <a:pt x="24" y="85"/>
                  <a:pt x="24" y="85"/>
                  <a:pt x="24" y="85"/>
                </a:cubicBezTo>
                <a:cubicBezTo>
                  <a:pt x="18" y="76"/>
                  <a:pt x="18" y="76"/>
                  <a:pt x="18" y="76"/>
                </a:cubicBezTo>
                <a:cubicBezTo>
                  <a:pt x="17" y="70"/>
                  <a:pt x="17" y="70"/>
                  <a:pt x="17" y="70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6"/>
                  <a:pt x="16" y="76"/>
                  <a:pt x="16" y="76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5"/>
                  <a:pt x="19" y="85"/>
                  <a:pt x="19" y="85"/>
                </a:cubicBezTo>
                <a:cubicBezTo>
                  <a:pt x="16" y="84"/>
                  <a:pt x="16" y="84"/>
                  <a:pt x="16" y="84"/>
                </a:cubicBezTo>
                <a:cubicBezTo>
                  <a:pt x="12" y="77"/>
                  <a:pt x="12" y="77"/>
                  <a:pt x="12" y="77"/>
                </a:cubicBezTo>
                <a:cubicBezTo>
                  <a:pt x="12" y="69"/>
                  <a:pt x="12" y="69"/>
                  <a:pt x="12" y="69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1"/>
                  <a:pt x="8" y="61"/>
                  <a:pt x="8" y="61"/>
                </a:cubicBezTo>
                <a:cubicBezTo>
                  <a:pt x="2" y="74"/>
                  <a:pt x="0" y="87"/>
                  <a:pt x="0" y="101"/>
                </a:cubicBezTo>
                <a:cubicBezTo>
                  <a:pt x="0" y="157"/>
                  <a:pt x="45" y="203"/>
                  <a:pt x="101" y="203"/>
                </a:cubicBezTo>
                <a:cubicBezTo>
                  <a:pt x="133" y="203"/>
                  <a:pt x="161" y="188"/>
                  <a:pt x="180" y="165"/>
                </a:cubicBezTo>
                <a:cubicBezTo>
                  <a:pt x="177" y="165"/>
                  <a:pt x="177" y="165"/>
                  <a:pt x="177" y="165"/>
                </a:cubicBezTo>
                <a:cubicBezTo>
                  <a:pt x="177" y="158"/>
                  <a:pt x="177" y="158"/>
                  <a:pt x="177" y="158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0" y="142"/>
                  <a:pt x="170" y="142"/>
                  <a:pt x="170" y="142"/>
                </a:cubicBezTo>
                <a:cubicBezTo>
                  <a:pt x="170" y="139"/>
                  <a:pt x="170" y="139"/>
                  <a:pt x="170" y="139"/>
                </a:cubicBezTo>
                <a:cubicBezTo>
                  <a:pt x="173" y="132"/>
                  <a:pt x="173" y="132"/>
                  <a:pt x="173" y="132"/>
                </a:cubicBezTo>
                <a:cubicBezTo>
                  <a:pt x="166" y="119"/>
                  <a:pt x="166" y="119"/>
                  <a:pt x="166" y="119"/>
                </a:cubicBezTo>
                <a:cubicBezTo>
                  <a:pt x="167" y="110"/>
                  <a:pt x="167" y="110"/>
                  <a:pt x="167" y="110"/>
                </a:cubicBezTo>
                <a:cubicBezTo>
                  <a:pt x="161" y="110"/>
                  <a:pt x="161" y="110"/>
                  <a:pt x="161" y="11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154" y="107"/>
                  <a:pt x="154" y="107"/>
                  <a:pt x="154" y="107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44" y="109"/>
                  <a:pt x="144" y="109"/>
                  <a:pt x="144" y="109"/>
                </a:cubicBezTo>
                <a:cubicBezTo>
                  <a:pt x="144" y="110"/>
                  <a:pt x="144" y="110"/>
                  <a:pt x="144" y="110"/>
                </a:cubicBezTo>
                <a:cubicBezTo>
                  <a:pt x="140" y="110"/>
                  <a:pt x="140" y="110"/>
                  <a:pt x="140" y="110"/>
                </a:cubicBezTo>
                <a:cubicBezTo>
                  <a:pt x="130" y="99"/>
                  <a:pt x="130" y="99"/>
                  <a:pt x="130" y="99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2" y="87"/>
                  <a:pt x="132" y="87"/>
                  <a:pt x="132" y="87"/>
                </a:cubicBezTo>
                <a:cubicBezTo>
                  <a:pt x="130" y="87"/>
                  <a:pt x="130" y="87"/>
                  <a:pt x="130" y="8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140" y="75"/>
                  <a:pt x="140" y="75"/>
                  <a:pt x="140" y="75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46" y="66"/>
                  <a:pt x="146" y="66"/>
                  <a:pt x="146" y="66"/>
                </a:cubicBezTo>
                <a:cubicBezTo>
                  <a:pt x="148" y="66"/>
                  <a:pt x="148" y="66"/>
                  <a:pt x="148" y="66"/>
                </a:cubicBezTo>
                <a:cubicBezTo>
                  <a:pt x="152" y="66"/>
                  <a:pt x="152" y="66"/>
                  <a:pt x="152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67" y="64"/>
                  <a:pt x="167" y="64"/>
                  <a:pt x="167" y="64"/>
                </a:cubicBezTo>
                <a:cubicBezTo>
                  <a:pt x="167" y="69"/>
                  <a:pt x="167" y="69"/>
                  <a:pt x="167" y="69"/>
                </a:cubicBezTo>
                <a:lnTo>
                  <a:pt x="176" y="72"/>
                </a:lnTo>
                <a:close/>
                <a:moveTo>
                  <a:pt x="148" y="36"/>
                </a:moveTo>
                <a:cubicBezTo>
                  <a:pt x="149" y="34"/>
                  <a:pt x="149" y="34"/>
                  <a:pt x="149" y="34"/>
                </a:cubicBezTo>
                <a:cubicBezTo>
                  <a:pt x="152" y="33"/>
                  <a:pt x="152" y="33"/>
                  <a:pt x="152" y="33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55" y="40"/>
                  <a:pt x="155" y="40"/>
                  <a:pt x="155" y="40"/>
                </a:cubicBezTo>
                <a:cubicBezTo>
                  <a:pt x="156" y="42"/>
                  <a:pt x="156" y="42"/>
                  <a:pt x="156" y="42"/>
                </a:cubicBezTo>
                <a:cubicBezTo>
                  <a:pt x="158" y="43"/>
                  <a:pt x="158" y="43"/>
                  <a:pt x="158" y="43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52" y="45"/>
                  <a:pt x="152" y="45"/>
                  <a:pt x="152" y="45"/>
                </a:cubicBezTo>
                <a:cubicBezTo>
                  <a:pt x="149" y="45"/>
                  <a:pt x="149" y="45"/>
                  <a:pt x="149" y="45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52" y="41"/>
                  <a:pt x="152" y="41"/>
                  <a:pt x="152" y="41"/>
                </a:cubicBezTo>
                <a:cubicBezTo>
                  <a:pt x="152" y="40"/>
                  <a:pt x="152" y="40"/>
                  <a:pt x="152" y="40"/>
                </a:cubicBezTo>
                <a:cubicBezTo>
                  <a:pt x="150" y="38"/>
                  <a:pt x="150" y="38"/>
                  <a:pt x="150" y="38"/>
                </a:cubicBezTo>
                <a:cubicBezTo>
                  <a:pt x="148" y="37"/>
                  <a:pt x="148" y="37"/>
                  <a:pt x="148" y="37"/>
                </a:cubicBezTo>
                <a:lnTo>
                  <a:pt x="148" y="36"/>
                </a:lnTo>
                <a:close/>
                <a:moveTo>
                  <a:pt x="142" y="42"/>
                </a:moveTo>
                <a:cubicBezTo>
                  <a:pt x="144" y="39"/>
                  <a:pt x="144" y="39"/>
                  <a:pt x="144" y="39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9" y="39"/>
                  <a:pt x="149" y="39"/>
                  <a:pt x="149" y="39"/>
                </a:cubicBezTo>
                <a:cubicBezTo>
                  <a:pt x="149" y="41"/>
                  <a:pt x="149" y="41"/>
                  <a:pt x="149" y="41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2" y="44"/>
                  <a:pt x="142" y="44"/>
                  <a:pt x="142" y="44"/>
                </a:cubicBezTo>
                <a:lnTo>
                  <a:pt x="142" y="42"/>
                </a:lnTo>
                <a:close/>
                <a:moveTo>
                  <a:pt x="87" y="54"/>
                </a:moveTo>
                <a:cubicBezTo>
                  <a:pt x="85" y="55"/>
                  <a:pt x="85" y="55"/>
                  <a:pt x="85" y="55"/>
                </a:cubicBezTo>
                <a:cubicBezTo>
                  <a:pt x="85" y="53"/>
                  <a:pt x="85" y="53"/>
                  <a:pt x="85" y="53"/>
                </a:cubicBezTo>
                <a:cubicBezTo>
                  <a:pt x="86" y="52"/>
                  <a:pt x="86" y="52"/>
                  <a:pt x="86" y="52"/>
                </a:cubicBezTo>
                <a:cubicBezTo>
                  <a:pt x="87" y="53"/>
                  <a:pt x="87" y="53"/>
                  <a:pt x="87" y="53"/>
                </a:cubicBezTo>
                <a:lnTo>
                  <a:pt x="87" y="54"/>
                </a:lnTo>
                <a:close/>
                <a:moveTo>
                  <a:pt x="95" y="52"/>
                </a:moveTo>
                <a:cubicBezTo>
                  <a:pt x="93" y="52"/>
                  <a:pt x="93" y="52"/>
                  <a:pt x="93" y="52"/>
                </a:cubicBezTo>
                <a:cubicBezTo>
                  <a:pt x="93" y="53"/>
                  <a:pt x="93" y="53"/>
                  <a:pt x="93" y="53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4"/>
                  <a:pt x="90" y="54"/>
                  <a:pt x="90" y="54"/>
                </a:cubicBezTo>
                <a:cubicBezTo>
                  <a:pt x="90" y="54"/>
                  <a:pt x="90" y="53"/>
                  <a:pt x="90" y="53"/>
                </a:cubicBezTo>
                <a:cubicBezTo>
                  <a:pt x="89" y="53"/>
                  <a:pt x="89" y="53"/>
                  <a:pt x="89" y="53"/>
                </a:cubicBezTo>
                <a:cubicBezTo>
                  <a:pt x="89" y="52"/>
                  <a:pt x="89" y="52"/>
                  <a:pt x="89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3" y="50"/>
                  <a:pt x="93" y="50"/>
                  <a:pt x="93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5" y="51"/>
                  <a:pt x="95" y="51"/>
                  <a:pt x="95" y="51"/>
                </a:cubicBezTo>
                <a:lnTo>
                  <a:pt x="95" y="52"/>
                </a:lnTo>
                <a:close/>
              </a:path>
            </a:pathLst>
          </a:custGeom>
          <a:solidFill>
            <a:srgbClr val="0584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9E0B10-E084-487A-AE40-936F3C0159ED}"/>
              </a:ext>
            </a:extLst>
          </p:cNvPr>
          <p:cNvSpPr txBox="1"/>
          <p:nvPr/>
        </p:nvSpPr>
        <p:spPr>
          <a:xfrm>
            <a:off x="1858622" y="293"/>
            <a:ext cx="9188611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HỒNG -  NHÀ VĂN CỦA </a:t>
            </a:r>
          </a:p>
          <a:p>
            <a:pPr algn="ct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DA70ABE-861D-44C3-ACF5-ABD2FE9CB7C8}"/>
              </a:ext>
            </a:extLst>
          </p:cNvPr>
          <p:cNvSpPr/>
          <p:nvPr/>
        </p:nvSpPr>
        <p:spPr>
          <a:xfrm>
            <a:off x="3179040" y="969804"/>
            <a:ext cx="4672004" cy="118318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TỔNG KẾT</a:t>
            </a:r>
          </a:p>
        </p:txBody>
      </p:sp>
      <p:grpSp>
        <p:nvGrpSpPr>
          <p:cNvPr id="24" name="Group 15">
            <a:extLst>
              <a:ext uri="{FF2B5EF4-FFF2-40B4-BE49-F238E27FC236}">
                <a16:creationId xmlns:a16="http://schemas.microsoft.com/office/drawing/2014/main" id="{C33666E0-B1B9-47F3-8E5C-F5D92AE2CD57}"/>
              </a:ext>
            </a:extLst>
          </p:cNvPr>
          <p:cNvGrpSpPr>
            <a:grpSpLocks/>
          </p:cNvGrpSpPr>
          <p:nvPr/>
        </p:nvGrpSpPr>
        <p:grpSpPr bwMode="auto">
          <a:xfrm>
            <a:off x="509891" y="2194812"/>
            <a:ext cx="4633228" cy="4832057"/>
            <a:chOff x="562" y="1784"/>
            <a:chExt cx="1460" cy="2146"/>
          </a:xfrm>
        </p:grpSpPr>
        <p:sp>
          <p:nvSpPr>
            <p:cNvPr id="25" name="AutoShape 16">
              <a:extLst>
                <a:ext uri="{FF2B5EF4-FFF2-40B4-BE49-F238E27FC236}">
                  <a16:creationId xmlns:a16="http://schemas.microsoft.com/office/drawing/2014/main" id="{CE9B2B72-603A-4C89-88C3-360C182369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2" y="1942"/>
              <a:ext cx="1460" cy="1988"/>
            </a:xfrm>
            <a:prstGeom prst="roundRect">
              <a:avLst>
                <a:gd name="adj" fmla="val 4690"/>
              </a:avLst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D2D8A8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>
                <a:defRPr/>
              </a:pPr>
              <a:endParaRPr lang="en-US">
                <a:solidFill>
                  <a:prstClr val="black"/>
                </a:solidFill>
                <a:latin typeface="Trebuchet MS" panose="020B0603020202020204"/>
                <a:cs typeface="Arial" panose="020B0604020202020204" pitchFamily="34" charset="0"/>
              </a:endParaRPr>
            </a:p>
          </p:txBody>
        </p:sp>
        <p:sp>
          <p:nvSpPr>
            <p:cNvPr id="26" name="AutoShape 17">
              <a:extLst>
                <a:ext uri="{FF2B5EF4-FFF2-40B4-BE49-F238E27FC236}">
                  <a16:creationId xmlns:a16="http://schemas.microsoft.com/office/drawing/2014/main" id="{D661BE8E-2377-4BAE-881F-A563D366D94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12" y="1788"/>
              <a:ext cx="1174" cy="2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folHlink">
                    <a:gamma/>
                    <a:shade val="38824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38824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>
                <a:defRPr/>
              </a:pPr>
              <a:endParaRPr lang="en-US">
                <a:solidFill>
                  <a:prstClr val="black"/>
                </a:solidFill>
                <a:latin typeface="Trebuchet MS" panose="020B0603020202020204"/>
                <a:cs typeface="Arial" panose="020B0604020202020204" pitchFamily="34" charset="0"/>
              </a:endParaRPr>
            </a:p>
          </p:txBody>
        </p:sp>
        <p:sp>
          <p:nvSpPr>
            <p:cNvPr id="27" name="Text Box 20">
              <a:extLst>
                <a:ext uri="{FF2B5EF4-FFF2-40B4-BE49-F238E27FC236}">
                  <a16:creationId xmlns:a16="http://schemas.microsoft.com/office/drawing/2014/main" id="{1F6C0F07-64BE-4DDA-B33F-DE5F5E88CA56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969" y="1784"/>
              <a:ext cx="711" cy="2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NGHỆ THUẬT</a:t>
              </a:r>
            </a:p>
          </p:txBody>
        </p:sp>
      </p:grp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BE0F9BE-001D-42D3-9B76-1BA7D87F52BB}"/>
              </a:ext>
            </a:extLst>
          </p:cNvPr>
          <p:cNvSpPr/>
          <p:nvPr/>
        </p:nvSpPr>
        <p:spPr>
          <a:xfrm>
            <a:off x="925453" y="2877933"/>
            <a:ext cx="3931448" cy="379519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1714500" algn="l"/>
              </a:tabLst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phong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phú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1714500" algn="l"/>
              </a:tabLst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lẽ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ý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vừa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vừa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bộc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lộ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xúc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trân trọng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AutoShape 8">
            <a:extLst>
              <a:ext uri="{FF2B5EF4-FFF2-40B4-BE49-F238E27FC236}">
                <a16:creationId xmlns:a16="http://schemas.microsoft.com/office/drawing/2014/main" id="{57241A29-CA63-4111-9A5D-492D2DB69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8156" y="2504242"/>
            <a:ext cx="4318911" cy="4284220"/>
          </a:xfrm>
          <a:prstGeom prst="roundRect">
            <a:avLst>
              <a:gd name="adj" fmla="val 4690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FC5E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Trebuchet MS" panose="020B0603020202020204"/>
              <a:cs typeface="Arial" panose="020B0604020202020204" pitchFamily="34" charset="0"/>
            </a:endParaRPr>
          </a:p>
        </p:txBody>
      </p:sp>
      <p:sp>
        <p:nvSpPr>
          <p:cNvPr id="31" name="AutoShape 17">
            <a:extLst>
              <a:ext uri="{FF2B5EF4-FFF2-40B4-BE49-F238E27FC236}">
                <a16:creationId xmlns:a16="http://schemas.microsoft.com/office/drawing/2014/main" id="{47ADFD90-72D3-4AC8-B727-25D2B05D5CC2}"/>
              </a:ext>
            </a:extLst>
          </p:cNvPr>
          <p:cNvSpPr>
            <a:spLocks noChangeArrowheads="1"/>
          </p:cNvSpPr>
          <p:nvPr/>
        </p:nvSpPr>
        <p:spPr bwMode="gray">
          <a:xfrm>
            <a:off x="6359808" y="2229943"/>
            <a:ext cx="3725623" cy="551656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folHlink">
                  <a:gamma/>
                  <a:shade val="38824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38824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</a:t>
            </a:r>
            <a:endParaRPr lang="en-US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25BC117-2C4C-4B6C-AD36-9984A9A99C77}"/>
              </a:ext>
            </a:extLst>
          </p:cNvPr>
          <p:cNvSpPr/>
          <p:nvPr/>
        </p:nvSpPr>
        <p:spPr>
          <a:xfrm>
            <a:off x="6510202" y="3010847"/>
            <a:ext cx="3292745" cy="330105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Nguyên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Hồng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tuổi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cay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đắng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bất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hạnh</a:t>
            </a:r>
            <a:r>
              <a:rPr lang="vi-VN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và đó là tiền đề tạo nên một nhà văn Nguyên Hồng rất giàu cảm xúc và dạt dào tình yêu thương.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795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8333E-6 0.01204 C -0.01003 0.0132 -0.01875 0.01667 -0.02865 0.01783 C -0.03868 0.02199 -0.04805 0.02246 -0.05873 0.02385 C -0.1517 0.02199 -0.15352 0.03264 -0.20625 0.01459 C -0.21185 0.00949 -0.21303 0.00556 -0.2181 -0.00162 C -0.22605 -0.0125 -0.23451 -0.02384 -0.24571 -0.02777 C -0.27448 -0.0537 -0.34063 -0.04328 -0.36146 -0.04375 C -0.36993 -0.04652 -0.37865 -0.04791 -0.38737 -0.05069 C -0.39284 -0.05254 -0.39779 -0.05532 -0.40326 -0.05648 C -0.41094 -0.06041 -0.41941 -0.06481 -0.42761 -0.06666 C -0.44024 -0.07546 -0.45326 -0.08217 -0.46706 -0.0875 C -0.47188 -0.08935 -0.47592 -0.09259 -0.48034 -0.09537 C -0.49102 -0.10092 -0.50352 -0.10555 -0.51472 -0.1081 C -0.54076 -0.10694 -0.56602 -0.10555 -0.5918 -0.10648 C -0.60352 -0.11203 -0.61524 -0.11643 -0.62618 -0.12407 C -0.63112 -0.12754 -0.63607 -0.13101 -0.64154 -0.1331 C -0.65196 -0.14143 -0.63959 -0.1324 -0.64987 -0.1375 C -0.6543 -0.14027 -0.65873 -0.14398 -0.66342 -0.14676 C -0.6681 -0.14953 -0.66498 -0.14629 -0.66915 -0.14907 C -0.67696 -0.15416 -0.6849 -0.15926 -0.69336 -0.16273 C -0.70092 -0.16944 -0.70925 -0.17639 -0.71771 -0.18101 C -0.72409 -0.19004 -0.73425 -0.19421 -0.73946 -0.20509 C -0.74063 -0.20764 -0.74206 -0.20949 -0.74271 -0.2118 C -0.74336 -0.21365 -0.74362 -0.21597 -0.74441 -0.21782 C -0.74649 -0.22245 -0.74987 -0.22569 -0.75209 -0.23032 C -0.75691 -0.24004 -0.76094 -0.24583 -0.76706 -0.25416 " pathEditMode="relative" rAng="0" ptsTypes="AAAAAAAAAAAAAAAAAAAAAAAAAA">
                                      <p:cBhvr>
                                        <p:cTn id="17" dur="6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59" y="-12662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6" grpId="0" animBg="1"/>
      <p:bldP spid="7" grpId="0" animBg="1"/>
      <p:bldP spid="8" grpId="0" animBg="1"/>
      <p:bldP spid="29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CD033-2F43-48CE-83A5-A6D68DFDE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EE819-2CAA-4D88-A9D9-35CE8116BC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084D63-8B26-4E88-9CB5-03A8C5FB8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921" y="-28418"/>
            <a:ext cx="12192000" cy="6858000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</p:pic>
      <p:pic>
        <p:nvPicPr>
          <p:cNvPr id="8" name="图片 1">
            <a:extLst>
              <a:ext uri="{FF2B5EF4-FFF2-40B4-BE49-F238E27FC236}">
                <a16:creationId xmlns:a16="http://schemas.microsoft.com/office/drawing/2014/main" id="{FA0BD3CC-DB5D-4DA6-9C85-2675EB055FD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86815" y="4750409"/>
            <a:ext cx="2687293" cy="1970456"/>
          </a:xfrm>
          <a:prstGeom prst="rect">
            <a:avLst/>
          </a:prstGeom>
        </p:spPr>
      </p:pic>
      <p:pic>
        <p:nvPicPr>
          <p:cNvPr id="9" name="图片 8" descr="6fc417983c9675ce1b60e983870aeb8a">
            <a:extLst>
              <a:ext uri="{FF2B5EF4-FFF2-40B4-BE49-F238E27FC236}">
                <a16:creationId xmlns:a16="http://schemas.microsoft.com/office/drawing/2014/main" id="{63C39718-FB68-452C-B125-62E4B53F1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831" y="-28418"/>
            <a:ext cx="2088630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50A5D8-FEA8-4C4B-B24A-37CC214A3D3E}"/>
              </a:ext>
            </a:extLst>
          </p:cNvPr>
          <p:cNvSpPr txBox="1"/>
          <p:nvPr/>
        </p:nvSpPr>
        <p:spPr>
          <a:xfrm>
            <a:off x="2867819" y="5605057"/>
            <a:ext cx="63137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CA34622C-E648-436D-8E25-F8E1D86A0B49}"/>
              </a:ext>
            </a:extLst>
          </p:cNvPr>
          <p:cNvSpPr/>
          <p:nvPr/>
        </p:nvSpPr>
        <p:spPr>
          <a:xfrm>
            <a:off x="3935626" y="1300533"/>
            <a:ext cx="6961638" cy="3603219"/>
          </a:xfrm>
          <a:prstGeom prst="cloudCallout">
            <a:avLst>
              <a:gd name="adj1" fmla="val -4618"/>
              <a:gd name="adj2" fmla="val 5463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Tx/>
              <a:buChar char="-"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 tục tìm hiểu về kiểu bài nghị luận văn học </a:t>
            </a:r>
          </a:p>
          <a:p>
            <a:pPr marL="457200" indent="-457200" algn="ctr">
              <a:buFontTx/>
              <a:buChar char="-"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 bị bài </a:t>
            </a:r>
            <a:r>
              <a:rPr lang="vi-V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 đẹp của một bài ca dao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7" descr="BACK032">
            <a:extLst>
              <a:ext uri="{FF2B5EF4-FFF2-40B4-BE49-F238E27FC236}">
                <a16:creationId xmlns:a16="http://schemas.microsoft.com/office/drawing/2014/main" id="{792B9675-1116-46B5-9851-FE9D2DF64B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264" y="604837"/>
            <a:ext cx="4419600" cy="257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8">
            <a:extLst>
              <a:ext uri="{FF2B5EF4-FFF2-40B4-BE49-F238E27FC236}">
                <a16:creationId xmlns:a16="http://schemas.microsoft.com/office/drawing/2014/main" id="{5B1EB07C-7E0F-4A00-87AD-6A3C3E2EA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9474" y="2001838"/>
            <a:ext cx="3377179" cy="584048"/>
          </a:xfrm>
          <a:prstGeom prst="rect">
            <a:avLst/>
          </a:prstGeom>
          <a:solidFill>
            <a:srgbClr val="FFFF00">
              <a:alpha val="70195"/>
            </a:srgbClr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vi-VN" altLang="en-US" sz="3200" dirty="0">
                <a:solidFill>
                  <a:srgbClr val="FF3300"/>
                </a:solidFill>
                <a:latin typeface="Times New Roman" panose="02020603050405020304" pitchFamily="18" charset="0"/>
              </a:rPr>
              <a:t>Hướng dẫn tự học</a:t>
            </a:r>
            <a:endParaRPr lang="en-US" altLang="en-US" sz="3200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12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CD033-2F43-48CE-83A5-A6D68DFDE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EE819-2CAA-4D88-A9D9-35CE8116BC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084D63-8B26-4E88-9CB5-03A8C5FB8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</p:pic>
      <p:pic>
        <p:nvPicPr>
          <p:cNvPr id="8" name="图片 1">
            <a:extLst>
              <a:ext uri="{FF2B5EF4-FFF2-40B4-BE49-F238E27FC236}">
                <a16:creationId xmlns:a16="http://schemas.microsoft.com/office/drawing/2014/main" id="{FA0BD3CC-DB5D-4DA6-9C85-2675EB055FD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86815" y="4750409"/>
            <a:ext cx="2687293" cy="1970456"/>
          </a:xfrm>
          <a:prstGeom prst="rect">
            <a:avLst/>
          </a:prstGeom>
        </p:spPr>
      </p:pic>
      <p:pic>
        <p:nvPicPr>
          <p:cNvPr id="9" name="图片 8" descr="6fc417983c9675ce1b60e983870aeb8a">
            <a:extLst>
              <a:ext uri="{FF2B5EF4-FFF2-40B4-BE49-F238E27FC236}">
                <a16:creationId xmlns:a16="http://schemas.microsoft.com/office/drawing/2014/main" id="{63C39718-FB68-452C-B125-62E4B53F1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1534" y="43709"/>
            <a:ext cx="3010466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50A5D8-FEA8-4C4B-B24A-37CC214A3D3E}"/>
              </a:ext>
            </a:extLst>
          </p:cNvPr>
          <p:cNvSpPr txBox="1"/>
          <p:nvPr/>
        </p:nvSpPr>
        <p:spPr>
          <a:xfrm>
            <a:off x="2867819" y="5605057"/>
            <a:ext cx="63137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CA34622C-E648-436D-8E25-F8E1D86A0B49}"/>
              </a:ext>
            </a:extLst>
          </p:cNvPr>
          <p:cNvSpPr/>
          <p:nvPr/>
        </p:nvSpPr>
        <p:spPr>
          <a:xfrm>
            <a:off x="2076790" y="947058"/>
            <a:ext cx="7895771" cy="4310742"/>
          </a:xfrm>
          <a:prstGeom prst="cloudCallout">
            <a:avLst>
              <a:gd name="adj1" fmla="val -12154"/>
              <a:gd name="adj2" fmla="val 5088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</a:p>
        </p:txBody>
      </p:sp>
    </p:spTree>
    <p:extLst>
      <p:ext uri="{BB962C8B-B14F-4D97-AF65-F5344CB8AC3E}">
        <p14:creationId xmlns:p14="http://schemas.microsoft.com/office/powerpoint/2010/main" val="10551489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E640-B142-4B8D-8417-FC76E1035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4CD4D19-1A30-4AA0-8B37-146DAD79F1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8507"/>
            <a:ext cx="12191999" cy="7170057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C883A69-78CC-4D43-9E20-3381DE06424F}"/>
              </a:ext>
            </a:extLst>
          </p:cNvPr>
          <p:cNvSpPr txBox="1"/>
          <p:nvPr/>
        </p:nvSpPr>
        <p:spPr>
          <a:xfrm>
            <a:off x="838197" y="16618"/>
            <a:ext cx="10658724" cy="126188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44,45,46</a:t>
            </a:r>
          </a:p>
          <a:p>
            <a:r>
              <a:rPr lang="de-DE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NGUYÊN  HỒNG -  NHÀ VĂN CỦA </a:t>
            </a:r>
          </a:p>
          <a:p>
            <a:pPr algn="ctr"/>
            <a:r>
              <a:rPr lang="de-DE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图片 1">
            <a:extLst>
              <a:ext uri="{FF2B5EF4-FFF2-40B4-BE49-F238E27FC236}">
                <a16:creationId xmlns:a16="http://schemas.microsoft.com/office/drawing/2014/main" id="{9DCA3394-3EB4-4381-8D7A-17725B99FAB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175656" y="-203979"/>
            <a:ext cx="2027707" cy="1551333"/>
          </a:xfrm>
          <a:prstGeom prst="rect">
            <a:avLst/>
          </a:prstGeom>
        </p:spPr>
      </p:pic>
      <p:pic>
        <p:nvPicPr>
          <p:cNvPr id="8" name="图片 8" descr="6fc417983c9675ce1b60e983870aeb8a">
            <a:extLst>
              <a:ext uri="{FF2B5EF4-FFF2-40B4-BE49-F238E27FC236}">
                <a16:creationId xmlns:a16="http://schemas.microsoft.com/office/drawing/2014/main" id="{E18447E4-6C94-4503-A141-18344F573A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2515" y="1101"/>
            <a:ext cx="1509485" cy="1151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五角星 5">
            <a:extLst>
              <a:ext uri="{FF2B5EF4-FFF2-40B4-BE49-F238E27FC236}">
                <a16:creationId xmlns:a16="http://schemas.microsoft.com/office/drawing/2014/main" id="{AEC546D3-9368-44A1-8175-7C0D0A05569E}"/>
              </a:ext>
            </a:extLst>
          </p:cNvPr>
          <p:cNvSpPr/>
          <p:nvPr/>
        </p:nvSpPr>
        <p:spPr>
          <a:xfrm rot="21380687">
            <a:off x="8460276" y="6130909"/>
            <a:ext cx="610625" cy="611191"/>
          </a:xfrm>
          <a:prstGeom prst="star5">
            <a:avLst>
              <a:gd name="adj" fmla="val 18804"/>
              <a:gd name="hf" fmla="val 105146"/>
              <a:gd name="vf" fmla="val 110557"/>
            </a:avLst>
          </a:prstGeom>
          <a:solidFill>
            <a:srgbClr val="0070C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5" name="矩形 69">
            <a:extLst>
              <a:ext uri="{FF2B5EF4-FFF2-40B4-BE49-F238E27FC236}">
                <a16:creationId xmlns:a16="http://schemas.microsoft.com/office/drawing/2014/main" id="{42A470BB-4A56-46D5-8A25-EF0897EE3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63" y="1375776"/>
            <a:ext cx="4978400" cy="95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55" tIns="45678" rIns="91355" bIns="4567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defTabSz="1218072"/>
            <a:r>
              <a:rPr lang="en-US" altLang="zh-CN" sz="2800" b="1" dirty="0">
                <a:solidFill>
                  <a:srgbClr val="7030A0"/>
                </a:solidFill>
                <a:latin typeface="Times New Roman" pitchFamily="18" charset="0"/>
                <a:ea typeface="方正卡通简体" panose="03000509000000000000" pitchFamily="65" charset="-122"/>
                <a:cs typeface="Times New Roman" pitchFamily="18" charset="0"/>
                <a:sym typeface="微软雅黑" panose="020B0503020204020204" pitchFamily="34" charset="-122"/>
              </a:rPr>
              <a:t>I. TÌM HIỂU CHUNG</a:t>
            </a:r>
          </a:p>
          <a:p>
            <a:pPr algn="just" defTabSz="1218072"/>
            <a:r>
              <a:rPr lang="de-DE" sz="2800" b="1" i="1" dirty="0">
                <a:solidFill>
                  <a:srgbClr val="0070C0"/>
                </a:solidFill>
              </a:rPr>
              <a:t>      1. Tác giả</a:t>
            </a:r>
            <a:endParaRPr lang="en-US" altLang="zh-CN" sz="2800" b="1" dirty="0">
              <a:solidFill>
                <a:srgbClr val="0070C0"/>
              </a:solidFill>
              <a:latin typeface="方正卡通简体" panose="03000509000000000000" pitchFamily="65" charset="-122"/>
              <a:ea typeface="方正卡通简体" panose="03000509000000000000" pitchFamily="65" charset="-122"/>
              <a:sym typeface="微软雅黑" panose="020B0503020204020204" pitchFamily="34" charset="-122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5F9EA9-2EC7-48C2-A191-CAE19A25570F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5247" y="1257678"/>
            <a:ext cx="4662436" cy="5842244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337DA88D-A087-4F4C-BD58-901F9E0EA080}"/>
              </a:ext>
            </a:extLst>
          </p:cNvPr>
          <p:cNvSpPr txBox="1"/>
          <p:nvPr/>
        </p:nvSpPr>
        <p:spPr>
          <a:xfrm>
            <a:off x="183646" y="2289478"/>
            <a:ext cx="623388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-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Nguyễn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Đăng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Mạnh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( 1930-2018)</a:t>
            </a:r>
          </a:p>
          <a:p>
            <a:r>
              <a:rPr lang="vi-VN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- Quê: Hà Nội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r>
              <a:rPr lang="vi-VN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-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Là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nhà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nghiên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cứu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phê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bình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văn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học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nổi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tiếng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của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Việt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Nam</a:t>
            </a: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9E76BF4-91EC-42B0-B722-9DBB4F83148A}"/>
              </a:ext>
            </a:extLst>
          </p:cNvPr>
          <p:cNvSpPr txBox="1"/>
          <p:nvPr/>
        </p:nvSpPr>
        <p:spPr>
          <a:xfrm>
            <a:off x="142440" y="3978314"/>
            <a:ext cx="62338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32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2F2C83-370C-49B1-9117-6135F53DDFDC}"/>
              </a:ext>
            </a:extLst>
          </p:cNvPr>
          <p:cNvSpPr txBox="1"/>
          <p:nvPr/>
        </p:nvSpPr>
        <p:spPr>
          <a:xfrm>
            <a:off x="326380" y="4811657"/>
            <a:ext cx="62338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D07BD8E-CF39-4147-B8AB-481C3E8B67A3}"/>
              </a:ext>
            </a:extLst>
          </p:cNvPr>
          <p:cNvSpPr txBox="1"/>
          <p:nvPr/>
        </p:nvSpPr>
        <p:spPr>
          <a:xfrm>
            <a:off x="454784" y="5351060"/>
            <a:ext cx="63548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AC0EF45-BB40-4F6F-8CE0-AC0D021BBB23}"/>
              </a:ext>
            </a:extLst>
          </p:cNvPr>
          <p:cNvSpPr txBox="1"/>
          <p:nvPr/>
        </p:nvSpPr>
        <p:spPr>
          <a:xfrm>
            <a:off x="454784" y="5875832"/>
            <a:ext cx="52677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233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  <p:bldP spid="12" grpId="1" animBg="1"/>
      <p:bldP spid="15" grpId="0"/>
      <p:bldP spid="18" grpId="0"/>
      <p:bldP spid="19" grpId="0"/>
      <p:bldP spid="21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19390" y="-89394"/>
            <a:ext cx="12311744" cy="69473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pic>
        <p:nvPicPr>
          <p:cNvPr id="5" name="图片 1">
            <a:extLst>
              <a:ext uri="{FF2B5EF4-FFF2-40B4-BE49-F238E27FC236}">
                <a16:creationId xmlns:a16="http://schemas.microsoft.com/office/drawing/2014/main" id="{98C558D7-B91F-4805-B86D-F5C54470AC3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62738" y="-99845"/>
            <a:ext cx="1902852" cy="1790534"/>
          </a:xfrm>
          <a:prstGeom prst="rect">
            <a:avLst/>
          </a:prstGeom>
        </p:spPr>
      </p:pic>
      <p:pic>
        <p:nvPicPr>
          <p:cNvPr id="6" name="图片 8" descr="6fc417983c9675ce1b60e983870aeb8a">
            <a:extLst>
              <a:ext uri="{FF2B5EF4-FFF2-40B4-BE49-F238E27FC236}">
                <a16:creationId xmlns:a16="http://schemas.microsoft.com/office/drawing/2014/main" id="{BE11593E-522C-4F04-A4BE-B6726470C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9860" y="4767280"/>
            <a:ext cx="1112140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Users\Administrator\Desktop\小鸟.png">
            <a:extLst>
              <a:ext uri="{FF2B5EF4-FFF2-40B4-BE49-F238E27FC236}">
                <a16:creationId xmlns:a16="http://schemas.microsoft.com/office/drawing/2014/main" id="{8B9CBE27-2548-45A5-98A8-7686BA0BB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68" y="1521683"/>
            <a:ext cx="1112140" cy="118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五角星 6">
            <a:extLst>
              <a:ext uri="{FF2B5EF4-FFF2-40B4-BE49-F238E27FC236}">
                <a16:creationId xmlns:a16="http://schemas.microsoft.com/office/drawing/2014/main" id="{85D4828B-4555-4DC0-8E3B-FD6BB861E9FE}"/>
              </a:ext>
            </a:extLst>
          </p:cNvPr>
          <p:cNvSpPr/>
          <p:nvPr/>
        </p:nvSpPr>
        <p:spPr>
          <a:xfrm rot="19938392">
            <a:off x="148124" y="6262020"/>
            <a:ext cx="485929" cy="486379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4" name="五角星 12">
            <a:extLst>
              <a:ext uri="{FF2B5EF4-FFF2-40B4-BE49-F238E27FC236}">
                <a16:creationId xmlns:a16="http://schemas.microsoft.com/office/drawing/2014/main" id="{741B08D8-0298-4A55-B4A8-240F53FC5FD1}"/>
              </a:ext>
            </a:extLst>
          </p:cNvPr>
          <p:cNvSpPr/>
          <p:nvPr/>
        </p:nvSpPr>
        <p:spPr>
          <a:xfrm rot="19922997">
            <a:off x="11814388" y="4088151"/>
            <a:ext cx="476952" cy="427235"/>
          </a:xfrm>
          <a:prstGeom prst="star5">
            <a:avLst>
              <a:gd name="adj" fmla="val 16657"/>
              <a:gd name="hf" fmla="val 105146"/>
              <a:gd name="vf" fmla="val 110557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5" name="五角星 7">
            <a:extLst>
              <a:ext uri="{FF2B5EF4-FFF2-40B4-BE49-F238E27FC236}">
                <a16:creationId xmlns:a16="http://schemas.microsoft.com/office/drawing/2014/main" id="{4FF296DD-2562-4949-A00C-154BF5327175}"/>
              </a:ext>
            </a:extLst>
          </p:cNvPr>
          <p:cNvSpPr/>
          <p:nvPr/>
        </p:nvSpPr>
        <p:spPr>
          <a:xfrm rot="19938392">
            <a:off x="96456" y="2938790"/>
            <a:ext cx="382053" cy="425822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9" name="Oval 3774">
            <a:extLst>
              <a:ext uri="{FF2B5EF4-FFF2-40B4-BE49-F238E27FC236}">
                <a16:creationId xmlns:a16="http://schemas.microsoft.com/office/drawing/2014/main" id="{905CD349-0470-4711-BB17-506D5CB66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2861" y="5720741"/>
            <a:ext cx="481478" cy="480049"/>
          </a:xfrm>
          <a:prstGeom prst="ellipse">
            <a:avLst/>
          </a:prstGeom>
          <a:solidFill>
            <a:srgbClr val="F7F1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3789">
            <a:extLst>
              <a:ext uri="{FF2B5EF4-FFF2-40B4-BE49-F238E27FC236}">
                <a16:creationId xmlns:a16="http://schemas.microsoft.com/office/drawing/2014/main" id="{804DE0B2-582D-4A17-B5FD-FDC39387A6B5}"/>
              </a:ext>
            </a:extLst>
          </p:cNvPr>
          <p:cNvSpPr>
            <a:spLocks noEditPoints="1"/>
          </p:cNvSpPr>
          <p:nvPr/>
        </p:nvSpPr>
        <p:spPr bwMode="auto">
          <a:xfrm>
            <a:off x="11783861" y="94932"/>
            <a:ext cx="481478" cy="435759"/>
          </a:xfrm>
          <a:custGeom>
            <a:avLst/>
            <a:gdLst>
              <a:gd name="T0" fmla="*/ 190 w 199"/>
              <a:gd name="T1" fmla="*/ 73 h 203"/>
              <a:gd name="T2" fmla="*/ 187 w 199"/>
              <a:gd name="T3" fmla="*/ 57 h 203"/>
              <a:gd name="T4" fmla="*/ 174 w 199"/>
              <a:gd name="T5" fmla="*/ 51 h 203"/>
              <a:gd name="T6" fmla="*/ 176 w 199"/>
              <a:gd name="T7" fmla="*/ 63 h 203"/>
              <a:gd name="T8" fmla="*/ 167 w 199"/>
              <a:gd name="T9" fmla="*/ 55 h 203"/>
              <a:gd name="T10" fmla="*/ 150 w 199"/>
              <a:gd name="T11" fmla="*/ 64 h 203"/>
              <a:gd name="T12" fmla="*/ 153 w 199"/>
              <a:gd name="T13" fmla="*/ 55 h 203"/>
              <a:gd name="T14" fmla="*/ 165 w 199"/>
              <a:gd name="T15" fmla="*/ 40 h 203"/>
              <a:gd name="T16" fmla="*/ 161 w 199"/>
              <a:gd name="T17" fmla="*/ 34 h 203"/>
              <a:gd name="T18" fmla="*/ 41 w 199"/>
              <a:gd name="T19" fmla="*/ 19 h 203"/>
              <a:gd name="T20" fmla="*/ 59 w 199"/>
              <a:gd name="T21" fmla="*/ 21 h 203"/>
              <a:gd name="T22" fmla="*/ 61 w 199"/>
              <a:gd name="T23" fmla="*/ 13 h 203"/>
              <a:gd name="T24" fmla="*/ 64 w 199"/>
              <a:gd name="T25" fmla="*/ 19 h 203"/>
              <a:gd name="T26" fmla="*/ 73 w 199"/>
              <a:gd name="T27" fmla="*/ 18 h 203"/>
              <a:gd name="T28" fmla="*/ 84 w 199"/>
              <a:gd name="T29" fmla="*/ 22 h 203"/>
              <a:gd name="T30" fmla="*/ 106 w 199"/>
              <a:gd name="T31" fmla="*/ 23 h 203"/>
              <a:gd name="T32" fmla="*/ 94 w 199"/>
              <a:gd name="T33" fmla="*/ 20 h 203"/>
              <a:gd name="T34" fmla="*/ 82 w 199"/>
              <a:gd name="T35" fmla="*/ 24 h 203"/>
              <a:gd name="T36" fmla="*/ 78 w 199"/>
              <a:gd name="T37" fmla="*/ 29 h 203"/>
              <a:gd name="T38" fmla="*/ 73 w 199"/>
              <a:gd name="T39" fmla="*/ 38 h 203"/>
              <a:gd name="T40" fmla="*/ 85 w 199"/>
              <a:gd name="T41" fmla="*/ 28 h 203"/>
              <a:gd name="T42" fmla="*/ 104 w 199"/>
              <a:gd name="T43" fmla="*/ 40 h 203"/>
              <a:gd name="T44" fmla="*/ 103 w 199"/>
              <a:gd name="T45" fmla="*/ 51 h 203"/>
              <a:gd name="T46" fmla="*/ 99 w 199"/>
              <a:gd name="T47" fmla="*/ 45 h 203"/>
              <a:gd name="T48" fmla="*/ 92 w 199"/>
              <a:gd name="T49" fmla="*/ 46 h 203"/>
              <a:gd name="T50" fmla="*/ 89 w 199"/>
              <a:gd name="T51" fmla="*/ 48 h 203"/>
              <a:gd name="T52" fmla="*/ 82 w 199"/>
              <a:gd name="T53" fmla="*/ 53 h 203"/>
              <a:gd name="T54" fmla="*/ 60 w 199"/>
              <a:gd name="T55" fmla="*/ 73 h 203"/>
              <a:gd name="T56" fmla="*/ 35 w 199"/>
              <a:gd name="T57" fmla="*/ 82 h 203"/>
              <a:gd name="T58" fmla="*/ 46 w 199"/>
              <a:gd name="T59" fmla="*/ 92 h 203"/>
              <a:gd name="T60" fmla="*/ 75 w 199"/>
              <a:gd name="T61" fmla="*/ 102 h 203"/>
              <a:gd name="T62" fmla="*/ 97 w 199"/>
              <a:gd name="T63" fmla="*/ 112 h 203"/>
              <a:gd name="T64" fmla="*/ 119 w 199"/>
              <a:gd name="T65" fmla="*/ 129 h 203"/>
              <a:gd name="T66" fmla="*/ 103 w 199"/>
              <a:gd name="T67" fmla="*/ 159 h 203"/>
              <a:gd name="T68" fmla="*/ 87 w 199"/>
              <a:gd name="T69" fmla="*/ 177 h 203"/>
              <a:gd name="T70" fmla="*/ 88 w 199"/>
              <a:gd name="T71" fmla="*/ 188 h 203"/>
              <a:gd name="T72" fmla="*/ 75 w 199"/>
              <a:gd name="T73" fmla="*/ 182 h 203"/>
              <a:gd name="T74" fmla="*/ 65 w 199"/>
              <a:gd name="T75" fmla="*/ 139 h 203"/>
              <a:gd name="T76" fmla="*/ 60 w 199"/>
              <a:gd name="T77" fmla="*/ 112 h 203"/>
              <a:gd name="T78" fmla="*/ 38 w 199"/>
              <a:gd name="T79" fmla="*/ 94 h 203"/>
              <a:gd name="T80" fmla="*/ 18 w 199"/>
              <a:gd name="T81" fmla="*/ 76 h 203"/>
              <a:gd name="T82" fmla="*/ 16 w 199"/>
              <a:gd name="T83" fmla="*/ 84 h 203"/>
              <a:gd name="T84" fmla="*/ 101 w 199"/>
              <a:gd name="T85" fmla="*/ 203 h 203"/>
              <a:gd name="T86" fmla="*/ 170 w 199"/>
              <a:gd name="T87" fmla="*/ 142 h 203"/>
              <a:gd name="T88" fmla="*/ 158 w 199"/>
              <a:gd name="T89" fmla="*/ 107 h 203"/>
              <a:gd name="T90" fmla="*/ 130 w 199"/>
              <a:gd name="T91" fmla="*/ 99 h 203"/>
              <a:gd name="T92" fmla="*/ 140 w 199"/>
              <a:gd name="T93" fmla="*/ 75 h 203"/>
              <a:gd name="T94" fmla="*/ 167 w 199"/>
              <a:gd name="T95" fmla="*/ 64 h 203"/>
              <a:gd name="T96" fmla="*/ 153 w 199"/>
              <a:gd name="T97" fmla="*/ 37 h 203"/>
              <a:gd name="T98" fmla="*/ 149 w 199"/>
              <a:gd name="T99" fmla="*/ 45 h 203"/>
              <a:gd name="T100" fmla="*/ 148 w 199"/>
              <a:gd name="T101" fmla="*/ 36 h 203"/>
              <a:gd name="T102" fmla="*/ 145 w 199"/>
              <a:gd name="T103" fmla="*/ 44 h 203"/>
              <a:gd name="T104" fmla="*/ 86 w 199"/>
              <a:gd name="T105" fmla="*/ 52 h 203"/>
              <a:gd name="T106" fmla="*/ 92 w 199"/>
              <a:gd name="T107" fmla="*/ 54 h 203"/>
              <a:gd name="T108" fmla="*/ 93 w 199"/>
              <a:gd name="T109" fmla="*/ 5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99" h="203">
                <a:moveTo>
                  <a:pt x="176" y="72"/>
                </a:moveTo>
                <a:cubicBezTo>
                  <a:pt x="178" y="73"/>
                  <a:pt x="178" y="73"/>
                  <a:pt x="178" y="73"/>
                </a:cubicBezTo>
                <a:cubicBezTo>
                  <a:pt x="180" y="73"/>
                  <a:pt x="180" y="73"/>
                  <a:pt x="180" y="73"/>
                </a:cubicBezTo>
                <a:cubicBezTo>
                  <a:pt x="180" y="70"/>
                  <a:pt x="180" y="70"/>
                  <a:pt x="180" y="70"/>
                </a:cubicBezTo>
                <a:cubicBezTo>
                  <a:pt x="185" y="69"/>
                  <a:pt x="185" y="69"/>
                  <a:pt x="185" y="69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8" y="73"/>
                  <a:pt x="198" y="73"/>
                  <a:pt x="198" y="73"/>
                </a:cubicBezTo>
                <a:cubicBezTo>
                  <a:pt x="199" y="73"/>
                  <a:pt x="199" y="73"/>
                  <a:pt x="199" y="73"/>
                </a:cubicBezTo>
                <a:cubicBezTo>
                  <a:pt x="198" y="70"/>
                  <a:pt x="197" y="67"/>
                  <a:pt x="196" y="64"/>
                </a:cubicBezTo>
                <a:cubicBezTo>
                  <a:pt x="191" y="65"/>
                  <a:pt x="191" y="65"/>
                  <a:pt x="191" y="65"/>
                </a:cubicBezTo>
                <a:cubicBezTo>
                  <a:pt x="188" y="62"/>
                  <a:pt x="188" y="62"/>
                  <a:pt x="188" y="62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3" y="64"/>
                  <a:pt x="183" y="64"/>
                  <a:pt x="183" y="64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75" y="53"/>
                  <a:pt x="175" y="53"/>
                  <a:pt x="175" y="53"/>
                </a:cubicBezTo>
                <a:cubicBezTo>
                  <a:pt x="174" y="51"/>
                  <a:pt x="174" y="51"/>
                  <a:pt x="174" y="51"/>
                </a:cubicBezTo>
                <a:cubicBezTo>
                  <a:pt x="170" y="51"/>
                  <a:pt x="170" y="51"/>
                  <a:pt x="170" y="51"/>
                </a:cubicBezTo>
                <a:cubicBezTo>
                  <a:pt x="171" y="55"/>
                  <a:pt x="171" y="55"/>
                  <a:pt x="171" y="55"/>
                </a:cubicBezTo>
                <a:cubicBezTo>
                  <a:pt x="176" y="58"/>
                  <a:pt x="176" y="58"/>
                  <a:pt x="176" y="58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76" y="63"/>
                  <a:pt x="176" y="63"/>
                  <a:pt x="176" y="63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1" y="63"/>
                  <a:pt x="171" y="63"/>
                  <a:pt x="171" y="6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3" y="62"/>
                  <a:pt x="173" y="62"/>
                  <a:pt x="173" y="62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7" y="55"/>
                  <a:pt x="167" y="55"/>
                  <a:pt x="167" y="55"/>
                </a:cubicBezTo>
                <a:cubicBezTo>
                  <a:pt x="166" y="53"/>
                  <a:pt x="166" y="53"/>
                  <a:pt x="166" y="53"/>
                </a:cubicBezTo>
                <a:cubicBezTo>
                  <a:pt x="163" y="56"/>
                  <a:pt x="163" y="56"/>
                  <a:pt x="163" y="56"/>
                </a:cubicBezTo>
                <a:cubicBezTo>
                  <a:pt x="159" y="55"/>
                  <a:pt x="159" y="55"/>
                  <a:pt x="159" y="55"/>
                </a:cubicBezTo>
                <a:cubicBezTo>
                  <a:pt x="154" y="62"/>
                  <a:pt x="154" y="62"/>
                  <a:pt x="154" y="62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0" y="64"/>
                  <a:pt x="150" y="64"/>
                  <a:pt x="150" y="64"/>
                </a:cubicBezTo>
                <a:cubicBezTo>
                  <a:pt x="146" y="64"/>
                  <a:pt x="146" y="64"/>
                  <a:pt x="146" y="64"/>
                </a:cubicBezTo>
                <a:cubicBezTo>
                  <a:pt x="143" y="63"/>
                  <a:pt x="143" y="63"/>
                  <a:pt x="143" y="63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5"/>
                  <a:pt x="143" y="55"/>
                  <a:pt x="143" y="55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53" y="55"/>
                  <a:pt x="153" y="55"/>
                  <a:pt x="153" y="55"/>
                </a:cubicBezTo>
                <a:cubicBezTo>
                  <a:pt x="154" y="52"/>
                  <a:pt x="154" y="52"/>
                  <a:pt x="154" y="52"/>
                </a:cubicBezTo>
                <a:cubicBezTo>
                  <a:pt x="151" y="51"/>
                  <a:pt x="151" y="51"/>
                  <a:pt x="151" y="51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57" y="46"/>
                  <a:pt x="157" y="46"/>
                  <a:pt x="157" y="46"/>
                </a:cubicBezTo>
                <a:cubicBezTo>
                  <a:pt x="161" y="41"/>
                  <a:pt x="161" y="41"/>
                  <a:pt x="161" y="41"/>
                </a:cubicBezTo>
                <a:cubicBezTo>
                  <a:pt x="165" y="40"/>
                  <a:pt x="165" y="40"/>
                  <a:pt x="165" y="40"/>
                </a:cubicBezTo>
                <a:cubicBezTo>
                  <a:pt x="168" y="41"/>
                  <a:pt x="168" y="41"/>
                  <a:pt x="168" y="41"/>
                </a:cubicBezTo>
                <a:cubicBezTo>
                  <a:pt x="170" y="41"/>
                  <a:pt x="170" y="41"/>
                  <a:pt x="170" y="41"/>
                </a:cubicBezTo>
                <a:cubicBezTo>
                  <a:pt x="169" y="36"/>
                  <a:pt x="169" y="36"/>
                  <a:pt x="169" y="36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61" y="34"/>
                  <a:pt x="161" y="34"/>
                  <a:pt x="161" y="34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7" y="27"/>
                  <a:pt x="167" y="27"/>
                  <a:pt x="167" y="27"/>
                </a:cubicBezTo>
                <a:cubicBezTo>
                  <a:pt x="168" y="25"/>
                  <a:pt x="168" y="25"/>
                  <a:pt x="168" y="25"/>
                </a:cubicBezTo>
                <a:cubicBezTo>
                  <a:pt x="150" y="9"/>
                  <a:pt x="127" y="0"/>
                  <a:pt x="101" y="0"/>
                </a:cubicBezTo>
                <a:cubicBezTo>
                  <a:pt x="79" y="0"/>
                  <a:pt x="58" y="7"/>
                  <a:pt x="41" y="19"/>
                </a:cubicBezTo>
                <a:cubicBezTo>
                  <a:pt x="47" y="19"/>
                  <a:pt x="47" y="19"/>
                  <a:pt x="47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53" y="21"/>
                  <a:pt x="53" y="21"/>
                  <a:pt x="53" y="21"/>
                </a:cubicBezTo>
                <a:cubicBezTo>
                  <a:pt x="54" y="23"/>
                  <a:pt x="54" y="23"/>
                  <a:pt x="54" y="23"/>
                </a:cubicBezTo>
                <a:cubicBezTo>
                  <a:pt x="60" y="23"/>
                  <a:pt x="60" y="23"/>
                  <a:pt x="60" y="23"/>
                </a:cubicBezTo>
                <a:cubicBezTo>
                  <a:pt x="59" y="21"/>
                  <a:pt x="59" y="21"/>
                  <a:pt x="59" y="21"/>
                </a:cubicBezTo>
                <a:cubicBezTo>
                  <a:pt x="53" y="21"/>
                  <a:pt x="53" y="21"/>
                  <a:pt x="53" y="21"/>
                </a:cubicBezTo>
                <a:cubicBezTo>
                  <a:pt x="55" y="19"/>
                  <a:pt x="55" y="19"/>
                  <a:pt x="55" y="19"/>
                </a:cubicBezTo>
                <a:cubicBezTo>
                  <a:pt x="54" y="18"/>
                  <a:pt x="54" y="18"/>
                  <a:pt x="54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5" y="13"/>
                  <a:pt x="55" y="13"/>
                  <a:pt x="55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63" y="17"/>
                  <a:pt x="63" y="17"/>
                  <a:pt x="63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70" y="15"/>
                  <a:pt x="70" y="15"/>
                  <a:pt x="70" y="15"/>
                </a:cubicBezTo>
                <a:cubicBezTo>
                  <a:pt x="72" y="16"/>
                  <a:pt x="72" y="16"/>
                  <a:pt x="72" y="16"/>
                </a:cubicBezTo>
                <a:cubicBezTo>
                  <a:pt x="69" y="19"/>
                  <a:pt x="69" y="19"/>
                  <a:pt x="69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23"/>
                  <a:pt x="64" y="23"/>
                  <a:pt x="64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1"/>
                  <a:pt x="71" y="21"/>
                  <a:pt x="71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6" y="18"/>
                  <a:pt x="76" y="18"/>
                  <a:pt x="76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6" y="15"/>
                  <a:pt x="76" y="15"/>
                  <a:pt x="76" y="15"/>
                </a:cubicBezTo>
                <a:cubicBezTo>
                  <a:pt x="83" y="15"/>
                  <a:pt x="83" y="15"/>
                  <a:pt x="83" y="15"/>
                </a:cubicBezTo>
                <a:cubicBezTo>
                  <a:pt x="79" y="19"/>
                  <a:pt x="79" y="19"/>
                  <a:pt x="79" y="19"/>
                </a:cubicBezTo>
                <a:cubicBezTo>
                  <a:pt x="80" y="21"/>
                  <a:pt x="80" y="21"/>
                  <a:pt x="80" y="21"/>
                </a:cubicBezTo>
                <a:cubicBezTo>
                  <a:pt x="84" y="22"/>
                  <a:pt x="84" y="22"/>
                  <a:pt x="84" y="22"/>
                </a:cubicBezTo>
                <a:cubicBezTo>
                  <a:pt x="84" y="17"/>
                  <a:pt x="84" y="17"/>
                  <a:pt x="84" y="17"/>
                </a:cubicBezTo>
                <a:cubicBezTo>
                  <a:pt x="87" y="15"/>
                  <a:pt x="87" y="15"/>
                  <a:pt x="87" y="15"/>
                </a:cubicBezTo>
                <a:cubicBezTo>
                  <a:pt x="94" y="14"/>
                  <a:pt x="94" y="14"/>
                  <a:pt x="94" y="14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5" y="26"/>
                  <a:pt x="105" y="26"/>
                  <a:pt x="105" y="26"/>
                </a:cubicBezTo>
                <a:cubicBezTo>
                  <a:pt x="101" y="26"/>
                  <a:pt x="101" y="26"/>
                  <a:pt x="101" y="26"/>
                </a:cubicBezTo>
                <a:cubicBezTo>
                  <a:pt x="99" y="29"/>
                  <a:pt x="99" y="29"/>
                  <a:pt x="99" y="29"/>
                </a:cubicBezTo>
                <a:cubicBezTo>
                  <a:pt x="89" y="27"/>
                  <a:pt x="89" y="27"/>
                  <a:pt x="89" y="27"/>
                </a:cubicBezTo>
                <a:cubicBezTo>
                  <a:pt x="97" y="23"/>
                  <a:pt x="97" y="23"/>
                  <a:pt x="97" y="23"/>
                </a:cubicBezTo>
                <a:cubicBezTo>
                  <a:pt x="94" y="20"/>
                  <a:pt x="94" y="20"/>
                  <a:pt x="94" y="20"/>
                </a:cubicBezTo>
                <a:cubicBezTo>
                  <a:pt x="88" y="21"/>
                  <a:pt x="88" y="21"/>
                  <a:pt x="88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5" y="24"/>
                  <a:pt x="85" y="24"/>
                  <a:pt x="85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2" y="26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3" y="27"/>
                  <a:pt x="83" y="27"/>
                  <a:pt x="83" y="27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9"/>
                  <a:pt x="80" y="29"/>
                  <a:pt x="8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6"/>
                  <a:pt x="77" y="26"/>
                  <a:pt x="77" y="26"/>
                </a:cubicBezTo>
                <a:cubicBezTo>
                  <a:pt x="73" y="27"/>
                  <a:pt x="73" y="27"/>
                  <a:pt x="73" y="27"/>
                </a:cubicBezTo>
                <a:cubicBezTo>
                  <a:pt x="64" y="32"/>
                  <a:pt x="64" y="32"/>
                  <a:pt x="64" y="32"/>
                </a:cubicBezTo>
                <a:cubicBezTo>
                  <a:pt x="65" y="36"/>
                  <a:pt x="65" y="36"/>
                  <a:pt x="65" y="36"/>
                </a:cubicBezTo>
                <a:cubicBezTo>
                  <a:pt x="67" y="38"/>
                  <a:pt x="67" y="38"/>
                  <a:pt x="67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44"/>
                  <a:pt x="73" y="44"/>
                  <a:pt x="73" y="44"/>
                </a:cubicBezTo>
                <a:cubicBezTo>
                  <a:pt x="75" y="44"/>
                  <a:pt x="75" y="44"/>
                  <a:pt x="75" y="44"/>
                </a:cubicBezTo>
                <a:cubicBezTo>
                  <a:pt x="77" y="39"/>
                  <a:pt x="77" y="39"/>
                  <a:pt x="77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2" y="31"/>
                  <a:pt x="82" y="31"/>
                  <a:pt x="82" y="31"/>
                </a:cubicBezTo>
                <a:cubicBezTo>
                  <a:pt x="85" y="28"/>
                  <a:pt x="85" y="28"/>
                  <a:pt x="85" y="28"/>
                </a:cubicBezTo>
                <a:cubicBezTo>
                  <a:pt x="93" y="30"/>
                  <a:pt x="93" y="30"/>
                  <a:pt x="93" y="30"/>
                </a:cubicBezTo>
                <a:cubicBezTo>
                  <a:pt x="92" y="35"/>
                  <a:pt x="92" y="35"/>
                  <a:pt x="92" y="35"/>
                </a:cubicBezTo>
                <a:cubicBezTo>
                  <a:pt x="94" y="35"/>
                  <a:pt x="94" y="35"/>
                  <a:pt x="94" y="35"/>
                </a:cubicBezTo>
                <a:cubicBezTo>
                  <a:pt x="99" y="32"/>
                  <a:pt x="99" y="32"/>
                  <a:pt x="99" y="3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104" y="40"/>
                  <a:pt x="104" y="40"/>
                  <a:pt x="104" y="40"/>
                </a:cubicBezTo>
                <a:cubicBezTo>
                  <a:pt x="103" y="44"/>
                  <a:pt x="103" y="44"/>
                  <a:pt x="103" y="4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00" y="46"/>
                  <a:pt x="100" y="46"/>
                  <a:pt x="100" y="46"/>
                </a:cubicBezTo>
                <a:cubicBezTo>
                  <a:pt x="104" y="49"/>
                  <a:pt x="104" y="49"/>
                  <a:pt x="104" y="49"/>
                </a:cubicBezTo>
                <a:cubicBezTo>
                  <a:pt x="104" y="51"/>
                  <a:pt x="104" y="51"/>
                  <a:pt x="104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97" y="49"/>
                  <a:pt x="97" y="49"/>
                  <a:pt x="97" y="49"/>
                </a:cubicBezTo>
                <a:cubicBezTo>
                  <a:pt x="97" y="47"/>
                  <a:pt x="97" y="47"/>
                  <a:pt x="97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9" y="46"/>
                  <a:pt x="99" y="46"/>
                  <a:pt x="99" y="46"/>
                </a:cubicBezTo>
                <a:cubicBezTo>
                  <a:pt x="99" y="45"/>
                  <a:pt x="99" y="45"/>
                  <a:pt x="99" y="45"/>
                </a:cubicBezTo>
                <a:cubicBezTo>
                  <a:pt x="97" y="44"/>
                  <a:pt x="97" y="44"/>
                  <a:pt x="97" y="44"/>
                </a:cubicBezTo>
                <a:cubicBezTo>
                  <a:pt x="97" y="46"/>
                  <a:pt x="97" y="46"/>
                  <a:pt x="97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2" y="46"/>
                  <a:pt x="92" y="46"/>
                  <a:pt x="92" y="46"/>
                </a:cubicBezTo>
                <a:cubicBezTo>
                  <a:pt x="91" y="45"/>
                  <a:pt x="91" y="45"/>
                  <a:pt x="91" y="45"/>
                </a:cubicBezTo>
                <a:cubicBezTo>
                  <a:pt x="90" y="44"/>
                  <a:pt x="90" y="44"/>
                  <a:pt x="90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7"/>
                  <a:pt x="87" y="47"/>
                  <a:pt x="87" y="47"/>
                </a:cubicBezTo>
                <a:cubicBezTo>
                  <a:pt x="89" y="48"/>
                  <a:pt x="89" y="48"/>
                  <a:pt x="89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8"/>
                  <a:pt x="90" y="48"/>
                  <a:pt x="90" y="48"/>
                </a:cubicBezTo>
                <a:cubicBezTo>
                  <a:pt x="89" y="50"/>
                  <a:pt x="89" y="50"/>
                  <a:pt x="89" y="50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8"/>
                  <a:pt x="86" y="48"/>
                  <a:pt x="86" y="48"/>
                </a:cubicBezTo>
                <a:cubicBezTo>
                  <a:pt x="82" y="53"/>
                  <a:pt x="82" y="53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76" y="57"/>
                  <a:pt x="76" y="57"/>
                  <a:pt x="76" y="57"/>
                </a:cubicBezTo>
                <a:cubicBezTo>
                  <a:pt x="69" y="63"/>
                  <a:pt x="69" y="63"/>
                  <a:pt x="69" y="63"/>
                </a:cubicBezTo>
                <a:cubicBezTo>
                  <a:pt x="69" y="66"/>
                  <a:pt x="69" y="66"/>
                  <a:pt x="69" y="66"/>
                </a:cubicBezTo>
                <a:cubicBezTo>
                  <a:pt x="63" y="70"/>
                  <a:pt x="63" y="70"/>
                  <a:pt x="63" y="70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80"/>
                  <a:pt x="60" y="80"/>
                  <a:pt x="60" y="80"/>
                </a:cubicBezTo>
                <a:cubicBezTo>
                  <a:pt x="56" y="78"/>
                  <a:pt x="56" y="78"/>
                  <a:pt x="56" y="78"/>
                </a:cubicBezTo>
                <a:cubicBezTo>
                  <a:pt x="56" y="74"/>
                  <a:pt x="56" y="74"/>
                  <a:pt x="56" y="74"/>
                </a:cubicBezTo>
                <a:cubicBezTo>
                  <a:pt x="44" y="74"/>
                  <a:pt x="44" y="74"/>
                  <a:pt x="44" y="74"/>
                </a:cubicBezTo>
                <a:cubicBezTo>
                  <a:pt x="37" y="77"/>
                  <a:pt x="37" y="77"/>
                  <a:pt x="37" y="77"/>
                </a:cubicBezTo>
                <a:cubicBezTo>
                  <a:pt x="35" y="82"/>
                  <a:pt x="35" y="82"/>
                  <a:pt x="35" y="82"/>
                </a:cubicBezTo>
                <a:cubicBezTo>
                  <a:pt x="34" y="86"/>
                  <a:pt x="34" y="86"/>
                  <a:pt x="34" y="86"/>
                </a:cubicBezTo>
                <a:cubicBezTo>
                  <a:pt x="35" y="90"/>
                  <a:pt x="35" y="90"/>
                  <a:pt x="35" y="90"/>
                </a:cubicBezTo>
                <a:cubicBezTo>
                  <a:pt x="40" y="91"/>
                  <a:pt x="40" y="91"/>
                  <a:pt x="40" y="91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8"/>
                  <a:pt x="49" y="88"/>
                  <a:pt x="49" y="88"/>
                </a:cubicBezTo>
                <a:cubicBezTo>
                  <a:pt x="46" y="92"/>
                  <a:pt x="46" y="92"/>
                  <a:pt x="46" y="92"/>
                </a:cubicBezTo>
                <a:cubicBezTo>
                  <a:pt x="52" y="93"/>
                  <a:pt x="52" y="93"/>
                  <a:pt x="52" y="93"/>
                </a:cubicBezTo>
                <a:cubicBezTo>
                  <a:pt x="53" y="103"/>
                  <a:pt x="53" y="103"/>
                  <a:pt x="53" y="103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6" y="98"/>
                  <a:pt x="66" y="98"/>
                  <a:pt x="66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5" y="102"/>
                  <a:pt x="75" y="102"/>
                  <a:pt x="75" y="102"/>
                </a:cubicBezTo>
                <a:cubicBezTo>
                  <a:pt x="81" y="102"/>
                  <a:pt x="81" y="102"/>
                  <a:pt x="81" y="102"/>
                </a:cubicBezTo>
                <a:cubicBezTo>
                  <a:pt x="81" y="100"/>
                  <a:pt x="81" y="100"/>
                  <a:pt x="81" y="100"/>
                </a:cubicBezTo>
                <a:cubicBezTo>
                  <a:pt x="84" y="102"/>
                  <a:pt x="84" y="102"/>
                  <a:pt x="84" y="102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7" y="117"/>
                  <a:pt x="97" y="117"/>
                  <a:pt x="97" y="117"/>
                </a:cubicBezTo>
                <a:cubicBezTo>
                  <a:pt x="104" y="120"/>
                  <a:pt x="104" y="120"/>
                  <a:pt x="104" y="120"/>
                </a:cubicBezTo>
                <a:cubicBezTo>
                  <a:pt x="113" y="120"/>
                  <a:pt x="113" y="120"/>
                  <a:pt x="113" y="120"/>
                </a:cubicBezTo>
                <a:cubicBezTo>
                  <a:pt x="116" y="124"/>
                  <a:pt x="116" y="124"/>
                  <a:pt x="116" y="124"/>
                </a:cubicBezTo>
                <a:cubicBezTo>
                  <a:pt x="119" y="125"/>
                  <a:pt x="119" y="125"/>
                  <a:pt x="119" y="125"/>
                </a:cubicBezTo>
                <a:cubicBezTo>
                  <a:pt x="119" y="129"/>
                  <a:pt x="119" y="129"/>
                  <a:pt x="119" y="129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3" y="147"/>
                  <a:pt x="113" y="147"/>
                  <a:pt x="113" y="147"/>
                </a:cubicBezTo>
                <a:cubicBezTo>
                  <a:pt x="109" y="150"/>
                  <a:pt x="109" y="150"/>
                  <a:pt x="109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1" y="153"/>
                  <a:pt x="101" y="153"/>
                  <a:pt x="101" y="153"/>
                </a:cubicBezTo>
                <a:cubicBezTo>
                  <a:pt x="103" y="159"/>
                  <a:pt x="103" y="159"/>
                  <a:pt x="103" y="159"/>
                </a:cubicBezTo>
                <a:cubicBezTo>
                  <a:pt x="97" y="167"/>
                  <a:pt x="97" y="167"/>
                  <a:pt x="97" y="167"/>
                </a:cubicBezTo>
                <a:cubicBezTo>
                  <a:pt x="94" y="171"/>
                  <a:pt x="94" y="171"/>
                  <a:pt x="94" y="171"/>
                </a:cubicBezTo>
                <a:cubicBezTo>
                  <a:pt x="88" y="174"/>
                  <a:pt x="88" y="174"/>
                  <a:pt x="88" y="174"/>
                </a:cubicBezTo>
                <a:cubicBezTo>
                  <a:pt x="84" y="174"/>
                  <a:pt x="84" y="174"/>
                  <a:pt x="84" y="174"/>
                </a:cubicBezTo>
                <a:cubicBezTo>
                  <a:pt x="84" y="176"/>
                  <a:pt x="84" y="176"/>
                  <a:pt x="84" y="176"/>
                </a:cubicBezTo>
                <a:cubicBezTo>
                  <a:pt x="87" y="177"/>
                  <a:pt x="87" y="177"/>
                  <a:pt x="87" y="177"/>
                </a:cubicBezTo>
                <a:cubicBezTo>
                  <a:pt x="87" y="179"/>
                  <a:pt x="87" y="179"/>
                  <a:pt x="87" y="179"/>
                </a:cubicBezTo>
                <a:cubicBezTo>
                  <a:pt x="84" y="181"/>
                  <a:pt x="84" y="181"/>
                  <a:pt x="84" y="181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9" y="183"/>
                  <a:pt x="89" y="183"/>
                  <a:pt x="89" y="183"/>
                </a:cubicBezTo>
                <a:cubicBezTo>
                  <a:pt x="89" y="186"/>
                  <a:pt x="89" y="186"/>
                  <a:pt x="89" y="186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8" y="190"/>
                  <a:pt x="88" y="190"/>
                  <a:pt x="88" y="190"/>
                </a:cubicBezTo>
                <a:cubicBezTo>
                  <a:pt x="92" y="193"/>
                  <a:pt x="92" y="193"/>
                  <a:pt x="92" y="193"/>
                </a:cubicBezTo>
                <a:cubicBezTo>
                  <a:pt x="91" y="195"/>
                  <a:pt x="91" y="195"/>
                  <a:pt x="91" y="195"/>
                </a:cubicBezTo>
                <a:cubicBezTo>
                  <a:pt x="85" y="195"/>
                  <a:pt x="85" y="195"/>
                  <a:pt x="85" y="195"/>
                </a:cubicBezTo>
                <a:cubicBezTo>
                  <a:pt x="79" y="190"/>
                  <a:pt x="79" y="190"/>
                  <a:pt x="79" y="190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75" y="174"/>
                  <a:pt x="75" y="174"/>
                  <a:pt x="75" y="174"/>
                </a:cubicBezTo>
                <a:cubicBezTo>
                  <a:pt x="72" y="169"/>
                  <a:pt x="72" y="169"/>
                  <a:pt x="72" y="169"/>
                </a:cubicBezTo>
                <a:cubicBezTo>
                  <a:pt x="73" y="161"/>
                  <a:pt x="73" y="161"/>
                  <a:pt x="73" y="161"/>
                </a:cubicBezTo>
                <a:cubicBezTo>
                  <a:pt x="71" y="160"/>
                  <a:pt x="71" y="160"/>
                  <a:pt x="71" y="160"/>
                </a:cubicBezTo>
                <a:cubicBezTo>
                  <a:pt x="71" y="143"/>
                  <a:pt x="71" y="143"/>
                  <a:pt x="71" y="143"/>
                </a:cubicBezTo>
                <a:cubicBezTo>
                  <a:pt x="65" y="139"/>
                  <a:pt x="65" y="139"/>
                  <a:pt x="65" y="139"/>
                </a:cubicBezTo>
                <a:cubicBezTo>
                  <a:pt x="62" y="138"/>
                  <a:pt x="62" y="138"/>
                  <a:pt x="62" y="138"/>
                </a:cubicBezTo>
                <a:cubicBezTo>
                  <a:pt x="61" y="135"/>
                  <a:pt x="61" y="135"/>
                  <a:pt x="61" y="13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60" y="112"/>
                  <a:pt x="60" y="112"/>
                  <a:pt x="60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1" y="105"/>
                  <a:pt x="51" y="105"/>
                  <a:pt x="51" y="105"/>
                </a:cubicBezTo>
                <a:cubicBezTo>
                  <a:pt x="45" y="98"/>
                  <a:pt x="45" y="98"/>
                  <a:pt x="45" y="98"/>
                </a:cubicBezTo>
                <a:cubicBezTo>
                  <a:pt x="41" y="97"/>
                  <a:pt x="41" y="97"/>
                  <a:pt x="41" y="97"/>
                </a:cubicBezTo>
                <a:cubicBezTo>
                  <a:pt x="38" y="97"/>
                  <a:pt x="38" y="97"/>
                  <a:pt x="38" y="97"/>
                </a:cubicBezTo>
                <a:cubicBezTo>
                  <a:pt x="38" y="94"/>
                  <a:pt x="38" y="94"/>
                  <a:pt x="38" y="94"/>
                </a:cubicBezTo>
                <a:cubicBezTo>
                  <a:pt x="35" y="93"/>
                  <a:pt x="35" y="93"/>
                  <a:pt x="35" y="93"/>
                </a:cubicBezTo>
                <a:cubicBezTo>
                  <a:pt x="35" y="95"/>
                  <a:pt x="35" y="95"/>
                  <a:pt x="35" y="95"/>
                </a:cubicBezTo>
                <a:cubicBezTo>
                  <a:pt x="26" y="93"/>
                  <a:pt x="26" y="93"/>
                  <a:pt x="26" y="93"/>
                </a:cubicBezTo>
                <a:cubicBezTo>
                  <a:pt x="22" y="87"/>
                  <a:pt x="22" y="87"/>
                  <a:pt x="22" y="87"/>
                </a:cubicBezTo>
                <a:cubicBezTo>
                  <a:pt x="24" y="85"/>
                  <a:pt x="24" y="85"/>
                  <a:pt x="24" y="85"/>
                </a:cubicBezTo>
                <a:cubicBezTo>
                  <a:pt x="18" y="76"/>
                  <a:pt x="18" y="76"/>
                  <a:pt x="18" y="76"/>
                </a:cubicBezTo>
                <a:cubicBezTo>
                  <a:pt x="17" y="70"/>
                  <a:pt x="17" y="70"/>
                  <a:pt x="17" y="70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6"/>
                  <a:pt x="16" y="76"/>
                  <a:pt x="16" y="76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5"/>
                  <a:pt x="19" y="85"/>
                  <a:pt x="19" y="85"/>
                </a:cubicBezTo>
                <a:cubicBezTo>
                  <a:pt x="16" y="84"/>
                  <a:pt x="16" y="84"/>
                  <a:pt x="16" y="84"/>
                </a:cubicBezTo>
                <a:cubicBezTo>
                  <a:pt x="12" y="77"/>
                  <a:pt x="12" y="77"/>
                  <a:pt x="12" y="77"/>
                </a:cubicBezTo>
                <a:cubicBezTo>
                  <a:pt x="12" y="69"/>
                  <a:pt x="12" y="69"/>
                  <a:pt x="12" y="69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1"/>
                  <a:pt x="8" y="61"/>
                  <a:pt x="8" y="61"/>
                </a:cubicBezTo>
                <a:cubicBezTo>
                  <a:pt x="2" y="74"/>
                  <a:pt x="0" y="87"/>
                  <a:pt x="0" y="101"/>
                </a:cubicBezTo>
                <a:cubicBezTo>
                  <a:pt x="0" y="157"/>
                  <a:pt x="45" y="203"/>
                  <a:pt x="101" y="203"/>
                </a:cubicBezTo>
                <a:cubicBezTo>
                  <a:pt x="133" y="203"/>
                  <a:pt x="161" y="188"/>
                  <a:pt x="180" y="165"/>
                </a:cubicBezTo>
                <a:cubicBezTo>
                  <a:pt x="177" y="165"/>
                  <a:pt x="177" y="165"/>
                  <a:pt x="177" y="165"/>
                </a:cubicBezTo>
                <a:cubicBezTo>
                  <a:pt x="177" y="158"/>
                  <a:pt x="177" y="158"/>
                  <a:pt x="177" y="158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0" y="142"/>
                  <a:pt x="170" y="142"/>
                  <a:pt x="170" y="142"/>
                </a:cubicBezTo>
                <a:cubicBezTo>
                  <a:pt x="170" y="139"/>
                  <a:pt x="170" y="139"/>
                  <a:pt x="170" y="139"/>
                </a:cubicBezTo>
                <a:cubicBezTo>
                  <a:pt x="173" y="132"/>
                  <a:pt x="173" y="132"/>
                  <a:pt x="173" y="132"/>
                </a:cubicBezTo>
                <a:cubicBezTo>
                  <a:pt x="166" y="119"/>
                  <a:pt x="166" y="119"/>
                  <a:pt x="166" y="119"/>
                </a:cubicBezTo>
                <a:cubicBezTo>
                  <a:pt x="167" y="110"/>
                  <a:pt x="167" y="110"/>
                  <a:pt x="167" y="110"/>
                </a:cubicBezTo>
                <a:cubicBezTo>
                  <a:pt x="161" y="110"/>
                  <a:pt x="161" y="110"/>
                  <a:pt x="161" y="11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154" y="107"/>
                  <a:pt x="154" y="107"/>
                  <a:pt x="154" y="107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44" y="109"/>
                  <a:pt x="144" y="109"/>
                  <a:pt x="144" y="109"/>
                </a:cubicBezTo>
                <a:cubicBezTo>
                  <a:pt x="144" y="110"/>
                  <a:pt x="144" y="110"/>
                  <a:pt x="144" y="110"/>
                </a:cubicBezTo>
                <a:cubicBezTo>
                  <a:pt x="140" y="110"/>
                  <a:pt x="140" y="110"/>
                  <a:pt x="140" y="110"/>
                </a:cubicBezTo>
                <a:cubicBezTo>
                  <a:pt x="130" y="99"/>
                  <a:pt x="130" y="99"/>
                  <a:pt x="130" y="99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2" y="87"/>
                  <a:pt x="132" y="87"/>
                  <a:pt x="132" y="87"/>
                </a:cubicBezTo>
                <a:cubicBezTo>
                  <a:pt x="130" y="87"/>
                  <a:pt x="130" y="87"/>
                  <a:pt x="130" y="8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140" y="75"/>
                  <a:pt x="140" y="75"/>
                  <a:pt x="140" y="75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46" y="66"/>
                  <a:pt x="146" y="66"/>
                  <a:pt x="146" y="66"/>
                </a:cubicBezTo>
                <a:cubicBezTo>
                  <a:pt x="148" y="66"/>
                  <a:pt x="148" y="66"/>
                  <a:pt x="148" y="66"/>
                </a:cubicBezTo>
                <a:cubicBezTo>
                  <a:pt x="152" y="66"/>
                  <a:pt x="152" y="66"/>
                  <a:pt x="152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67" y="64"/>
                  <a:pt x="167" y="64"/>
                  <a:pt x="167" y="64"/>
                </a:cubicBezTo>
                <a:cubicBezTo>
                  <a:pt x="167" y="69"/>
                  <a:pt x="167" y="69"/>
                  <a:pt x="167" y="69"/>
                </a:cubicBezTo>
                <a:lnTo>
                  <a:pt x="176" y="72"/>
                </a:lnTo>
                <a:close/>
                <a:moveTo>
                  <a:pt x="148" y="36"/>
                </a:moveTo>
                <a:cubicBezTo>
                  <a:pt x="149" y="34"/>
                  <a:pt x="149" y="34"/>
                  <a:pt x="149" y="34"/>
                </a:cubicBezTo>
                <a:cubicBezTo>
                  <a:pt x="152" y="33"/>
                  <a:pt x="152" y="33"/>
                  <a:pt x="152" y="33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55" y="40"/>
                  <a:pt x="155" y="40"/>
                  <a:pt x="155" y="40"/>
                </a:cubicBezTo>
                <a:cubicBezTo>
                  <a:pt x="156" y="42"/>
                  <a:pt x="156" y="42"/>
                  <a:pt x="156" y="42"/>
                </a:cubicBezTo>
                <a:cubicBezTo>
                  <a:pt x="158" y="43"/>
                  <a:pt x="158" y="43"/>
                  <a:pt x="158" y="43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52" y="45"/>
                  <a:pt x="152" y="45"/>
                  <a:pt x="152" y="45"/>
                </a:cubicBezTo>
                <a:cubicBezTo>
                  <a:pt x="149" y="45"/>
                  <a:pt x="149" y="45"/>
                  <a:pt x="149" y="45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52" y="41"/>
                  <a:pt x="152" y="41"/>
                  <a:pt x="152" y="41"/>
                </a:cubicBezTo>
                <a:cubicBezTo>
                  <a:pt x="152" y="40"/>
                  <a:pt x="152" y="40"/>
                  <a:pt x="152" y="40"/>
                </a:cubicBezTo>
                <a:cubicBezTo>
                  <a:pt x="150" y="38"/>
                  <a:pt x="150" y="38"/>
                  <a:pt x="150" y="38"/>
                </a:cubicBezTo>
                <a:cubicBezTo>
                  <a:pt x="148" y="37"/>
                  <a:pt x="148" y="37"/>
                  <a:pt x="148" y="37"/>
                </a:cubicBezTo>
                <a:lnTo>
                  <a:pt x="148" y="36"/>
                </a:lnTo>
                <a:close/>
                <a:moveTo>
                  <a:pt x="142" y="42"/>
                </a:moveTo>
                <a:cubicBezTo>
                  <a:pt x="144" y="39"/>
                  <a:pt x="144" y="39"/>
                  <a:pt x="144" y="39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9" y="39"/>
                  <a:pt x="149" y="39"/>
                  <a:pt x="149" y="39"/>
                </a:cubicBezTo>
                <a:cubicBezTo>
                  <a:pt x="149" y="41"/>
                  <a:pt x="149" y="41"/>
                  <a:pt x="149" y="41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2" y="44"/>
                  <a:pt x="142" y="44"/>
                  <a:pt x="142" y="44"/>
                </a:cubicBezTo>
                <a:lnTo>
                  <a:pt x="142" y="42"/>
                </a:lnTo>
                <a:close/>
                <a:moveTo>
                  <a:pt x="87" y="54"/>
                </a:moveTo>
                <a:cubicBezTo>
                  <a:pt x="85" y="55"/>
                  <a:pt x="85" y="55"/>
                  <a:pt x="85" y="55"/>
                </a:cubicBezTo>
                <a:cubicBezTo>
                  <a:pt x="85" y="53"/>
                  <a:pt x="85" y="53"/>
                  <a:pt x="85" y="53"/>
                </a:cubicBezTo>
                <a:cubicBezTo>
                  <a:pt x="86" y="52"/>
                  <a:pt x="86" y="52"/>
                  <a:pt x="86" y="52"/>
                </a:cubicBezTo>
                <a:cubicBezTo>
                  <a:pt x="87" y="53"/>
                  <a:pt x="87" y="53"/>
                  <a:pt x="87" y="53"/>
                </a:cubicBezTo>
                <a:lnTo>
                  <a:pt x="87" y="54"/>
                </a:lnTo>
                <a:close/>
                <a:moveTo>
                  <a:pt x="95" y="52"/>
                </a:moveTo>
                <a:cubicBezTo>
                  <a:pt x="93" y="52"/>
                  <a:pt x="93" y="52"/>
                  <a:pt x="93" y="52"/>
                </a:cubicBezTo>
                <a:cubicBezTo>
                  <a:pt x="93" y="53"/>
                  <a:pt x="93" y="53"/>
                  <a:pt x="93" y="53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4"/>
                  <a:pt x="90" y="54"/>
                  <a:pt x="90" y="54"/>
                </a:cubicBezTo>
                <a:cubicBezTo>
                  <a:pt x="90" y="54"/>
                  <a:pt x="90" y="53"/>
                  <a:pt x="90" y="53"/>
                </a:cubicBezTo>
                <a:cubicBezTo>
                  <a:pt x="89" y="53"/>
                  <a:pt x="89" y="53"/>
                  <a:pt x="89" y="53"/>
                </a:cubicBezTo>
                <a:cubicBezTo>
                  <a:pt x="89" y="52"/>
                  <a:pt x="89" y="52"/>
                  <a:pt x="89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3" y="50"/>
                  <a:pt x="93" y="50"/>
                  <a:pt x="93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5" y="51"/>
                  <a:pt x="95" y="51"/>
                  <a:pt x="95" y="51"/>
                </a:cubicBezTo>
                <a:lnTo>
                  <a:pt x="95" y="52"/>
                </a:lnTo>
                <a:close/>
              </a:path>
            </a:pathLst>
          </a:custGeom>
          <a:solidFill>
            <a:srgbClr val="0584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CB9B1BB-104A-450B-A775-C286A1D1A5DC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548" y="1624417"/>
            <a:ext cx="4404133" cy="4618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AF71B53-6519-421C-866D-1B3EBA89B2D6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131" y="1624416"/>
            <a:ext cx="3526971" cy="4618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8ACAF46-1DED-4835-8CFE-420CE6242620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4787" y="1565378"/>
            <a:ext cx="3083462" cy="4736891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4ED65AE-F215-4764-A044-FDC8AE2AABA8}"/>
              </a:ext>
            </a:extLst>
          </p:cNvPr>
          <p:cNvSpPr txBox="1"/>
          <p:nvPr/>
        </p:nvSpPr>
        <p:spPr>
          <a:xfrm>
            <a:off x="2186015" y="470617"/>
            <a:ext cx="959784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3200" b="1" i="1" dirty="0">
                <a:solidFill>
                  <a:srgbClr val="FFFF00"/>
                </a:solidFill>
              </a:rPr>
              <a:t> </a:t>
            </a:r>
            <a:r>
              <a:rPr lang="de-DE" sz="3200" b="1" i="1" dirty="0">
                <a:solidFill>
                  <a:schemeClr val="accent1"/>
                </a:solidFill>
              </a:rPr>
              <a:t>Một số tác phẩm của nhà phê bình Nguyễn Đăng Mạnh</a:t>
            </a:r>
            <a:endParaRPr lang="en-US" sz="3200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872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8333E-6 0.01204 C -0.01003 0.0132 -0.01875 0.01667 -0.02865 0.01783 C -0.03868 0.02199 -0.04805 0.02246 -0.05873 0.02385 C -0.1517 0.02199 -0.15352 0.03264 -0.20625 0.01459 C -0.21185 0.00949 -0.21303 0.00556 -0.2181 -0.00162 C -0.22605 -0.0125 -0.23451 -0.02384 -0.24571 -0.02777 C -0.27448 -0.0537 -0.34063 -0.04328 -0.36146 -0.04375 C -0.36993 -0.04652 -0.37865 -0.04791 -0.38737 -0.05069 C -0.39284 -0.05254 -0.39779 -0.05532 -0.40326 -0.05648 C -0.41094 -0.06041 -0.41941 -0.06481 -0.42761 -0.06666 C -0.44024 -0.07546 -0.45326 -0.08217 -0.46706 -0.0875 C -0.47188 -0.08935 -0.47592 -0.09259 -0.48034 -0.09537 C -0.49102 -0.10092 -0.50352 -0.10555 -0.51472 -0.1081 C -0.54076 -0.10694 -0.56602 -0.10555 -0.5918 -0.10648 C -0.60352 -0.11203 -0.61524 -0.11643 -0.62618 -0.12407 C -0.63112 -0.12754 -0.63607 -0.13101 -0.64154 -0.1331 C -0.65196 -0.14143 -0.63959 -0.1324 -0.64987 -0.1375 C -0.6543 -0.14027 -0.65873 -0.14398 -0.66342 -0.14676 C -0.6681 -0.14953 -0.66498 -0.14629 -0.66915 -0.14907 C -0.67696 -0.15416 -0.6849 -0.15926 -0.69336 -0.16273 C -0.70092 -0.16944 -0.70925 -0.17639 -0.71771 -0.18101 C -0.72409 -0.19004 -0.73425 -0.19421 -0.73946 -0.20509 C -0.74063 -0.20764 -0.74206 -0.20949 -0.74271 -0.2118 C -0.74336 -0.21365 -0.74362 -0.21597 -0.74441 -0.21782 C -0.74649 -0.22245 -0.74987 -0.22569 -0.75209 -0.23032 C -0.75691 -0.24004 -0.76094 -0.24583 -0.76706 -0.25416 " pathEditMode="relative" rAng="0" ptsTypes="AAAAAAAAAAAAAAAAAAAAAAAAAA">
                                      <p:cBhvr>
                                        <p:cTn id="17" dur="6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59" y="-12662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3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35" dur="3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E640-B142-4B8D-8417-FC76E1035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4CD4D19-1A30-4AA0-8B37-146DAD79F1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8507"/>
            <a:ext cx="12191999" cy="7170057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C883A69-78CC-4D43-9E20-3381DE06424F}"/>
              </a:ext>
            </a:extLst>
          </p:cNvPr>
          <p:cNvSpPr txBox="1"/>
          <p:nvPr/>
        </p:nvSpPr>
        <p:spPr>
          <a:xfrm>
            <a:off x="1582056" y="131711"/>
            <a:ext cx="9100459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HỒNG -  NHÀ VĂN CỦA </a:t>
            </a:r>
          </a:p>
          <a:p>
            <a:pPr algn="ct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图片 1">
            <a:extLst>
              <a:ext uri="{FF2B5EF4-FFF2-40B4-BE49-F238E27FC236}">
                <a16:creationId xmlns:a16="http://schemas.microsoft.com/office/drawing/2014/main" id="{9DCA3394-3EB4-4381-8D7A-17725B99FAB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06070" y="-72591"/>
            <a:ext cx="2027707" cy="1551333"/>
          </a:xfrm>
          <a:prstGeom prst="rect">
            <a:avLst/>
          </a:prstGeom>
        </p:spPr>
      </p:pic>
      <p:pic>
        <p:nvPicPr>
          <p:cNvPr id="8" name="图片 8" descr="6fc417983c9675ce1b60e983870aeb8a">
            <a:extLst>
              <a:ext uri="{FF2B5EF4-FFF2-40B4-BE49-F238E27FC236}">
                <a16:creationId xmlns:a16="http://schemas.microsoft.com/office/drawing/2014/main" id="{E18447E4-6C94-4503-A141-18344F573A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2515" y="1101"/>
            <a:ext cx="1509485" cy="1151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矩形 69">
            <a:extLst>
              <a:ext uri="{FF2B5EF4-FFF2-40B4-BE49-F238E27FC236}">
                <a16:creationId xmlns:a16="http://schemas.microsoft.com/office/drawing/2014/main" id="{42A470BB-4A56-46D5-8A25-EF0897EE3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42117" y="1418624"/>
            <a:ext cx="4978400" cy="95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55" tIns="45678" rIns="91355" bIns="4567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defTabSz="1218072"/>
            <a:r>
              <a:rPr lang="en-US" altLang="zh-CN" sz="2800" b="1" dirty="0">
                <a:solidFill>
                  <a:srgbClr val="7030A0"/>
                </a:solidFill>
                <a:latin typeface="Times New Roman" pitchFamily="18" charset="0"/>
                <a:ea typeface="方正卡通简体" panose="03000509000000000000" pitchFamily="65" charset="-122"/>
                <a:cs typeface="Times New Roman" pitchFamily="18" charset="0"/>
                <a:sym typeface="微软雅黑" panose="020B0503020204020204" pitchFamily="34" charset="-122"/>
              </a:rPr>
              <a:t>I. TÌM HIỂU CHUNG</a:t>
            </a:r>
          </a:p>
          <a:p>
            <a:pPr algn="just" defTabSz="1218072"/>
            <a:r>
              <a:rPr lang="de-DE" sz="2800" b="1" i="1" dirty="0">
                <a:solidFill>
                  <a:srgbClr val="0070C0"/>
                </a:solidFill>
              </a:rPr>
              <a:t>      1. Tác giả</a:t>
            </a:r>
            <a:endParaRPr lang="en-US" altLang="zh-CN" sz="2800" b="1" dirty="0">
              <a:solidFill>
                <a:srgbClr val="0070C0"/>
              </a:solidFill>
              <a:latin typeface="方正卡通简体" panose="03000509000000000000" pitchFamily="65" charset="-122"/>
              <a:ea typeface="方正卡通简体" panose="03000509000000000000" pitchFamily="65" charset="-122"/>
              <a:sym typeface="微软雅黑" panose="020B0503020204020204" pitchFamily="34" charset="-12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9E76BF4-91EC-42B0-B722-9DBB4F83148A}"/>
              </a:ext>
            </a:extLst>
          </p:cNvPr>
          <p:cNvSpPr txBox="1"/>
          <p:nvPr/>
        </p:nvSpPr>
        <p:spPr>
          <a:xfrm>
            <a:off x="212983" y="2400712"/>
            <a:ext cx="62338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i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3200" b="1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2F2C83-370C-49B1-9117-6135F53DDFDC}"/>
              </a:ext>
            </a:extLst>
          </p:cNvPr>
          <p:cNvSpPr txBox="1"/>
          <p:nvPr/>
        </p:nvSpPr>
        <p:spPr>
          <a:xfrm>
            <a:off x="133954" y="3013553"/>
            <a:ext cx="62338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D07BD8E-CF39-4147-B8AB-481C3E8B67A3}"/>
              </a:ext>
            </a:extLst>
          </p:cNvPr>
          <p:cNvSpPr txBox="1"/>
          <p:nvPr/>
        </p:nvSpPr>
        <p:spPr>
          <a:xfrm>
            <a:off x="91985" y="3449555"/>
            <a:ext cx="63548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AC0EF45-BB40-4F6F-8CE0-AC0D021BBB23}"/>
              </a:ext>
            </a:extLst>
          </p:cNvPr>
          <p:cNvSpPr txBox="1"/>
          <p:nvPr/>
        </p:nvSpPr>
        <p:spPr>
          <a:xfrm>
            <a:off x="133954" y="4003773"/>
            <a:ext cx="52677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9189677-9016-426B-9828-8B4FC49973F3}"/>
              </a:ext>
            </a:extLst>
          </p:cNvPr>
          <p:cNvSpPr txBox="1"/>
          <p:nvPr/>
        </p:nvSpPr>
        <p:spPr>
          <a:xfrm>
            <a:off x="-3" y="5343059"/>
            <a:ext cx="52677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endParaRPr lang="en-US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BF26A05-9BF3-4070-A8B2-F3305C95F06D}"/>
              </a:ext>
            </a:extLst>
          </p:cNvPr>
          <p:cNvSpPr txBox="1"/>
          <p:nvPr/>
        </p:nvSpPr>
        <p:spPr>
          <a:xfrm>
            <a:off x="2147085" y="4557990"/>
            <a:ext cx="70974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/>
              <a:t>P1:Nguyên </a:t>
            </a:r>
            <a:r>
              <a:rPr lang="en-US" sz="2800" b="1" i="1" dirty="0" err="1"/>
              <a:t>Hồng</a:t>
            </a:r>
            <a:r>
              <a:rPr lang="en-US" sz="2800" b="1" i="1" dirty="0"/>
              <a:t> </a:t>
            </a:r>
            <a:r>
              <a:rPr lang="en-US" sz="2800" b="1" i="1" dirty="0" err="1"/>
              <a:t>rất</a:t>
            </a:r>
            <a:r>
              <a:rPr lang="en-US" sz="2800" b="1" i="1" dirty="0"/>
              <a:t> </a:t>
            </a:r>
            <a:r>
              <a:rPr lang="en-US" sz="2800" b="1" i="1" dirty="0" err="1"/>
              <a:t>dễ</a:t>
            </a:r>
            <a:r>
              <a:rPr lang="en-US" sz="2800" b="1" i="1" dirty="0"/>
              <a:t> </a:t>
            </a:r>
            <a:r>
              <a:rPr lang="en-US" sz="2800" b="1" i="1" dirty="0" err="1"/>
              <a:t>xúc</a:t>
            </a:r>
            <a:r>
              <a:rPr lang="en-US" sz="2800" b="1" i="1" dirty="0"/>
              <a:t> </a:t>
            </a:r>
            <a:r>
              <a:rPr lang="en-US" sz="2800" b="1" i="1" dirty="0" err="1"/>
              <a:t>động</a:t>
            </a:r>
            <a:r>
              <a:rPr lang="en-US" sz="2800" b="1" i="1" dirty="0"/>
              <a:t>, </a:t>
            </a:r>
            <a:r>
              <a:rPr lang="en-US" sz="2800" b="1" i="1" dirty="0" err="1"/>
              <a:t>rất</a:t>
            </a:r>
            <a:r>
              <a:rPr lang="en-US" sz="2800" b="1" i="1" dirty="0"/>
              <a:t> </a:t>
            </a:r>
            <a:r>
              <a:rPr lang="en-US" sz="2800" b="1" i="1" dirty="0" err="1"/>
              <a:t>dễ</a:t>
            </a:r>
            <a:r>
              <a:rPr lang="en-US" sz="2800" b="1" i="1" dirty="0"/>
              <a:t> </a:t>
            </a:r>
            <a:r>
              <a:rPr lang="en-US" sz="2800" b="1" i="1" dirty="0" err="1"/>
              <a:t>khóc</a:t>
            </a:r>
            <a:endParaRPr lang="en-US" sz="2800" b="1" i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D53EFC3-78E4-4490-841C-23B0FA499208}"/>
              </a:ext>
            </a:extLst>
          </p:cNvPr>
          <p:cNvSpPr txBox="1"/>
          <p:nvPr/>
        </p:nvSpPr>
        <p:spPr>
          <a:xfrm>
            <a:off x="2147085" y="5295640"/>
            <a:ext cx="88240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b="1" i="1" dirty="0"/>
              <a:t>P2: Nguyên Hồng </a:t>
            </a:r>
            <a:r>
              <a:rPr lang="de-DE" sz="2800" b="1" i="1"/>
              <a:t>có tuổi </a:t>
            </a:r>
            <a:r>
              <a:rPr lang="de-DE" sz="2800" b="1" i="1" dirty="0"/>
              <a:t>thơ thiếu tình yêu thương</a:t>
            </a:r>
            <a:endParaRPr lang="en-US" sz="2800" i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7C24A33-1CF5-4DFA-B3CA-1F9699777A18}"/>
              </a:ext>
            </a:extLst>
          </p:cNvPr>
          <p:cNvSpPr txBox="1"/>
          <p:nvPr/>
        </p:nvSpPr>
        <p:spPr>
          <a:xfrm>
            <a:off x="2147085" y="6080709"/>
            <a:ext cx="75906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/>
              <a:t>P3: </a:t>
            </a:r>
            <a:r>
              <a:rPr lang="en-US" sz="2800" b="1" i="1" dirty="0" err="1"/>
              <a:t>Phong</a:t>
            </a:r>
            <a:r>
              <a:rPr lang="en-US" sz="2800" b="1" i="1" dirty="0"/>
              <a:t> </a:t>
            </a:r>
            <a:r>
              <a:rPr lang="en-US" sz="2800" b="1" i="1" dirty="0" err="1"/>
              <a:t>cách</a:t>
            </a:r>
            <a:r>
              <a:rPr lang="en-US" sz="2800" b="1" i="1" dirty="0"/>
              <a:t> </a:t>
            </a:r>
            <a:r>
              <a:rPr lang="en-US" sz="2800" b="1" i="1" dirty="0" err="1"/>
              <a:t>riêng</a:t>
            </a:r>
            <a:r>
              <a:rPr lang="en-US" sz="2800" b="1" i="1" dirty="0"/>
              <a:t> </a:t>
            </a:r>
            <a:r>
              <a:rPr lang="en-US" sz="2800" b="1" i="1" dirty="0" err="1"/>
              <a:t>của</a:t>
            </a:r>
            <a:r>
              <a:rPr lang="en-US" sz="2800" b="1" i="1" dirty="0"/>
              <a:t> </a:t>
            </a:r>
            <a:r>
              <a:rPr lang="en-US" sz="2800" b="1" i="1" dirty="0" err="1"/>
              <a:t>nhà</a:t>
            </a:r>
            <a:r>
              <a:rPr lang="en-US" sz="2800" b="1" i="1" dirty="0"/>
              <a:t> </a:t>
            </a:r>
            <a:r>
              <a:rPr lang="en-US" sz="2800" b="1" i="1" dirty="0" err="1"/>
              <a:t>văn</a:t>
            </a:r>
            <a:r>
              <a:rPr lang="en-US" sz="2800" b="1" i="1" dirty="0"/>
              <a:t> </a:t>
            </a:r>
            <a:r>
              <a:rPr lang="en-US" sz="2800" b="1" i="1" dirty="0" err="1"/>
              <a:t>Nguyên</a:t>
            </a:r>
            <a:r>
              <a:rPr lang="en-US" sz="2800" b="1" i="1" dirty="0"/>
              <a:t> </a:t>
            </a:r>
            <a:r>
              <a:rPr lang="en-US" sz="2800" b="1" i="1" dirty="0" err="1"/>
              <a:t>Hồng</a:t>
            </a:r>
            <a:endParaRPr lang="en-US" sz="2800" b="1" i="1" dirty="0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681BEAD-FB82-4868-B915-EDA4D9D09254}"/>
              </a:ext>
            </a:extLst>
          </p:cNvPr>
          <p:cNvCxnSpPr>
            <a:cxnSpLocks/>
            <a:endCxn id="20" idx="1"/>
          </p:cNvCxnSpPr>
          <p:nvPr/>
        </p:nvCxnSpPr>
        <p:spPr>
          <a:xfrm flipV="1">
            <a:off x="1409108" y="4819600"/>
            <a:ext cx="737977" cy="889288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0752C16-CF0A-4163-B8BC-7E6AAA1E00FE}"/>
              </a:ext>
            </a:extLst>
          </p:cNvPr>
          <p:cNvCxnSpPr>
            <a:cxnSpLocks/>
          </p:cNvCxnSpPr>
          <p:nvPr/>
        </p:nvCxnSpPr>
        <p:spPr>
          <a:xfrm flipV="1">
            <a:off x="1409106" y="5633695"/>
            <a:ext cx="880713" cy="97947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D51CE20-C357-4C28-8D02-8D09685A6D2A}"/>
              </a:ext>
            </a:extLst>
          </p:cNvPr>
          <p:cNvCxnSpPr>
            <a:cxnSpLocks/>
          </p:cNvCxnSpPr>
          <p:nvPr/>
        </p:nvCxnSpPr>
        <p:spPr>
          <a:xfrm>
            <a:off x="1421178" y="5747493"/>
            <a:ext cx="725905" cy="709307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93998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/>
      <p:bldP spid="19" grpId="0"/>
      <p:bldP spid="21" grpId="0"/>
      <p:bldP spid="22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0" y="-9308"/>
            <a:ext cx="12311744" cy="69473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nhớ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bè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đời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khổ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cực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dân</a:t>
            </a: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ơn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khổ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đau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oan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ra.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图片 1">
            <a:extLst>
              <a:ext uri="{FF2B5EF4-FFF2-40B4-BE49-F238E27FC236}">
                <a16:creationId xmlns:a16="http://schemas.microsoft.com/office/drawing/2014/main" id="{98C558D7-B91F-4805-B86D-F5C54470AC3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62936" y="-99845"/>
            <a:ext cx="1257864" cy="1435159"/>
          </a:xfrm>
          <a:prstGeom prst="rect">
            <a:avLst/>
          </a:prstGeom>
        </p:spPr>
      </p:pic>
      <p:pic>
        <p:nvPicPr>
          <p:cNvPr id="6" name="图片 8" descr="6fc417983c9675ce1b60e983870aeb8a">
            <a:extLst>
              <a:ext uri="{FF2B5EF4-FFF2-40B4-BE49-F238E27FC236}">
                <a16:creationId xmlns:a16="http://schemas.microsoft.com/office/drawing/2014/main" id="{BE11593E-522C-4F04-A4BE-B6726470C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4499" y="4767280"/>
            <a:ext cx="2287501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Users\Administrator\Desktop\小鸟.png">
            <a:extLst>
              <a:ext uri="{FF2B5EF4-FFF2-40B4-BE49-F238E27FC236}">
                <a16:creationId xmlns:a16="http://schemas.microsoft.com/office/drawing/2014/main" id="{8B9CBE27-2548-45A5-98A8-7686BA0BB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68" y="1521683"/>
            <a:ext cx="1112140" cy="118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五角星 12">
            <a:extLst>
              <a:ext uri="{FF2B5EF4-FFF2-40B4-BE49-F238E27FC236}">
                <a16:creationId xmlns:a16="http://schemas.microsoft.com/office/drawing/2014/main" id="{741B08D8-0298-4A55-B4A8-240F53FC5FD1}"/>
              </a:ext>
            </a:extLst>
          </p:cNvPr>
          <p:cNvSpPr/>
          <p:nvPr/>
        </p:nvSpPr>
        <p:spPr>
          <a:xfrm rot="19922997">
            <a:off x="11814388" y="4088151"/>
            <a:ext cx="476952" cy="427235"/>
          </a:xfrm>
          <a:prstGeom prst="star5">
            <a:avLst>
              <a:gd name="adj" fmla="val 16657"/>
              <a:gd name="hf" fmla="val 105146"/>
              <a:gd name="vf" fmla="val 110557"/>
            </a:avLst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20" name="Freeform 3789">
            <a:extLst>
              <a:ext uri="{FF2B5EF4-FFF2-40B4-BE49-F238E27FC236}">
                <a16:creationId xmlns:a16="http://schemas.microsoft.com/office/drawing/2014/main" id="{804DE0B2-582D-4A17-B5FD-FDC39387A6B5}"/>
              </a:ext>
            </a:extLst>
          </p:cNvPr>
          <p:cNvSpPr>
            <a:spLocks noEditPoints="1"/>
          </p:cNvSpPr>
          <p:nvPr/>
        </p:nvSpPr>
        <p:spPr bwMode="auto">
          <a:xfrm>
            <a:off x="11783861" y="94932"/>
            <a:ext cx="481478" cy="435759"/>
          </a:xfrm>
          <a:custGeom>
            <a:avLst/>
            <a:gdLst>
              <a:gd name="T0" fmla="*/ 190 w 199"/>
              <a:gd name="T1" fmla="*/ 73 h 203"/>
              <a:gd name="T2" fmla="*/ 187 w 199"/>
              <a:gd name="T3" fmla="*/ 57 h 203"/>
              <a:gd name="T4" fmla="*/ 174 w 199"/>
              <a:gd name="T5" fmla="*/ 51 h 203"/>
              <a:gd name="T6" fmla="*/ 176 w 199"/>
              <a:gd name="T7" fmla="*/ 63 h 203"/>
              <a:gd name="T8" fmla="*/ 167 w 199"/>
              <a:gd name="T9" fmla="*/ 55 h 203"/>
              <a:gd name="T10" fmla="*/ 150 w 199"/>
              <a:gd name="T11" fmla="*/ 64 h 203"/>
              <a:gd name="T12" fmla="*/ 153 w 199"/>
              <a:gd name="T13" fmla="*/ 55 h 203"/>
              <a:gd name="T14" fmla="*/ 165 w 199"/>
              <a:gd name="T15" fmla="*/ 40 h 203"/>
              <a:gd name="T16" fmla="*/ 161 w 199"/>
              <a:gd name="T17" fmla="*/ 34 h 203"/>
              <a:gd name="T18" fmla="*/ 41 w 199"/>
              <a:gd name="T19" fmla="*/ 19 h 203"/>
              <a:gd name="T20" fmla="*/ 59 w 199"/>
              <a:gd name="T21" fmla="*/ 21 h 203"/>
              <a:gd name="T22" fmla="*/ 61 w 199"/>
              <a:gd name="T23" fmla="*/ 13 h 203"/>
              <a:gd name="T24" fmla="*/ 64 w 199"/>
              <a:gd name="T25" fmla="*/ 19 h 203"/>
              <a:gd name="T26" fmla="*/ 73 w 199"/>
              <a:gd name="T27" fmla="*/ 18 h 203"/>
              <a:gd name="T28" fmla="*/ 84 w 199"/>
              <a:gd name="T29" fmla="*/ 22 h 203"/>
              <a:gd name="T30" fmla="*/ 106 w 199"/>
              <a:gd name="T31" fmla="*/ 23 h 203"/>
              <a:gd name="T32" fmla="*/ 94 w 199"/>
              <a:gd name="T33" fmla="*/ 20 h 203"/>
              <a:gd name="T34" fmla="*/ 82 w 199"/>
              <a:gd name="T35" fmla="*/ 24 h 203"/>
              <a:gd name="T36" fmla="*/ 78 w 199"/>
              <a:gd name="T37" fmla="*/ 29 h 203"/>
              <a:gd name="T38" fmla="*/ 73 w 199"/>
              <a:gd name="T39" fmla="*/ 38 h 203"/>
              <a:gd name="T40" fmla="*/ 85 w 199"/>
              <a:gd name="T41" fmla="*/ 28 h 203"/>
              <a:gd name="T42" fmla="*/ 104 w 199"/>
              <a:gd name="T43" fmla="*/ 40 h 203"/>
              <a:gd name="T44" fmla="*/ 103 w 199"/>
              <a:gd name="T45" fmla="*/ 51 h 203"/>
              <a:gd name="T46" fmla="*/ 99 w 199"/>
              <a:gd name="T47" fmla="*/ 45 h 203"/>
              <a:gd name="T48" fmla="*/ 92 w 199"/>
              <a:gd name="T49" fmla="*/ 46 h 203"/>
              <a:gd name="T50" fmla="*/ 89 w 199"/>
              <a:gd name="T51" fmla="*/ 48 h 203"/>
              <a:gd name="T52" fmla="*/ 82 w 199"/>
              <a:gd name="T53" fmla="*/ 53 h 203"/>
              <a:gd name="T54" fmla="*/ 60 w 199"/>
              <a:gd name="T55" fmla="*/ 73 h 203"/>
              <a:gd name="T56" fmla="*/ 35 w 199"/>
              <a:gd name="T57" fmla="*/ 82 h 203"/>
              <a:gd name="T58" fmla="*/ 46 w 199"/>
              <a:gd name="T59" fmla="*/ 92 h 203"/>
              <a:gd name="T60" fmla="*/ 75 w 199"/>
              <a:gd name="T61" fmla="*/ 102 h 203"/>
              <a:gd name="T62" fmla="*/ 97 w 199"/>
              <a:gd name="T63" fmla="*/ 112 h 203"/>
              <a:gd name="T64" fmla="*/ 119 w 199"/>
              <a:gd name="T65" fmla="*/ 129 h 203"/>
              <a:gd name="T66" fmla="*/ 103 w 199"/>
              <a:gd name="T67" fmla="*/ 159 h 203"/>
              <a:gd name="T68" fmla="*/ 87 w 199"/>
              <a:gd name="T69" fmla="*/ 177 h 203"/>
              <a:gd name="T70" fmla="*/ 88 w 199"/>
              <a:gd name="T71" fmla="*/ 188 h 203"/>
              <a:gd name="T72" fmla="*/ 75 w 199"/>
              <a:gd name="T73" fmla="*/ 182 h 203"/>
              <a:gd name="T74" fmla="*/ 65 w 199"/>
              <a:gd name="T75" fmla="*/ 139 h 203"/>
              <a:gd name="T76" fmla="*/ 60 w 199"/>
              <a:gd name="T77" fmla="*/ 112 h 203"/>
              <a:gd name="T78" fmla="*/ 38 w 199"/>
              <a:gd name="T79" fmla="*/ 94 h 203"/>
              <a:gd name="T80" fmla="*/ 18 w 199"/>
              <a:gd name="T81" fmla="*/ 76 h 203"/>
              <a:gd name="T82" fmla="*/ 16 w 199"/>
              <a:gd name="T83" fmla="*/ 84 h 203"/>
              <a:gd name="T84" fmla="*/ 101 w 199"/>
              <a:gd name="T85" fmla="*/ 203 h 203"/>
              <a:gd name="T86" fmla="*/ 170 w 199"/>
              <a:gd name="T87" fmla="*/ 142 h 203"/>
              <a:gd name="T88" fmla="*/ 158 w 199"/>
              <a:gd name="T89" fmla="*/ 107 h 203"/>
              <a:gd name="T90" fmla="*/ 130 w 199"/>
              <a:gd name="T91" fmla="*/ 99 h 203"/>
              <a:gd name="T92" fmla="*/ 140 w 199"/>
              <a:gd name="T93" fmla="*/ 75 h 203"/>
              <a:gd name="T94" fmla="*/ 167 w 199"/>
              <a:gd name="T95" fmla="*/ 64 h 203"/>
              <a:gd name="T96" fmla="*/ 153 w 199"/>
              <a:gd name="T97" fmla="*/ 37 h 203"/>
              <a:gd name="T98" fmla="*/ 149 w 199"/>
              <a:gd name="T99" fmla="*/ 45 h 203"/>
              <a:gd name="T100" fmla="*/ 148 w 199"/>
              <a:gd name="T101" fmla="*/ 36 h 203"/>
              <a:gd name="T102" fmla="*/ 145 w 199"/>
              <a:gd name="T103" fmla="*/ 44 h 203"/>
              <a:gd name="T104" fmla="*/ 86 w 199"/>
              <a:gd name="T105" fmla="*/ 52 h 203"/>
              <a:gd name="T106" fmla="*/ 92 w 199"/>
              <a:gd name="T107" fmla="*/ 54 h 203"/>
              <a:gd name="T108" fmla="*/ 93 w 199"/>
              <a:gd name="T109" fmla="*/ 5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99" h="203">
                <a:moveTo>
                  <a:pt x="176" y="72"/>
                </a:moveTo>
                <a:cubicBezTo>
                  <a:pt x="178" y="73"/>
                  <a:pt x="178" y="73"/>
                  <a:pt x="178" y="73"/>
                </a:cubicBezTo>
                <a:cubicBezTo>
                  <a:pt x="180" y="73"/>
                  <a:pt x="180" y="73"/>
                  <a:pt x="180" y="73"/>
                </a:cubicBezTo>
                <a:cubicBezTo>
                  <a:pt x="180" y="70"/>
                  <a:pt x="180" y="70"/>
                  <a:pt x="180" y="70"/>
                </a:cubicBezTo>
                <a:cubicBezTo>
                  <a:pt x="185" y="69"/>
                  <a:pt x="185" y="69"/>
                  <a:pt x="185" y="69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8" y="73"/>
                  <a:pt x="198" y="73"/>
                  <a:pt x="198" y="73"/>
                </a:cubicBezTo>
                <a:cubicBezTo>
                  <a:pt x="199" y="73"/>
                  <a:pt x="199" y="73"/>
                  <a:pt x="199" y="73"/>
                </a:cubicBezTo>
                <a:cubicBezTo>
                  <a:pt x="198" y="70"/>
                  <a:pt x="197" y="67"/>
                  <a:pt x="196" y="64"/>
                </a:cubicBezTo>
                <a:cubicBezTo>
                  <a:pt x="191" y="65"/>
                  <a:pt x="191" y="65"/>
                  <a:pt x="191" y="65"/>
                </a:cubicBezTo>
                <a:cubicBezTo>
                  <a:pt x="188" y="62"/>
                  <a:pt x="188" y="62"/>
                  <a:pt x="188" y="62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3" y="64"/>
                  <a:pt x="183" y="64"/>
                  <a:pt x="183" y="64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75" y="53"/>
                  <a:pt x="175" y="53"/>
                  <a:pt x="175" y="53"/>
                </a:cubicBezTo>
                <a:cubicBezTo>
                  <a:pt x="174" y="51"/>
                  <a:pt x="174" y="51"/>
                  <a:pt x="174" y="51"/>
                </a:cubicBezTo>
                <a:cubicBezTo>
                  <a:pt x="170" y="51"/>
                  <a:pt x="170" y="51"/>
                  <a:pt x="170" y="51"/>
                </a:cubicBezTo>
                <a:cubicBezTo>
                  <a:pt x="171" y="55"/>
                  <a:pt x="171" y="55"/>
                  <a:pt x="171" y="55"/>
                </a:cubicBezTo>
                <a:cubicBezTo>
                  <a:pt x="176" y="58"/>
                  <a:pt x="176" y="58"/>
                  <a:pt x="176" y="58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76" y="63"/>
                  <a:pt x="176" y="63"/>
                  <a:pt x="176" y="63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1" y="63"/>
                  <a:pt x="171" y="63"/>
                  <a:pt x="171" y="6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3" y="62"/>
                  <a:pt x="173" y="62"/>
                  <a:pt x="173" y="62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7" y="55"/>
                  <a:pt x="167" y="55"/>
                  <a:pt x="167" y="55"/>
                </a:cubicBezTo>
                <a:cubicBezTo>
                  <a:pt x="166" y="53"/>
                  <a:pt x="166" y="53"/>
                  <a:pt x="166" y="53"/>
                </a:cubicBezTo>
                <a:cubicBezTo>
                  <a:pt x="163" y="56"/>
                  <a:pt x="163" y="56"/>
                  <a:pt x="163" y="56"/>
                </a:cubicBezTo>
                <a:cubicBezTo>
                  <a:pt x="159" y="55"/>
                  <a:pt x="159" y="55"/>
                  <a:pt x="159" y="55"/>
                </a:cubicBezTo>
                <a:cubicBezTo>
                  <a:pt x="154" y="62"/>
                  <a:pt x="154" y="62"/>
                  <a:pt x="154" y="62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0" y="64"/>
                  <a:pt x="150" y="64"/>
                  <a:pt x="150" y="64"/>
                </a:cubicBezTo>
                <a:cubicBezTo>
                  <a:pt x="146" y="64"/>
                  <a:pt x="146" y="64"/>
                  <a:pt x="146" y="64"/>
                </a:cubicBezTo>
                <a:cubicBezTo>
                  <a:pt x="143" y="63"/>
                  <a:pt x="143" y="63"/>
                  <a:pt x="143" y="63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5"/>
                  <a:pt x="143" y="55"/>
                  <a:pt x="143" y="55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53" y="55"/>
                  <a:pt x="153" y="55"/>
                  <a:pt x="153" y="55"/>
                </a:cubicBezTo>
                <a:cubicBezTo>
                  <a:pt x="154" y="52"/>
                  <a:pt x="154" y="52"/>
                  <a:pt x="154" y="52"/>
                </a:cubicBezTo>
                <a:cubicBezTo>
                  <a:pt x="151" y="51"/>
                  <a:pt x="151" y="51"/>
                  <a:pt x="151" y="51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57" y="46"/>
                  <a:pt x="157" y="46"/>
                  <a:pt x="157" y="46"/>
                </a:cubicBezTo>
                <a:cubicBezTo>
                  <a:pt x="161" y="41"/>
                  <a:pt x="161" y="41"/>
                  <a:pt x="161" y="41"/>
                </a:cubicBezTo>
                <a:cubicBezTo>
                  <a:pt x="165" y="40"/>
                  <a:pt x="165" y="40"/>
                  <a:pt x="165" y="40"/>
                </a:cubicBezTo>
                <a:cubicBezTo>
                  <a:pt x="168" y="41"/>
                  <a:pt x="168" y="41"/>
                  <a:pt x="168" y="41"/>
                </a:cubicBezTo>
                <a:cubicBezTo>
                  <a:pt x="170" y="41"/>
                  <a:pt x="170" y="41"/>
                  <a:pt x="170" y="41"/>
                </a:cubicBezTo>
                <a:cubicBezTo>
                  <a:pt x="169" y="36"/>
                  <a:pt x="169" y="36"/>
                  <a:pt x="169" y="36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61" y="34"/>
                  <a:pt x="161" y="34"/>
                  <a:pt x="161" y="34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7" y="27"/>
                  <a:pt x="167" y="27"/>
                  <a:pt x="167" y="27"/>
                </a:cubicBezTo>
                <a:cubicBezTo>
                  <a:pt x="168" y="25"/>
                  <a:pt x="168" y="25"/>
                  <a:pt x="168" y="25"/>
                </a:cubicBezTo>
                <a:cubicBezTo>
                  <a:pt x="150" y="9"/>
                  <a:pt x="127" y="0"/>
                  <a:pt x="101" y="0"/>
                </a:cubicBezTo>
                <a:cubicBezTo>
                  <a:pt x="79" y="0"/>
                  <a:pt x="58" y="7"/>
                  <a:pt x="41" y="19"/>
                </a:cubicBezTo>
                <a:cubicBezTo>
                  <a:pt x="47" y="19"/>
                  <a:pt x="47" y="19"/>
                  <a:pt x="47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53" y="21"/>
                  <a:pt x="53" y="21"/>
                  <a:pt x="53" y="21"/>
                </a:cubicBezTo>
                <a:cubicBezTo>
                  <a:pt x="54" y="23"/>
                  <a:pt x="54" y="23"/>
                  <a:pt x="54" y="23"/>
                </a:cubicBezTo>
                <a:cubicBezTo>
                  <a:pt x="60" y="23"/>
                  <a:pt x="60" y="23"/>
                  <a:pt x="60" y="23"/>
                </a:cubicBezTo>
                <a:cubicBezTo>
                  <a:pt x="59" y="21"/>
                  <a:pt x="59" y="21"/>
                  <a:pt x="59" y="21"/>
                </a:cubicBezTo>
                <a:cubicBezTo>
                  <a:pt x="53" y="21"/>
                  <a:pt x="53" y="21"/>
                  <a:pt x="53" y="21"/>
                </a:cubicBezTo>
                <a:cubicBezTo>
                  <a:pt x="55" y="19"/>
                  <a:pt x="55" y="19"/>
                  <a:pt x="55" y="19"/>
                </a:cubicBezTo>
                <a:cubicBezTo>
                  <a:pt x="54" y="18"/>
                  <a:pt x="54" y="18"/>
                  <a:pt x="54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5" y="13"/>
                  <a:pt x="55" y="13"/>
                  <a:pt x="55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63" y="17"/>
                  <a:pt x="63" y="17"/>
                  <a:pt x="63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70" y="15"/>
                  <a:pt x="70" y="15"/>
                  <a:pt x="70" y="15"/>
                </a:cubicBezTo>
                <a:cubicBezTo>
                  <a:pt x="72" y="16"/>
                  <a:pt x="72" y="16"/>
                  <a:pt x="72" y="16"/>
                </a:cubicBezTo>
                <a:cubicBezTo>
                  <a:pt x="69" y="19"/>
                  <a:pt x="69" y="19"/>
                  <a:pt x="69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23"/>
                  <a:pt x="64" y="23"/>
                  <a:pt x="64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1"/>
                  <a:pt x="71" y="21"/>
                  <a:pt x="71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6" y="18"/>
                  <a:pt x="76" y="18"/>
                  <a:pt x="76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6" y="15"/>
                  <a:pt x="76" y="15"/>
                  <a:pt x="76" y="15"/>
                </a:cubicBezTo>
                <a:cubicBezTo>
                  <a:pt x="83" y="15"/>
                  <a:pt x="83" y="15"/>
                  <a:pt x="83" y="15"/>
                </a:cubicBezTo>
                <a:cubicBezTo>
                  <a:pt x="79" y="19"/>
                  <a:pt x="79" y="19"/>
                  <a:pt x="79" y="19"/>
                </a:cubicBezTo>
                <a:cubicBezTo>
                  <a:pt x="80" y="21"/>
                  <a:pt x="80" y="21"/>
                  <a:pt x="80" y="21"/>
                </a:cubicBezTo>
                <a:cubicBezTo>
                  <a:pt x="84" y="22"/>
                  <a:pt x="84" y="22"/>
                  <a:pt x="84" y="22"/>
                </a:cubicBezTo>
                <a:cubicBezTo>
                  <a:pt x="84" y="17"/>
                  <a:pt x="84" y="17"/>
                  <a:pt x="84" y="17"/>
                </a:cubicBezTo>
                <a:cubicBezTo>
                  <a:pt x="87" y="15"/>
                  <a:pt x="87" y="15"/>
                  <a:pt x="87" y="15"/>
                </a:cubicBezTo>
                <a:cubicBezTo>
                  <a:pt x="94" y="14"/>
                  <a:pt x="94" y="14"/>
                  <a:pt x="94" y="14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5" y="26"/>
                  <a:pt x="105" y="26"/>
                  <a:pt x="105" y="26"/>
                </a:cubicBezTo>
                <a:cubicBezTo>
                  <a:pt x="101" y="26"/>
                  <a:pt x="101" y="26"/>
                  <a:pt x="101" y="26"/>
                </a:cubicBezTo>
                <a:cubicBezTo>
                  <a:pt x="99" y="29"/>
                  <a:pt x="99" y="29"/>
                  <a:pt x="99" y="29"/>
                </a:cubicBezTo>
                <a:cubicBezTo>
                  <a:pt x="89" y="27"/>
                  <a:pt x="89" y="27"/>
                  <a:pt x="89" y="27"/>
                </a:cubicBezTo>
                <a:cubicBezTo>
                  <a:pt x="97" y="23"/>
                  <a:pt x="97" y="23"/>
                  <a:pt x="97" y="23"/>
                </a:cubicBezTo>
                <a:cubicBezTo>
                  <a:pt x="94" y="20"/>
                  <a:pt x="94" y="20"/>
                  <a:pt x="94" y="20"/>
                </a:cubicBezTo>
                <a:cubicBezTo>
                  <a:pt x="88" y="21"/>
                  <a:pt x="88" y="21"/>
                  <a:pt x="88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5" y="24"/>
                  <a:pt x="85" y="24"/>
                  <a:pt x="85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2" y="26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3" y="27"/>
                  <a:pt x="83" y="27"/>
                  <a:pt x="83" y="27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9"/>
                  <a:pt x="80" y="29"/>
                  <a:pt x="8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6"/>
                  <a:pt x="77" y="26"/>
                  <a:pt x="77" y="26"/>
                </a:cubicBezTo>
                <a:cubicBezTo>
                  <a:pt x="73" y="27"/>
                  <a:pt x="73" y="27"/>
                  <a:pt x="73" y="27"/>
                </a:cubicBezTo>
                <a:cubicBezTo>
                  <a:pt x="64" y="32"/>
                  <a:pt x="64" y="32"/>
                  <a:pt x="64" y="32"/>
                </a:cubicBezTo>
                <a:cubicBezTo>
                  <a:pt x="65" y="36"/>
                  <a:pt x="65" y="36"/>
                  <a:pt x="65" y="36"/>
                </a:cubicBezTo>
                <a:cubicBezTo>
                  <a:pt x="67" y="38"/>
                  <a:pt x="67" y="38"/>
                  <a:pt x="67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44"/>
                  <a:pt x="73" y="44"/>
                  <a:pt x="73" y="44"/>
                </a:cubicBezTo>
                <a:cubicBezTo>
                  <a:pt x="75" y="44"/>
                  <a:pt x="75" y="44"/>
                  <a:pt x="75" y="44"/>
                </a:cubicBezTo>
                <a:cubicBezTo>
                  <a:pt x="77" y="39"/>
                  <a:pt x="77" y="39"/>
                  <a:pt x="77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2" y="31"/>
                  <a:pt x="82" y="31"/>
                  <a:pt x="82" y="31"/>
                </a:cubicBezTo>
                <a:cubicBezTo>
                  <a:pt x="85" y="28"/>
                  <a:pt x="85" y="28"/>
                  <a:pt x="85" y="28"/>
                </a:cubicBezTo>
                <a:cubicBezTo>
                  <a:pt x="93" y="30"/>
                  <a:pt x="93" y="30"/>
                  <a:pt x="93" y="30"/>
                </a:cubicBezTo>
                <a:cubicBezTo>
                  <a:pt x="92" y="35"/>
                  <a:pt x="92" y="35"/>
                  <a:pt x="92" y="35"/>
                </a:cubicBezTo>
                <a:cubicBezTo>
                  <a:pt x="94" y="35"/>
                  <a:pt x="94" y="35"/>
                  <a:pt x="94" y="35"/>
                </a:cubicBezTo>
                <a:cubicBezTo>
                  <a:pt x="99" y="32"/>
                  <a:pt x="99" y="32"/>
                  <a:pt x="99" y="3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104" y="40"/>
                  <a:pt x="104" y="40"/>
                  <a:pt x="104" y="40"/>
                </a:cubicBezTo>
                <a:cubicBezTo>
                  <a:pt x="103" y="44"/>
                  <a:pt x="103" y="44"/>
                  <a:pt x="103" y="4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00" y="46"/>
                  <a:pt x="100" y="46"/>
                  <a:pt x="100" y="46"/>
                </a:cubicBezTo>
                <a:cubicBezTo>
                  <a:pt x="104" y="49"/>
                  <a:pt x="104" y="49"/>
                  <a:pt x="104" y="49"/>
                </a:cubicBezTo>
                <a:cubicBezTo>
                  <a:pt x="104" y="51"/>
                  <a:pt x="104" y="51"/>
                  <a:pt x="104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97" y="49"/>
                  <a:pt x="97" y="49"/>
                  <a:pt x="97" y="49"/>
                </a:cubicBezTo>
                <a:cubicBezTo>
                  <a:pt x="97" y="47"/>
                  <a:pt x="97" y="47"/>
                  <a:pt x="97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9" y="46"/>
                  <a:pt x="99" y="46"/>
                  <a:pt x="99" y="46"/>
                </a:cubicBezTo>
                <a:cubicBezTo>
                  <a:pt x="99" y="45"/>
                  <a:pt x="99" y="45"/>
                  <a:pt x="99" y="45"/>
                </a:cubicBezTo>
                <a:cubicBezTo>
                  <a:pt x="97" y="44"/>
                  <a:pt x="97" y="44"/>
                  <a:pt x="97" y="44"/>
                </a:cubicBezTo>
                <a:cubicBezTo>
                  <a:pt x="97" y="46"/>
                  <a:pt x="97" y="46"/>
                  <a:pt x="97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2" y="46"/>
                  <a:pt x="92" y="46"/>
                  <a:pt x="92" y="46"/>
                </a:cubicBezTo>
                <a:cubicBezTo>
                  <a:pt x="91" y="45"/>
                  <a:pt x="91" y="45"/>
                  <a:pt x="91" y="45"/>
                </a:cubicBezTo>
                <a:cubicBezTo>
                  <a:pt x="90" y="44"/>
                  <a:pt x="90" y="44"/>
                  <a:pt x="90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7"/>
                  <a:pt x="87" y="47"/>
                  <a:pt x="87" y="47"/>
                </a:cubicBezTo>
                <a:cubicBezTo>
                  <a:pt x="89" y="48"/>
                  <a:pt x="89" y="48"/>
                  <a:pt x="89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8"/>
                  <a:pt x="90" y="48"/>
                  <a:pt x="90" y="48"/>
                </a:cubicBezTo>
                <a:cubicBezTo>
                  <a:pt x="89" y="50"/>
                  <a:pt x="89" y="50"/>
                  <a:pt x="89" y="50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8"/>
                  <a:pt x="86" y="48"/>
                  <a:pt x="86" y="48"/>
                </a:cubicBezTo>
                <a:cubicBezTo>
                  <a:pt x="82" y="53"/>
                  <a:pt x="82" y="53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76" y="57"/>
                  <a:pt x="76" y="57"/>
                  <a:pt x="76" y="57"/>
                </a:cubicBezTo>
                <a:cubicBezTo>
                  <a:pt x="69" y="63"/>
                  <a:pt x="69" y="63"/>
                  <a:pt x="69" y="63"/>
                </a:cubicBezTo>
                <a:cubicBezTo>
                  <a:pt x="69" y="66"/>
                  <a:pt x="69" y="66"/>
                  <a:pt x="69" y="66"/>
                </a:cubicBezTo>
                <a:cubicBezTo>
                  <a:pt x="63" y="70"/>
                  <a:pt x="63" y="70"/>
                  <a:pt x="63" y="70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80"/>
                  <a:pt x="60" y="80"/>
                  <a:pt x="60" y="80"/>
                </a:cubicBezTo>
                <a:cubicBezTo>
                  <a:pt x="56" y="78"/>
                  <a:pt x="56" y="78"/>
                  <a:pt x="56" y="78"/>
                </a:cubicBezTo>
                <a:cubicBezTo>
                  <a:pt x="56" y="74"/>
                  <a:pt x="56" y="74"/>
                  <a:pt x="56" y="74"/>
                </a:cubicBezTo>
                <a:cubicBezTo>
                  <a:pt x="44" y="74"/>
                  <a:pt x="44" y="74"/>
                  <a:pt x="44" y="74"/>
                </a:cubicBezTo>
                <a:cubicBezTo>
                  <a:pt x="37" y="77"/>
                  <a:pt x="37" y="77"/>
                  <a:pt x="37" y="77"/>
                </a:cubicBezTo>
                <a:cubicBezTo>
                  <a:pt x="35" y="82"/>
                  <a:pt x="35" y="82"/>
                  <a:pt x="35" y="82"/>
                </a:cubicBezTo>
                <a:cubicBezTo>
                  <a:pt x="34" y="86"/>
                  <a:pt x="34" y="86"/>
                  <a:pt x="34" y="86"/>
                </a:cubicBezTo>
                <a:cubicBezTo>
                  <a:pt x="35" y="90"/>
                  <a:pt x="35" y="90"/>
                  <a:pt x="35" y="90"/>
                </a:cubicBezTo>
                <a:cubicBezTo>
                  <a:pt x="40" y="91"/>
                  <a:pt x="40" y="91"/>
                  <a:pt x="40" y="91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8"/>
                  <a:pt x="49" y="88"/>
                  <a:pt x="49" y="88"/>
                </a:cubicBezTo>
                <a:cubicBezTo>
                  <a:pt x="46" y="92"/>
                  <a:pt x="46" y="92"/>
                  <a:pt x="46" y="92"/>
                </a:cubicBezTo>
                <a:cubicBezTo>
                  <a:pt x="52" y="93"/>
                  <a:pt x="52" y="93"/>
                  <a:pt x="52" y="93"/>
                </a:cubicBezTo>
                <a:cubicBezTo>
                  <a:pt x="53" y="103"/>
                  <a:pt x="53" y="103"/>
                  <a:pt x="53" y="103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6" y="98"/>
                  <a:pt x="66" y="98"/>
                  <a:pt x="66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5" y="102"/>
                  <a:pt x="75" y="102"/>
                  <a:pt x="75" y="102"/>
                </a:cubicBezTo>
                <a:cubicBezTo>
                  <a:pt x="81" y="102"/>
                  <a:pt x="81" y="102"/>
                  <a:pt x="81" y="102"/>
                </a:cubicBezTo>
                <a:cubicBezTo>
                  <a:pt x="81" y="100"/>
                  <a:pt x="81" y="100"/>
                  <a:pt x="81" y="100"/>
                </a:cubicBezTo>
                <a:cubicBezTo>
                  <a:pt x="84" y="102"/>
                  <a:pt x="84" y="102"/>
                  <a:pt x="84" y="102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7" y="117"/>
                  <a:pt x="97" y="117"/>
                  <a:pt x="97" y="117"/>
                </a:cubicBezTo>
                <a:cubicBezTo>
                  <a:pt x="104" y="120"/>
                  <a:pt x="104" y="120"/>
                  <a:pt x="104" y="120"/>
                </a:cubicBezTo>
                <a:cubicBezTo>
                  <a:pt x="113" y="120"/>
                  <a:pt x="113" y="120"/>
                  <a:pt x="113" y="120"/>
                </a:cubicBezTo>
                <a:cubicBezTo>
                  <a:pt x="116" y="124"/>
                  <a:pt x="116" y="124"/>
                  <a:pt x="116" y="124"/>
                </a:cubicBezTo>
                <a:cubicBezTo>
                  <a:pt x="119" y="125"/>
                  <a:pt x="119" y="125"/>
                  <a:pt x="119" y="125"/>
                </a:cubicBezTo>
                <a:cubicBezTo>
                  <a:pt x="119" y="129"/>
                  <a:pt x="119" y="129"/>
                  <a:pt x="119" y="129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3" y="147"/>
                  <a:pt x="113" y="147"/>
                  <a:pt x="113" y="147"/>
                </a:cubicBezTo>
                <a:cubicBezTo>
                  <a:pt x="109" y="150"/>
                  <a:pt x="109" y="150"/>
                  <a:pt x="109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1" y="153"/>
                  <a:pt x="101" y="153"/>
                  <a:pt x="101" y="153"/>
                </a:cubicBezTo>
                <a:cubicBezTo>
                  <a:pt x="103" y="159"/>
                  <a:pt x="103" y="159"/>
                  <a:pt x="103" y="159"/>
                </a:cubicBezTo>
                <a:cubicBezTo>
                  <a:pt x="97" y="167"/>
                  <a:pt x="97" y="167"/>
                  <a:pt x="97" y="167"/>
                </a:cubicBezTo>
                <a:cubicBezTo>
                  <a:pt x="94" y="171"/>
                  <a:pt x="94" y="171"/>
                  <a:pt x="94" y="171"/>
                </a:cubicBezTo>
                <a:cubicBezTo>
                  <a:pt x="88" y="174"/>
                  <a:pt x="88" y="174"/>
                  <a:pt x="88" y="174"/>
                </a:cubicBezTo>
                <a:cubicBezTo>
                  <a:pt x="84" y="174"/>
                  <a:pt x="84" y="174"/>
                  <a:pt x="84" y="174"/>
                </a:cubicBezTo>
                <a:cubicBezTo>
                  <a:pt x="84" y="176"/>
                  <a:pt x="84" y="176"/>
                  <a:pt x="84" y="176"/>
                </a:cubicBezTo>
                <a:cubicBezTo>
                  <a:pt x="87" y="177"/>
                  <a:pt x="87" y="177"/>
                  <a:pt x="87" y="177"/>
                </a:cubicBezTo>
                <a:cubicBezTo>
                  <a:pt x="87" y="179"/>
                  <a:pt x="87" y="179"/>
                  <a:pt x="87" y="179"/>
                </a:cubicBezTo>
                <a:cubicBezTo>
                  <a:pt x="84" y="181"/>
                  <a:pt x="84" y="181"/>
                  <a:pt x="84" y="181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9" y="183"/>
                  <a:pt x="89" y="183"/>
                  <a:pt x="89" y="183"/>
                </a:cubicBezTo>
                <a:cubicBezTo>
                  <a:pt x="89" y="186"/>
                  <a:pt x="89" y="186"/>
                  <a:pt x="89" y="186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8" y="190"/>
                  <a:pt x="88" y="190"/>
                  <a:pt x="88" y="190"/>
                </a:cubicBezTo>
                <a:cubicBezTo>
                  <a:pt x="92" y="193"/>
                  <a:pt x="92" y="193"/>
                  <a:pt x="92" y="193"/>
                </a:cubicBezTo>
                <a:cubicBezTo>
                  <a:pt x="91" y="195"/>
                  <a:pt x="91" y="195"/>
                  <a:pt x="91" y="195"/>
                </a:cubicBezTo>
                <a:cubicBezTo>
                  <a:pt x="85" y="195"/>
                  <a:pt x="85" y="195"/>
                  <a:pt x="85" y="195"/>
                </a:cubicBezTo>
                <a:cubicBezTo>
                  <a:pt x="79" y="190"/>
                  <a:pt x="79" y="190"/>
                  <a:pt x="79" y="190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75" y="174"/>
                  <a:pt x="75" y="174"/>
                  <a:pt x="75" y="174"/>
                </a:cubicBezTo>
                <a:cubicBezTo>
                  <a:pt x="72" y="169"/>
                  <a:pt x="72" y="169"/>
                  <a:pt x="72" y="169"/>
                </a:cubicBezTo>
                <a:cubicBezTo>
                  <a:pt x="73" y="161"/>
                  <a:pt x="73" y="161"/>
                  <a:pt x="73" y="161"/>
                </a:cubicBezTo>
                <a:cubicBezTo>
                  <a:pt x="71" y="160"/>
                  <a:pt x="71" y="160"/>
                  <a:pt x="71" y="160"/>
                </a:cubicBezTo>
                <a:cubicBezTo>
                  <a:pt x="71" y="143"/>
                  <a:pt x="71" y="143"/>
                  <a:pt x="71" y="143"/>
                </a:cubicBezTo>
                <a:cubicBezTo>
                  <a:pt x="65" y="139"/>
                  <a:pt x="65" y="139"/>
                  <a:pt x="65" y="139"/>
                </a:cubicBezTo>
                <a:cubicBezTo>
                  <a:pt x="62" y="138"/>
                  <a:pt x="62" y="138"/>
                  <a:pt x="62" y="138"/>
                </a:cubicBezTo>
                <a:cubicBezTo>
                  <a:pt x="61" y="135"/>
                  <a:pt x="61" y="135"/>
                  <a:pt x="61" y="13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60" y="112"/>
                  <a:pt x="60" y="112"/>
                  <a:pt x="60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1" y="105"/>
                  <a:pt x="51" y="105"/>
                  <a:pt x="51" y="105"/>
                </a:cubicBezTo>
                <a:cubicBezTo>
                  <a:pt x="45" y="98"/>
                  <a:pt x="45" y="98"/>
                  <a:pt x="45" y="98"/>
                </a:cubicBezTo>
                <a:cubicBezTo>
                  <a:pt x="41" y="97"/>
                  <a:pt x="41" y="97"/>
                  <a:pt x="41" y="97"/>
                </a:cubicBezTo>
                <a:cubicBezTo>
                  <a:pt x="38" y="97"/>
                  <a:pt x="38" y="97"/>
                  <a:pt x="38" y="97"/>
                </a:cubicBezTo>
                <a:cubicBezTo>
                  <a:pt x="38" y="94"/>
                  <a:pt x="38" y="94"/>
                  <a:pt x="38" y="94"/>
                </a:cubicBezTo>
                <a:cubicBezTo>
                  <a:pt x="35" y="93"/>
                  <a:pt x="35" y="93"/>
                  <a:pt x="35" y="93"/>
                </a:cubicBezTo>
                <a:cubicBezTo>
                  <a:pt x="35" y="95"/>
                  <a:pt x="35" y="95"/>
                  <a:pt x="35" y="95"/>
                </a:cubicBezTo>
                <a:cubicBezTo>
                  <a:pt x="26" y="93"/>
                  <a:pt x="26" y="93"/>
                  <a:pt x="26" y="93"/>
                </a:cubicBezTo>
                <a:cubicBezTo>
                  <a:pt x="22" y="87"/>
                  <a:pt x="22" y="87"/>
                  <a:pt x="22" y="87"/>
                </a:cubicBezTo>
                <a:cubicBezTo>
                  <a:pt x="24" y="85"/>
                  <a:pt x="24" y="85"/>
                  <a:pt x="24" y="85"/>
                </a:cubicBezTo>
                <a:cubicBezTo>
                  <a:pt x="18" y="76"/>
                  <a:pt x="18" y="76"/>
                  <a:pt x="18" y="76"/>
                </a:cubicBezTo>
                <a:cubicBezTo>
                  <a:pt x="17" y="70"/>
                  <a:pt x="17" y="70"/>
                  <a:pt x="17" y="70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6"/>
                  <a:pt x="16" y="76"/>
                  <a:pt x="16" y="76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5"/>
                  <a:pt x="19" y="85"/>
                  <a:pt x="19" y="85"/>
                </a:cubicBezTo>
                <a:cubicBezTo>
                  <a:pt x="16" y="84"/>
                  <a:pt x="16" y="84"/>
                  <a:pt x="16" y="84"/>
                </a:cubicBezTo>
                <a:cubicBezTo>
                  <a:pt x="12" y="77"/>
                  <a:pt x="12" y="77"/>
                  <a:pt x="12" y="77"/>
                </a:cubicBezTo>
                <a:cubicBezTo>
                  <a:pt x="12" y="69"/>
                  <a:pt x="12" y="69"/>
                  <a:pt x="12" y="69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1"/>
                  <a:pt x="8" y="61"/>
                  <a:pt x="8" y="61"/>
                </a:cubicBezTo>
                <a:cubicBezTo>
                  <a:pt x="2" y="74"/>
                  <a:pt x="0" y="87"/>
                  <a:pt x="0" y="101"/>
                </a:cubicBezTo>
                <a:cubicBezTo>
                  <a:pt x="0" y="157"/>
                  <a:pt x="45" y="203"/>
                  <a:pt x="101" y="203"/>
                </a:cubicBezTo>
                <a:cubicBezTo>
                  <a:pt x="133" y="203"/>
                  <a:pt x="161" y="188"/>
                  <a:pt x="180" y="165"/>
                </a:cubicBezTo>
                <a:cubicBezTo>
                  <a:pt x="177" y="165"/>
                  <a:pt x="177" y="165"/>
                  <a:pt x="177" y="165"/>
                </a:cubicBezTo>
                <a:cubicBezTo>
                  <a:pt x="177" y="158"/>
                  <a:pt x="177" y="158"/>
                  <a:pt x="177" y="158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0" y="142"/>
                  <a:pt x="170" y="142"/>
                  <a:pt x="170" y="142"/>
                </a:cubicBezTo>
                <a:cubicBezTo>
                  <a:pt x="170" y="139"/>
                  <a:pt x="170" y="139"/>
                  <a:pt x="170" y="139"/>
                </a:cubicBezTo>
                <a:cubicBezTo>
                  <a:pt x="173" y="132"/>
                  <a:pt x="173" y="132"/>
                  <a:pt x="173" y="132"/>
                </a:cubicBezTo>
                <a:cubicBezTo>
                  <a:pt x="166" y="119"/>
                  <a:pt x="166" y="119"/>
                  <a:pt x="166" y="119"/>
                </a:cubicBezTo>
                <a:cubicBezTo>
                  <a:pt x="167" y="110"/>
                  <a:pt x="167" y="110"/>
                  <a:pt x="167" y="110"/>
                </a:cubicBezTo>
                <a:cubicBezTo>
                  <a:pt x="161" y="110"/>
                  <a:pt x="161" y="110"/>
                  <a:pt x="161" y="11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154" y="107"/>
                  <a:pt x="154" y="107"/>
                  <a:pt x="154" y="107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44" y="109"/>
                  <a:pt x="144" y="109"/>
                  <a:pt x="144" y="109"/>
                </a:cubicBezTo>
                <a:cubicBezTo>
                  <a:pt x="144" y="110"/>
                  <a:pt x="144" y="110"/>
                  <a:pt x="144" y="110"/>
                </a:cubicBezTo>
                <a:cubicBezTo>
                  <a:pt x="140" y="110"/>
                  <a:pt x="140" y="110"/>
                  <a:pt x="140" y="110"/>
                </a:cubicBezTo>
                <a:cubicBezTo>
                  <a:pt x="130" y="99"/>
                  <a:pt x="130" y="99"/>
                  <a:pt x="130" y="99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2" y="87"/>
                  <a:pt x="132" y="87"/>
                  <a:pt x="132" y="87"/>
                </a:cubicBezTo>
                <a:cubicBezTo>
                  <a:pt x="130" y="87"/>
                  <a:pt x="130" y="87"/>
                  <a:pt x="130" y="8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140" y="75"/>
                  <a:pt x="140" y="75"/>
                  <a:pt x="140" y="75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46" y="66"/>
                  <a:pt x="146" y="66"/>
                  <a:pt x="146" y="66"/>
                </a:cubicBezTo>
                <a:cubicBezTo>
                  <a:pt x="148" y="66"/>
                  <a:pt x="148" y="66"/>
                  <a:pt x="148" y="66"/>
                </a:cubicBezTo>
                <a:cubicBezTo>
                  <a:pt x="152" y="66"/>
                  <a:pt x="152" y="66"/>
                  <a:pt x="152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67" y="64"/>
                  <a:pt x="167" y="64"/>
                  <a:pt x="167" y="64"/>
                </a:cubicBezTo>
                <a:cubicBezTo>
                  <a:pt x="167" y="69"/>
                  <a:pt x="167" y="69"/>
                  <a:pt x="167" y="69"/>
                </a:cubicBezTo>
                <a:lnTo>
                  <a:pt x="176" y="72"/>
                </a:lnTo>
                <a:close/>
                <a:moveTo>
                  <a:pt x="148" y="36"/>
                </a:moveTo>
                <a:cubicBezTo>
                  <a:pt x="149" y="34"/>
                  <a:pt x="149" y="34"/>
                  <a:pt x="149" y="34"/>
                </a:cubicBezTo>
                <a:cubicBezTo>
                  <a:pt x="152" y="33"/>
                  <a:pt x="152" y="33"/>
                  <a:pt x="152" y="33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55" y="40"/>
                  <a:pt x="155" y="40"/>
                  <a:pt x="155" y="40"/>
                </a:cubicBezTo>
                <a:cubicBezTo>
                  <a:pt x="156" y="42"/>
                  <a:pt x="156" y="42"/>
                  <a:pt x="156" y="42"/>
                </a:cubicBezTo>
                <a:cubicBezTo>
                  <a:pt x="158" y="43"/>
                  <a:pt x="158" y="43"/>
                  <a:pt x="158" y="43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52" y="45"/>
                  <a:pt x="152" y="45"/>
                  <a:pt x="152" y="45"/>
                </a:cubicBezTo>
                <a:cubicBezTo>
                  <a:pt x="149" y="45"/>
                  <a:pt x="149" y="45"/>
                  <a:pt x="149" y="45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52" y="41"/>
                  <a:pt x="152" y="41"/>
                  <a:pt x="152" y="41"/>
                </a:cubicBezTo>
                <a:cubicBezTo>
                  <a:pt x="152" y="40"/>
                  <a:pt x="152" y="40"/>
                  <a:pt x="152" y="40"/>
                </a:cubicBezTo>
                <a:cubicBezTo>
                  <a:pt x="150" y="38"/>
                  <a:pt x="150" y="38"/>
                  <a:pt x="150" y="38"/>
                </a:cubicBezTo>
                <a:cubicBezTo>
                  <a:pt x="148" y="37"/>
                  <a:pt x="148" y="37"/>
                  <a:pt x="148" y="37"/>
                </a:cubicBezTo>
                <a:lnTo>
                  <a:pt x="148" y="36"/>
                </a:lnTo>
                <a:close/>
                <a:moveTo>
                  <a:pt x="142" y="42"/>
                </a:moveTo>
                <a:cubicBezTo>
                  <a:pt x="144" y="39"/>
                  <a:pt x="144" y="39"/>
                  <a:pt x="144" y="39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9" y="39"/>
                  <a:pt x="149" y="39"/>
                  <a:pt x="149" y="39"/>
                </a:cubicBezTo>
                <a:cubicBezTo>
                  <a:pt x="149" y="41"/>
                  <a:pt x="149" y="41"/>
                  <a:pt x="149" y="41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2" y="44"/>
                  <a:pt x="142" y="44"/>
                  <a:pt x="142" y="44"/>
                </a:cubicBezTo>
                <a:lnTo>
                  <a:pt x="142" y="42"/>
                </a:lnTo>
                <a:close/>
                <a:moveTo>
                  <a:pt x="87" y="54"/>
                </a:moveTo>
                <a:cubicBezTo>
                  <a:pt x="85" y="55"/>
                  <a:pt x="85" y="55"/>
                  <a:pt x="85" y="55"/>
                </a:cubicBezTo>
                <a:cubicBezTo>
                  <a:pt x="85" y="53"/>
                  <a:pt x="85" y="53"/>
                  <a:pt x="85" y="53"/>
                </a:cubicBezTo>
                <a:cubicBezTo>
                  <a:pt x="86" y="52"/>
                  <a:pt x="86" y="52"/>
                  <a:pt x="86" y="52"/>
                </a:cubicBezTo>
                <a:cubicBezTo>
                  <a:pt x="87" y="53"/>
                  <a:pt x="87" y="53"/>
                  <a:pt x="87" y="53"/>
                </a:cubicBezTo>
                <a:lnTo>
                  <a:pt x="87" y="54"/>
                </a:lnTo>
                <a:close/>
                <a:moveTo>
                  <a:pt x="95" y="52"/>
                </a:moveTo>
                <a:cubicBezTo>
                  <a:pt x="93" y="52"/>
                  <a:pt x="93" y="52"/>
                  <a:pt x="93" y="52"/>
                </a:cubicBezTo>
                <a:cubicBezTo>
                  <a:pt x="93" y="53"/>
                  <a:pt x="93" y="53"/>
                  <a:pt x="93" y="53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4"/>
                  <a:pt x="90" y="54"/>
                  <a:pt x="90" y="54"/>
                </a:cubicBezTo>
                <a:cubicBezTo>
                  <a:pt x="90" y="54"/>
                  <a:pt x="90" y="53"/>
                  <a:pt x="90" y="53"/>
                </a:cubicBezTo>
                <a:cubicBezTo>
                  <a:pt x="89" y="53"/>
                  <a:pt x="89" y="53"/>
                  <a:pt x="89" y="53"/>
                </a:cubicBezTo>
                <a:cubicBezTo>
                  <a:pt x="89" y="52"/>
                  <a:pt x="89" y="52"/>
                  <a:pt x="89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3" y="50"/>
                  <a:pt x="93" y="50"/>
                  <a:pt x="93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5" y="51"/>
                  <a:pt x="95" y="51"/>
                  <a:pt x="95" y="51"/>
                </a:cubicBezTo>
                <a:lnTo>
                  <a:pt x="95" y="52"/>
                </a:lnTo>
                <a:close/>
              </a:path>
            </a:pathLst>
          </a:custGeom>
          <a:solidFill>
            <a:srgbClr val="0584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8240BBF-9800-4967-A594-76BE64B58C2E}"/>
              </a:ext>
            </a:extLst>
          </p:cNvPr>
          <p:cNvSpPr txBox="1"/>
          <p:nvPr/>
        </p:nvSpPr>
        <p:spPr>
          <a:xfrm>
            <a:off x="273866" y="1311881"/>
            <a:ext cx="7949796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II.TÌM HIỂU CHI TIẾT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khóc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B5CE9DE-1C05-4011-AF88-B922A4AC919D}"/>
              </a:ext>
            </a:extLst>
          </p:cNvPr>
          <p:cNvSpPr txBox="1"/>
          <p:nvPr/>
        </p:nvSpPr>
        <p:spPr>
          <a:xfrm>
            <a:off x="1750861" y="10190"/>
            <a:ext cx="9076796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HỒNG -  NHÀ VĂN CỦA </a:t>
            </a:r>
          </a:p>
          <a:p>
            <a:pPr algn="ct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loud 22">
            <a:extLst>
              <a:ext uri="{FF2B5EF4-FFF2-40B4-BE49-F238E27FC236}">
                <a16:creationId xmlns:a16="http://schemas.microsoft.com/office/drawing/2014/main" id="{F3163633-A9F1-43A7-BAC3-4824F363709F}"/>
              </a:ext>
            </a:extLst>
          </p:cNvPr>
          <p:cNvSpPr/>
          <p:nvPr/>
        </p:nvSpPr>
        <p:spPr>
          <a:xfrm>
            <a:off x="6925969" y="1311881"/>
            <a:ext cx="5126895" cy="2061028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chemeClr val="tx1"/>
                </a:solidFill>
              </a:rPr>
              <a:t>Tác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giả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đã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đưa</a:t>
            </a:r>
            <a:r>
              <a:rPr lang="en-US" sz="2000" b="1" dirty="0">
                <a:solidFill>
                  <a:schemeClr val="tx1"/>
                </a:solidFill>
              </a:rPr>
              <a:t> ra </a:t>
            </a:r>
            <a:r>
              <a:rPr lang="en-US" sz="2000" b="1" dirty="0" err="1">
                <a:solidFill>
                  <a:schemeClr val="tx1"/>
                </a:solidFill>
              </a:rPr>
              <a:t>những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bằng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chứng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nào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để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cho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thấy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Nguyên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Hồng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rất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dễ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xúc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động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rất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dễ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khóc</a:t>
            </a:r>
            <a:r>
              <a:rPr lang="en-US" sz="2000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C935FB1-2329-4692-8ADF-CA5B166F7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513" y="5733772"/>
            <a:ext cx="9630633" cy="823752"/>
          </a:xfrm>
          <a:prstGeom prst="rect">
            <a:avLst/>
          </a:prstGeom>
          <a:solidFill>
            <a:srgbClr val="E5FE8A"/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=&gt;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liệt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kê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mỉ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diện</a:t>
            </a:r>
            <a:endParaRPr lang="en-US" sz="3600" i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429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8333E-6 0.01204 C -0.01003 0.0132 -0.01875 0.01667 -0.02865 0.01783 C -0.03868 0.02199 -0.04805 0.02246 -0.05873 0.02385 C -0.1517 0.02199 -0.15352 0.03264 -0.20625 0.01459 C -0.21185 0.00949 -0.21303 0.00556 -0.2181 -0.00162 C -0.22605 -0.0125 -0.23451 -0.02384 -0.24571 -0.02777 C -0.27448 -0.0537 -0.34063 -0.04328 -0.36146 -0.04375 C -0.36993 -0.04652 -0.37865 -0.04791 -0.38737 -0.05069 C -0.39284 -0.05254 -0.39779 -0.05532 -0.40326 -0.05648 C -0.41094 -0.06041 -0.41941 -0.06481 -0.42761 -0.06666 C -0.44024 -0.07546 -0.45326 -0.08217 -0.46706 -0.0875 C -0.47188 -0.08935 -0.47592 -0.09259 -0.48034 -0.09537 C -0.49102 -0.10092 -0.50352 -0.10555 -0.51472 -0.1081 C -0.54076 -0.10694 -0.56602 -0.10555 -0.5918 -0.10648 C -0.60352 -0.11203 -0.61524 -0.11643 -0.62618 -0.12407 C -0.63112 -0.12754 -0.63607 -0.13101 -0.64154 -0.1331 C -0.65196 -0.14143 -0.63959 -0.1324 -0.64987 -0.1375 C -0.6543 -0.14027 -0.65873 -0.14398 -0.66342 -0.14676 C -0.6681 -0.14953 -0.66498 -0.14629 -0.66915 -0.14907 C -0.67696 -0.15416 -0.6849 -0.15926 -0.69336 -0.16273 C -0.70092 -0.16944 -0.70925 -0.17639 -0.71771 -0.18101 C -0.72409 -0.19004 -0.73425 -0.19421 -0.73946 -0.20509 C -0.74063 -0.20764 -0.74206 -0.20949 -0.74271 -0.2118 C -0.74336 -0.21365 -0.74362 -0.21597 -0.74441 -0.21782 C -0.74649 -0.22245 -0.74987 -0.22569 -0.75209 -0.23032 C -0.75691 -0.24004 -0.76094 -0.24583 -0.76706 -0.25416 " pathEditMode="relative" rAng="0" ptsTypes="AAAAAAAAAAAAAAAAAAAAAAAAAA">
                                      <p:cBhvr>
                                        <p:cTn id="25" dur="6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59" y="-12662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75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75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23" grpId="0" animBg="1"/>
      <p:bldP spid="23" grpId="1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311744" cy="69473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n-US" sz="2400" b="1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图片 1">
            <a:extLst>
              <a:ext uri="{FF2B5EF4-FFF2-40B4-BE49-F238E27FC236}">
                <a16:creationId xmlns:a16="http://schemas.microsoft.com/office/drawing/2014/main" id="{98C558D7-B91F-4805-B86D-F5C54470AC3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62738" y="-99845"/>
            <a:ext cx="1902852" cy="1790534"/>
          </a:xfrm>
          <a:prstGeom prst="rect">
            <a:avLst/>
          </a:prstGeom>
        </p:spPr>
      </p:pic>
      <p:pic>
        <p:nvPicPr>
          <p:cNvPr id="6" name="图片 8" descr="6fc417983c9675ce1b60e983870aeb8a">
            <a:extLst>
              <a:ext uri="{FF2B5EF4-FFF2-40B4-BE49-F238E27FC236}">
                <a16:creationId xmlns:a16="http://schemas.microsoft.com/office/drawing/2014/main" id="{BE11593E-522C-4F04-A4BE-B6726470C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4499" y="4767280"/>
            <a:ext cx="2287501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Users\Administrator\Desktop\小鸟.png">
            <a:extLst>
              <a:ext uri="{FF2B5EF4-FFF2-40B4-BE49-F238E27FC236}">
                <a16:creationId xmlns:a16="http://schemas.microsoft.com/office/drawing/2014/main" id="{8B9CBE27-2548-45A5-98A8-7686BA0BB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68" y="1521683"/>
            <a:ext cx="1112140" cy="118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五角星 12">
            <a:extLst>
              <a:ext uri="{FF2B5EF4-FFF2-40B4-BE49-F238E27FC236}">
                <a16:creationId xmlns:a16="http://schemas.microsoft.com/office/drawing/2014/main" id="{741B08D8-0298-4A55-B4A8-240F53FC5FD1}"/>
              </a:ext>
            </a:extLst>
          </p:cNvPr>
          <p:cNvSpPr/>
          <p:nvPr/>
        </p:nvSpPr>
        <p:spPr>
          <a:xfrm rot="19922997">
            <a:off x="11814388" y="4088151"/>
            <a:ext cx="476952" cy="427235"/>
          </a:xfrm>
          <a:prstGeom prst="star5">
            <a:avLst>
              <a:gd name="adj" fmla="val 16657"/>
              <a:gd name="hf" fmla="val 105146"/>
              <a:gd name="vf" fmla="val 110557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9" name="Oval 3774">
            <a:extLst>
              <a:ext uri="{FF2B5EF4-FFF2-40B4-BE49-F238E27FC236}">
                <a16:creationId xmlns:a16="http://schemas.microsoft.com/office/drawing/2014/main" id="{905CD349-0470-4711-BB17-506D5CB66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2861" y="5720741"/>
            <a:ext cx="481478" cy="480049"/>
          </a:xfrm>
          <a:prstGeom prst="ellipse">
            <a:avLst/>
          </a:prstGeom>
          <a:solidFill>
            <a:srgbClr val="F7F1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3789">
            <a:extLst>
              <a:ext uri="{FF2B5EF4-FFF2-40B4-BE49-F238E27FC236}">
                <a16:creationId xmlns:a16="http://schemas.microsoft.com/office/drawing/2014/main" id="{804DE0B2-582D-4A17-B5FD-FDC39387A6B5}"/>
              </a:ext>
            </a:extLst>
          </p:cNvPr>
          <p:cNvSpPr>
            <a:spLocks noEditPoints="1"/>
          </p:cNvSpPr>
          <p:nvPr/>
        </p:nvSpPr>
        <p:spPr bwMode="auto">
          <a:xfrm>
            <a:off x="11585543" y="54715"/>
            <a:ext cx="481478" cy="435759"/>
          </a:xfrm>
          <a:custGeom>
            <a:avLst/>
            <a:gdLst>
              <a:gd name="T0" fmla="*/ 190 w 199"/>
              <a:gd name="T1" fmla="*/ 73 h 203"/>
              <a:gd name="T2" fmla="*/ 187 w 199"/>
              <a:gd name="T3" fmla="*/ 57 h 203"/>
              <a:gd name="T4" fmla="*/ 174 w 199"/>
              <a:gd name="T5" fmla="*/ 51 h 203"/>
              <a:gd name="T6" fmla="*/ 176 w 199"/>
              <a:gd name="T7" fmla="*/ 63 h 203"/>
              <a:gd name="T8" fmla="*/ 167 w 199"/>
              <a:gd name="T9" fmla="*/ 55 h 203"/>
              <a:gd name="T10" fmla="*/ 150 w 199"/>
              <a:gd name="T11" fmla="*/ 64 h 203"/>
              <a:gd name="T12" fmla="*/ 153 w 199"/>
              <a:gd name="T13" fmla="*/ 55 h 203"/>
              <a:gd name="T14" fmla="*/ 165 w 199"/>
              <a:gd name="T15" fmla="*/ 40 h 203"/>
              <a:gd name="T16" fmla="*/ 161 w 199"/>
              <a:gd name="T17" fmla="*/ 34 h 203"/>
              <a:gd name="T18" fmla="*/ 41 w 199"/>
              <a:gd name="T19" fmla="*/ 19 h 203"/>
              <a:gd name="T20" fmla="*/ 59 w 199"/>
              <a:gd name="T21" fmla="*/ 21 h 203"/>
              <a:gd name="T22" fmla="*/ 61 w 199"/>
              <a:gd name="T23" fmla="*/ 13 h 203"/>
              <a:gd name="T24" fmla="*/ 64 w 199"/>
              <a:gd name="T25" fmla="*/ 19 h 203"/>
              <a:gd name="T26" fmla="*/ 73 w 199"/>
              <a:gd name="T27" fmla="*/ 18 h 203"/>
              <a:gd name="T28" fmla="*/ 84 w 199"/>
              <a:gd name="T29" fmla="*/ 22 h 203"/>
              <a:gd name="T30" fmla="*/ 106 w 199"/>
              <a:gd name="T31" fmla="*/ 23 h 203"/>
              <a:gd name="T32" fmla="*/ 94 w 199"/>
              <a:gd name="T33" fmla="*/ 20 h 203"/>
              <a:gd name="T34" fmla="*/ 82 w 199"/>
              <a:gd name="T35" fmla="*/ 24 h 203"/>
              <a:gd name="T36" fmla="*/ 78 w 199"/>
              <a:gd name="T37" fmla="*/ 29 h 203"/>
              <a:gd name="T38" fmla="*/ 73 w 199"/>
              <a:gd name="T39" fmla="*/ 38 h 203"/>
              <a:gd name="T40" fmla="*/ 85 w 199"/>
              <a:gd name="T41" fmla="*/ 28 h 203"/>
              <a:gd name="T42" fmla="*/ 104 w 199"/>
              <a:gd name="T43" fmla="*/ 40 h 203"/>
              <a:gd name="T44" fmla="*/ 103 w 199"/>
              <a:gd name="T45" fmla="*/ 51 h 203"/>
              <a:gd name="T46" fmla="*/ 99 w 199"/>
              <a:gd name="T47" fmla="*/ 45 h 203"/>
              <a:gd name="T48" fmla="*/ 92 w 199"/>
              <a:gd name="T49" fmla="*/ 46 h 203"/>
              <a:gd name="T50" fmla="*/ 89 w 199"/>
              <a:gd name="T51" fmla="*/ 48 h 203"/>
              <a:gd name="T52" fmla="*/ 82 w 199"/>
              <a:gd name="T53" fmla="*/ 53 h 203"/>
              <a:gd name="T54" fmla="*/ 60 w 199"/>
              <a:gd name="T55" fmla="*/ 73 h 203"/>
              <a:gd name="T56" fmla="*/ 35 w 199"/>
              <a:gd name="T57" fmla="*/ 82 h 203"/>
              <a:gd name="T58" fmla="*/ 46 w 199"/>
              <a:gd name="T59" fmla="*/ 92 h 203"/>
              <a:gd name="T60" fmla="*/ 75 w 199"/>
              <a:gd name="T61" fmla="*/ 102 h 203"/>
              <a:gd name="T62" fmla="*/ 97 w 199"/>
              <a:gd name="T63" fmla="*/ 112 h 203"/>
              <a:gd name="T64" fmla="*/ 119 w 199"/>
              <a:gd name="T65" fmla="*/ 129 h 203"/>
              <a:gd name="T66" fmla="*/ 103 w 199"/>
              <a:gd name="T67" fmla="*/ 159 h 203"/>
              <a:gd name="T68" fmla="*/ 87 w 199"/>
              <a:gd name="T69" fmla="*/ 177 h 203"/>
              <a:gd name="T70" fmla="*/ 88 w 199"/>
              <a:gd name="T71" fmla="*/ 188 h 203"/>
              <a:gd name="T72" fmla="*/ 75 w 199"/>
              <a:gd name="T73" fmla="*/ 182 h 203"/>
              <a:gd name="T74" fmla="*/ 65 w 199"/>
              <a:gd name="T75" fmla="*/ 139 h 203"/>
              <a:gd name="T76" fmla="*/ 60 w 199"/>
              <a:gd name="T77" fmla="*/ 112 h 203"/>
              <a:gd name="T78" fmla="*/ 38 w 199"/>
              <a:gd name="T79" fmla="*/ 94 h 203"/>
              <a:gd name="T80" fmla="*/ 18 w 199"/>
              <a:gd name="T81" fmla="*/ 76 h 203"/>
              <a:gd name="T82" fmla="*/ 16 w 199"/>
              <a:gd name="T83" fmla="*/ 84 h 203"/>
              <a:gd name="T84" fmla="*/ 101 w 199"/>
              <a:gd name="T85" fmla="*/ 203 h 203"/>
              <a:gd name="T86" fmla="*/ 170 w 199"/>
              <a:gd name="T87" fmla="*/ 142 h 203"/>
              <a:gd name="T88" fmla="*/ 158 w 199"/>
              <a:gd name="T89" fmla="*/ 107 h 203"/>
              <a:gd name="T90" fmla="*/ 130 w 199"/>
              <a:gd name="T91" fmla="*/ 99 h 203"/>
              <a:gd name="T92" fmla="*/ 140 w 199"/>
              <a:gd name="T93" fmla="*/ 75 h 203"/>
              <a:gd name="T94" fmla="*/ 167 w 199"/>
              <a:gd name="T95" fmla="*/ 64 h 203"/>
              <a:gd name="T96" fmla="*/ 153 w 199"/>
              <a:gd name="T97" fmla="*/ 37 h 203"/>
              <a:gd name="T98" fmla="*/ 149 w 199"/>
              <a:gd name="T99" fmla="*/ 45 h 203"/>
              <a:gd name="T100" fmla="*/ 148 w 199"/>
              <a:gd name="T101" fmla="*/ 36 h 203"/>
              <a:gd name="T102" fmla="*/ 145 w 199"/>
              <a:gd name="T103" fmla="*/ 44 h 203"/>
              <a:gd name="T104" fmla="*/ 86 w 199"/>
              <a:gd name="T105" fmla="*/ 52 h 203"/>
              <a:gd name="T106" fmla="*/ 92 w 199"/>
              <a:gd name="T107" fmla="*/ 54 h 203"/>
              <a:gd name="T108" fmla="*/ 93 w 199"/>
              <a:gd name="T109" fmla="*/ 5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99" h="203">
                <a:moveTo>
                  <a:pt x="176" y="72"/>
                </a:moveTo>
                <a:cubicBezTo>
                  <a:pt x="178" y="73"/>
                  <a:pt x="178" y="73"/>
                  <a:pt x="178" y="73"/>
                </a:cubicBezTo>
                <a:cubicBezTo>
                  <a:pt x="180" y="73"/>
                  <a:pt x="180" y="73"/>
                  <a:pt x="180" y="73"/>
                </a:cubicBezTo>
                <a:cubicBezTo>
                  <a:pt x="180" y="70"/>
                  <a:pt x="180" y="70"/>
                  <a:pt x="180" y="70"/>
                </a:cubicBezTo>
                <a:cubicBezTo>
                  <a:pt x="185" y="69"/>
                  <a:pt x="185" y="69"/>
                  <a:pt x="185" y="69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8" y="73"/>
                  <a:pt x="198" y="73"/>
                  <a:pt x="198" y="73"/>
                </a:cubicBezTo>
                <a:cubicBezTo>
                  <a:pt x="199" y="73"/>
                  <a:pt x="199" y="73"/>
                  <a:pt x="199" y="73"/>
                </a:cubicBezTo>
                <a:cubicBezTo>
                  <a:pt x="198" y="70"/>
                  <a:pt x="197" y="67"/>
                  <a:pt x="196" y="64"/>
                </a:cubicBezTo>
                <a:cubicBezTo>
                  <a:pt x="191" y="65"/>
                  <a:pt x="191" y="65"/>
                  <a:pt x="191" y="65"/>
                </a:cubicBezTo>
                <a:cubicBezTo>
                  <a:pt x="188" y="62"/>
                  <a:pt x="188" y="62"/>
                  <a:pt x="188" y="62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3" y="64"/>
                  <a:pt x="183" y="64"/>
                  <a:pt x="183" y="64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75" y="53"/>
                  <a:pt x="175" y="53"/>
                  <a:pt x="175" y="53"/>
                </a:cubicBezTo>
                <a:cubicBezTo>
                  <a:pt x="174" y="51"/>
                  <a:pt x="174" y="51"/>
                  <a:pt x="174" y="51"/>
                </a:cubicBezTo>
                <a:cubicBezTo>
                  <a:pt x="170" y="51"/>
                  <a:pt x="170" y="51"/>
                  <a:pt x="170" y="51"/>
                </a:cubicBezTo>
                <a:cubicBezTo>
                  <a:pt x="171" y="55"/>
                  <a:pt x="171" y="55"/>
                  <a:pt x="171" y="55"/>
                </a:cubicBezTo>
                <a:cubicBezTo>
                  <a:pt x="176" y="58"/>
                  <a:pt x="176" y="58"/>
                  <a:pt x="176" y="58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76" y="63"/>
                  <a:pt x="176" y="63"/>
                  <a:pt x="176" y="63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1" y="63"/>
                  <a:pt x="171" y="63"/>
                  <a:pt x="171" y="6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3" y="62"/>
                  <a:pt x="173" y="62"/>
                  <a:pt x="173" y="62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7" y="55"/>
                  <a:pt x="167" y="55"/>
                  <a:pt x="167" y="55"/>
                </a:cubicBezTo>
                <a:cubicBezTo>
                  <a:pt x="166" y="53"/>
                  <a:pt x="166" y="53"/>
                  <a:pt x="166" y="53"/>
                </a:cubicBezTo>
                <a:cubicBezTo>
                  <a:pt x="163" y="56"/>
                  <a:pt x="163" y="56"/>
                  <a:pt x="163" y="56"/>
                </a:cubicBezTo>
                <a:cubicBezTo>
                  <a:pt x="159" y="55"/>
                  <a:pt x="159" y="55"/>
                  <a:pt x="159" y="55"/>
                </a:cubicBezTo>
                <a:cubicBezTo>
                  <a:pt x="154" y="62"/>
                  <a:pt x="154" y="62"/>
                  <a:pt x="154" y="62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0" y="64"/>
                  <a:pt x="150" y="64"/>
                  <a:pt x="150" y="64"/>
                </a:cubicBezTo>
                <a:cubicBezTo>
                  <a:pt x="146" y="64"/>
                  <a:pt x="146" y="64"/>
                  <a:pt x="146" y="64"/>
                </a:cubicBezTo>
                <a:cubicBezTo>
                  <a:pt x="143" y="63"/>
                  <a:pt x="143" y="63"/>
                  <a:pt x="143" y="63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5"/>
                  <a:pt x="143" y="55"/>
                  <a:pt x="143" y="55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53" y="55"/>
                  <a:pt x="153" y="55"/>
                  <a:pt x="153" y="55"/>
                </a:cubicBezTo>
                <a:cubicBezTo>
                  <a:pt x="154" y="52"/>
                  <a:pt x="154" y="52"/>
                  <a:pt x="154" y="52"/>
                </a:cubicBezTo>
                <a:cubicBezTo>
                  <a:pt x="151" y="51"/>
                  <a:pt x="151" y="51"/>
                  <a:pt x="151" y="51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57" y="46"/>
                  <a:pt x="157" y="46"/>
                  <a:pt x="157" y="46"/>
                </a:cubicBezTo>
                <a:cubicBezTo>
                  <a:pt x="161" y="41"/>
                  <a:pt x="161" y="41"/>
                  <a:pt x="161" y="41"/>
                </a:cubicBezTo>
                <a:cubicBezTo>
                  <a:pt x="165" y="40"/>
                  <a:pt x="165" y="40"/>
                  <a:pt x="165" y="40"/>
                </a:cubicBezTo>
                <a:cubicBezTo>
                  <a:pt x="168" y="41"/>
                  <a:pt x="168" y="41"/>
                  <a:pt x="168" y="41"/>
                </a:cubicBezTo>
                <a:cubicBezTo>
                  <a:pt x="170" y="41"/>
                  <a:pt x="170" y="41"/>
                  <a:pt x="170" y="41"/>
                </a:cubicBezTo>
                <a:cubicBezTo>
                  <a:pt x="169" y="36"/>
                  <a:pt x="169" y="36"/>
                  <a:pt x="169" y="36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61" y="34"/>
                  <a:pt x="161" y="34"/>
                  <a:pt x="161" y="34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7" y="27"/>
                  <a:pt x="167" y="27"/>
                  <a:pt x="167" y="27"/>
                </a:cubicBezTo>
                <a:cubicBezTo>
                  <a:pt x="168" y="25"/>
                  <a:pt x="168" y="25"/>
                  <a:pt x="168" y="25"/>
                </a:cubicBezTo>
                <a:cubicBezTo>
                  <a:pt x="150" y="9"/>
                  <a:pt x="127" y="0"/>
                  <a:pt x="101" y="0"/>
                </a:cubicBezTo>
                <a:cubicBezTo>
                  <a:pt x="79" y="0"/>
                  <a:pt x="58" y="7"/>
                  <a:pt x="41" y="19"/>
                </a:cubicBezTo>
                <a:cubicBezTo>
                  <a:pt x="47" y="19"/>
                  <a:pt x="47" y="19"/>
                  <a:pt x="47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53" y="21"/>
                  <a:pt x="53" y="21"/>
                  <a:pt x="53" y="21"/>
                </a:cubicBezTo>
                <a:cubicBezTo>
                  <a:pt x="54" y="23"/>
                  <a:pt x="54" y="23"/>
                  <a:pt x="54" y="23"/>
                </a:cubicBezTo>
                <a:cubicBezTo>
                  <a:pt x="60" y="23"/>
                  <a:pt x="60" y="23"/>
                  <a:pt x="60" y="23"/>
                </a:cubicBezTo>
                <a:cubicBezTo>
                  <a:pt x="59" y="21"/>
                  <a:pt x="59" y="21"/>
                  <a:pt x="59" y="21"/>
                </a:cubicBezTo>
                <a:cubicBezTo>
                  <a:pt x="53" y="21"/>
                  <a:pt x="53" y="21"/>
                  <a:pt x="53" y="21"/>
                </a:cubicBezTo>
                <a:cubicBezTo>
                  <a:pt x="55" y="19"/>
                  <a:pt x="55" y="19"/>
                  <a:pt x="55" y="19"/>
                </a:cubicBezTo>
                <a:cubicBezTo>
                  <a:pt x="54" y="18"/>
                  <a:pt x="54" y="18"/>
                  <a:pt x="54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5" y="13"/>
                  <a:pt x="55" y="13"/>
                  <a:pt x="55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63" y="17"/>
                  <a:pt x="63" y="17"/>
                  <a:pt x="63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70" y="15"/>
                  <a:pt x="70" y="15"/>
                  <a:pt x="70" y="15"/>
                </a:cubicBezTo>
                <a:cubicBezTo>
                  <a:pt x="72" y="16"/>
                  <a:pt x="72" y="16"/>
                  <a:pt x="72" y="16"/>
                </a:cubicBezTo>
                <a:cubicBezTo>
                  <a:pt x="69" y="19"/>
                  <a:pt x="69" y="19"/>
                  <a:pt x="69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23"/>
                  <a:pt x="64" y="23"/>
                  <a:pt x="64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1"/>
                  <a:pt x="71" y="21"/>
                  <a:pt x="71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6" y="18"/>
                  <a:pt x="76" y="18"/>
                  <a:pt x="76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6" y="15"/>
                  <a:pt x="76" y="15"/>
                  <a:pt x="76" y="15"/>
                </a:cubicBezTo>
                <a:cubicBezTo>
                  <a:pt x="83" y="15"/>
                  <a:pt x="83" y="15"/>
                  <a:pt x="83" y="15"/>
                </a:cubicBezTo>
                <a:cubicBezTo>
                  <a:pt x="79" y="19"/>
                  <a:pt x="79" y="19"/>
                  <a:pt x="79" y="19"/>
                </a:cubicBezTo>
                <a:cubicBezTo>
                  <a:pt x="80" y="21"/>
                  <a:pt x="80" y="21"/>
                  <a:pt x="80" y="21"/>
                </a:cubicBezTo>
                <a:cubicBezTo>
                  <a:pt x="84" y="22"/>
                  <a:pt x="84" y="22"/>
                  <a:pt x="84" y="22"/>
                </a:cubicBezTo>
                <a:cubicBezTo>
                  <a:pt x="84" y="17"/>
                  <a:pt x="84" y="17"/>
                  <a:pt x="84" y="17"/>
                </a:cubicBezTo>
                <a:cubicBezTo>
                  <a:pt x="87" y="15"/>
                  <a:pt x="87" y="15"/>
                  <a:pt x="87" y="15"/>
                </a:cubicBezTo>
                <a:cubicBezTo>
                  <a:pt x="94" y="14"/>
                  <a:pt x="94" y="14"/>
                  <a:pt x="94" y="14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5" y="26"/>
                  <a:pt x="105" y="26"/>
                  <a:pt x="105" y="26"/>
                </a:cubicBezTo>
                <a:cubicBezTo>
                  <a:pt x="101" y="26"/>
                  <a:pt x="101" y="26"/>
                  <a:pt x="101" y="26"/>
                </a:cubicBezTo>
                <a:cubicBezTo>
                  <a:pt x="99" y="29"/>
                  <a:pt x="99" y="29"/>
                  <a:pt x="99" y="29"/>
                </a:cubicBezTo>
                <a:cubicBezTo>
                  <a:pt x="89" y="27"/>
                  <a:pt x="89" y="27"/>
                  <a:pt x="89" y="27"/>
                </a:cubicBezTo>
                <a:cubicBezTo>
                  <a:pt x="97" y="23"/>
                  <a:pt x="97" y="23"/>
                  <a:pt x="97" y="23"/>
                </a:cubicBezTo>
                <a:cubicBezTo>
                  <a:pt x="94" y="20"/>
                  <a:pt x="94" y="20"/>
                  <a:pt x="94" y="20"/>
                </a:cubicBezTo>
                <a:cubicBezTo>
                  <a:pt x="88" y="21"/>
                  <a:pt x="88" y="21"/>
                  <a:pt x="88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5" y="24"/>
                  <a:pt x="85" y="24"/>
                  <a:pt x="85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2" y="26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3" y="27"/>
                  <a:pt x="83" y="27"/>
                  <a:pt x="83" y="27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9"/>
                  <a:pt x="80" y="29"/>
                  <a:pt x="8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6"/>
                  <a:pt x="77" y="26"/>
                  <a:pt x="77" y="26"/>
                </a:cubicBezTo>
                <a:cubicBezTo>
                  <a:pt x="73" y="27"/>
                  <a:pt x="73" y="27"/>
                  <a:pt x="73" y="27"/>
                </a:cubicBezTo>
                <a:cubicBezTo>
                  <a:pt x="64" y="32"/>
                  <a:pt x="64" y="32"/>
                  <a:pt x="64" y="32"/>
                </a:cubicBezTo>
                <a:cubicBezTo>
                  <a:pt x="65" y="36"/>
                  <a:pt x="65" y="36"/>
                  <a:pt x="65" y="36"/>
                </a:cubicBezTo>
                <a:cubicBezTo>
                  <a:pt x="67" y="38"/>
                  <a:pt x="67" y="38"/>
                  <a:pt x="67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44"/>
                  <a:pt x="73" y="44"/>
                  <a:pt x="73" y="44"/>
                </a:cubicBezTo>
                <a:cubicBezTo>
                  <a:pt x="75" y="44"/>
                  <a:pt x="75" y="44"/>
                  <a:pt x="75" y="44"/>
                </a:cubicBezTo>
                <a:cubicBezTo>
                  <a:pt x="77" y="39"/>
                  <a:pt x="77" y="39"/>
                  <a:pt x="77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2" y="31"/>
                  <a:pt x="82" y="31"/>
                  <a:pt x="82" y="31"/>
                </a:cubicBezTo>
                <a:cubicBezTo>
                  <a:pt x="85" y="28"/>
                  <a:pt x="85" y="28"/>
                  <a:pt x="85" y="28"/>
                </a:cubicBezTo>
                <a:cubicBezTo>
                  <a:pt x="93" y="30"/>
                  <a:pt x="93" y="30"/>
                  <a:pt x="93" y="30"/>
                </a:cubicBezTo>
                <a:cubicBezTo>
                  <a:pt x="92" y="35"/>
                  <a:pt x="92" y="35"/>
                  <a:pt x="92" y="35"/>
                </a:cubicBezTo>
                <a:cubicBezTo>
                  <a:pt x="94" y="35"/>
                  <a:pt x="94" y="35"/>
                  <a:pt x="94" y="35"/>
                </a:cubicBezTo>
                <a:cubicBezTo>
                  <a:pt x="99" y="32"/>
                  <a:pt x="99" y="32"/>
                  <a:pt x="99" y="3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104" y="40"/>
                  <a:pt x="104" y="40"/>
                  <a:pt x="104" y="40"/>
                </a:cubicBezTo>
                <a:cubicBezTo>
                  <a:pt x="103" y="44"/>
                  <a:pt x="103" y="44"/>
                  <a:pt x="103" y="4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00" y="46"/>
                  <a:pt x="100" y="46"/>
                  <a:pt x="100" y="46"/>
                </a:cubicBezTo>
                <a:cubicBezTo>
                  <a:pt x="104" y="49"/>
                  <a:pt x="104" y="49"/>
                  <a:pt x="104" y="49"/>
                </a:cubicBezTo>
                <a:cubicBezTo>
                  <a:pt x="104" y="51"/>
                  <a:pt x="104" y="51"/>
                  <a:pt x="104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97" y="49"/>
                  <a:pt x="97" y="49"/>
                  <a:pt x="97" y="49"/>
                </a:cubicBezTo>
                <a:cubicBezTo>
                  <a:pt x="97" y="47"/>
                  <a:pt x="97" y="47"/>
                  <a:pt x="97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9" y="46"/>
                  <a:pt x="99" y="46"/>
                  <a:pt x="99" y="46"/>
                </a:cubicBezTo>
                <a:cubicBezTo>
                  <a:pt x="99" y="45"/>
                  <a:pt x="99" y="45"/>
                  <a:pt x="99" y="45"/>
                </a:cubicBezTo>
                <a:cubicBezTo>
                  <a:pt x="97" y="44"/>
                  <a:pt x="97" y="44"/>
                  <a:pt x="97" y="44"/>
                </a:cubicBezTo>
                <a:cubicBezTo>
                  <a:pt x="97" y="46"/>
                  <a:pt x="97" y="46"/>
                  <a:pt x="97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2" y="46"/>
                  <a:pt x="92" y="46"/>
                  <a:pt x="92" y="46"/>
                </a:cubicBezTo>
                <a:cubicBezTo>
                  <a:pt x="91" y="45"/>
                  <a:pt x="91" y="45"/>
                  <a:pt x="91" y="45"/>
                </a:cubicBezTo>
                <a:cubicBezTo>
                  <a:pt x="90" y="44"/>
                  <a:pt x="90" y="44"/>
                  <a:pt x="90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7"/>
                  <a:pt x="87" y="47"/>
                  <a:pt x="87" y="47"/>
                </a:cubicBezTo>
                <a:cubicBezTo>
                  <a:pt x="89" y="48"/>
                  <a:pt x="89" y="48"/>
                  <a:pt x="89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8"/>
                  <a:pt x="90" y="48"/>
                  <a:pt x="90" y="48"/>
                </a:cubicBezTo>
                <a:cubicBezTo>
                  <a:pt x="89" y="50"/>
                  <a:pt x="89" y="50"/>
                  <a:pt x="89" y="50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8"/>
                  <a:pt x="86" y="48"/>
                  <a:pt x="86" y="48"/>
                </a:cubicBezTo>
                <a:cubicBezTo>
                  <a:pt x="82" y="53"/>
                  <a:pt x="82" y="53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76" y="57"/>
                  <a:pt x="76" y="57"/>
                  <a:pt x="76" y="57"/>
                </a:cubicBezTo>
                <a:cubicBezTo>
                  <a:pt x="69" y="63"/>
                  <a:pt x="69" y="63"/>
                  <a:pt x="69" y="63"/>
                </a:cubicBezTo>
                <a:cubicBezTo>
                  <a:pt x="69" y="66"/>
                  <a:pt x="69" y="66"/>
                  <a:pt x="69" y="66"/>
                </a:cubicBezTo>
                <a:cubicBezTo>
                  <a:pt x="63" y="70"/>
                  <a:pt x="63" y="70"/>
                  <a:pt x="63" y="70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80"/>
                  <a:pt x="60" y="80"/>
                  <a:pt x="60" y="80"/>
                </a:cubicBezTo>
                <a:cubicBezTo>
                  <a:pt x="56" y="78"/>
                  <a:pt x="56" y="78"/>
                  <a:pt x="56" y="78"/>
                </a:cubicBezTo>
                <a:cubicBezTo>
                  <a:pt x="56" y="74"/>
                  <a:pt x="56" y="74"/>
                  <a:pt x="56" y="74"/>
                </a:cubicBezTo>
                <a:cubicBezTo>
                  <a:pt x="44" y="74"/>
                  <a:pt x="44" y="74"/>
                  <a:pt x="44" y="74"/>
                </a:cubicBezTo>
                <a:cubicBezTo>
                  <a:pt x="37" y="77"/>
                  <a:pt x="37" y="77"/>
                  <a:pt x="37" y="77"/>
                </a:cubicBezTo>
                <a:cubicBezTo>
                  <a:pt x="35" y="82"/>
                  <a:pt x="35" y="82"/>
                  <a:pt x="35" y="82"/>
                </a:cubicBezTo>
                <a:cubicBezTo>
                  <a:pt x="34" y="86"/>
                  <a:pt x="34" y="86"/>
                  <a:pt x="34" y="86"/>
                </a:cubicBezTo>
                <a:cubicBezTo>
                  <a:pt x="35" y="90"/>
                  <a:pt x="35" y="90"/>
                  <a:pt x="35" y="90"/>
                </a:cubicBezTo>
                <a:cubicBezTo>
                  <a:pt x="40" y="91"/>
                  <a:pt x="40" y="91"/>
                  <a:pt x="40" y="91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8"/>
                  <a:pt x="49" y="88"/>
                  <a:pt x="49" y="88"/>
                </a:cubicBezTo>
                <a:cubicBezTo>
                  <a:pt x="46" y="92"/>
                  <a:pt x="46" y="92"/>
                  <a:pt x="46" y="92"/>
                </a:cubicBezTo>
                <a:cubicBezTo>
                  <a:pt x="52" y="93"/>
                  <a:pt x="52" y="93"/>
                  <a:pt x="52" y="93"/>
                </a:cubicBezTo>
                <a:cubicBezTo>
                  <a:pt x="53" y="103"/>
                  <a:pt x="53" y="103"/>
                  <a:pt x="53" y="103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6" y="98"/>
                  <a:pt x="66" y="98"/>
                  <a:pt x="66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5" y="102"/>
                  <a:pt x="75" y="102"/>
                  <a:pt x="75" y="102"/>
                </a:cubicBezTo>
                <a:cubicBezTo>
                  <a:pt x="81" y="102"/>
                  <a:pt x="81" y="102"/>
                  <a:pt x="81" y="102"/>
                </a:cubicBezTo>
                <a:cubicBezTo>
                  <a:pt x="81" y="100"/>
                  <a:pt x="81" y="100"/>
                  <a:pt x="81" y="100"/>
                </a:cubicBezTo>
                <a:cubicBezTo>
                  <a:pt x="84" y="102"/>
                  <a:pt x="84" y="102"/>
                  <a:pt x="84" y="102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7" y="117"/>
                  <a:pt x="97" y="117"/>
                  <a:pt x="97" y="117"/>
                </a:cubicBezTo>
                <a:cubicBezTo>
                  <a:pt x="104" y="120"/>
                  <a:pt x="104" y="120"/>
                  <a:pt x="104" y="120"/>
                </a:cubicBezTo>
                <a:cubicBezTo>
                  <a:pt x="113" y="120"/>
                  <a:pt x="113" y="120"/>
                  <a:pt x="113" y="120"/>
                </a:cubicBezTo>
                <a:cubicBezTo>
                  <a:pt x="116" y="124"/>
                  <a:pt x="116" y="124"/>
                  <a:pt x="116" y="124"/>
                </a:cubicBezTo>
                <a:cubicBezTo>
                  <a:pt x="119" y="125"/>
                  <a:pt x="119" y="125"/>
                  <a:pt x="119" y="125"/>
                </a:cubicBezTo>
                <a:cubicBezTo>
                  <a:pt x="119" y="129"/>
                  <a:pt x="119" y="129"/>
                  <a:pt x="119" y="129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3" y="147"/>
                  <a:pt x="113" y="147"/>
                  <a:pt x="113" y="147"/>
                </a:cubicBezTo>
                <a:cubicBezTo>
                  <a:pt x="109" y="150"/>
                  <a:pt x="109" y="150"/>
                  <a:pt x="109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1" y="153"/>
                  <a:pt x="101" y="153"/>
                  <a:pt x="101" y="153"/>
                </a:cubicBezTo>
                <a:cubicBezTo>
                  <a:pt x="103" y="159"/>
                  <a:pt x="103" y="159"/>
                  <a:pt x="103" y="159"/>
                </a:cubicBezTo>
                <a:cubicBezTo>
                  <a:pt x="97" y="167"/>
                  <a:pt x="97" y="167"/>
                  <a:pt x="97" y="167"/>
                </a:cubicBezTo>
                <a:cubicBezTo>
                  <a:pt x="94" y="171"/>
                  <a:pt x="94" y="171"/>
                  <a:pt x="94" y="171"/>
                </a:cubicBezTo>
                <a:cubicBezTo>
                  <a:pt x="88" y="174"/>
                  <a:pt x="88" y="174"/>
                  <a:pt x="88" y="174"/>
                </a:cubicBezTo>
                <a:cubicBezTo>
                  <a:pt x="84" y="174"/>
                  <a:pt x="84" y="174"/>
                  <a:pt x="84" y="174"/>
                </a:cubicBezTo>
                <a:cubicBezTo>
                  <a:pt x="84" y="176"/>
                  <a:pt x="84" y="176"/>
                  <a:pt x="84" y="176"/>
                </a:cubicBezTo>
                <a:cubicBezTo>
                  <a:pt x="87" y="177"/>
                  <a:pt x="87" y="177"/>
                  <a:pt x="87" y="177"/>
                </a:cubicBezTo>
                <a:cubicBezTo>
                  <a:pt x="87" y="179"/>
                  <a:pt x="87" y="179"/>
                  <a:pt x="87" y="179"/>
                </a:cubicBezTo>
                <a:cubicBezTo>
                  <a:pt x="84" y="181"/>
                  <a:pt x="84" y="181"/>
                  <a:pt x="84" y="181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9" y="183"/>
                  <a:pt x="89" y="183"/>
                  <a:pt x="89" y="183"/>
                </a:cubicBezTo>
                <a:cubicBezTo>
                  <a:pt x="89" y="186"/>
                  <a:pt x="89" y="186"/>
                  <a:pt x="89" y="186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8" y="190"/>
                  <a:pt x="88" y="190"/>
                  <a:pt x="88" y="190"/>
                </a:cubicBezTo>
                <a:cubicBezTo>
                  <a:pt x="92" y="193"/>
                  <a:pt x="92" y="193"/>
                  <a:pt x="92" y="193"/>
                </a:cubicBezTo>
                <a:cubicBezTo>
                  <a:pt x="91" y="195"/>
                  <a:pt x="91" y="195"/>
                  <a:pt x="91" y="195"/>
                </a:cubicBezTo>
                <a:cubicBezTo>
                  <a:pt x="85" y="195"/>
                  <a:pt x="85" y="195"/>
                  <a:pt x="85" y="195"/>
                </a:cubicBezTo>
                <a:cubicBezTo>
                  <a:pt x="79" y="190"/>
                  <a:pt x="79" y="190"/>
                  <a:pt x="79" y="190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75" y="174"/>
                  <a:pt x="75" y="174"/>
                  <a:pt x="75" y="174"/>
                </a:cubicBezTo>
                <a:cubicBezTo>
                  <a:pt x="72" y="169"/>
                  <a:pt x="72" y="169"/>
                  <a:pt x="72" y="169"/>
                </a:cubicBezTo>
                <a:cubicBezTo>
                  <a:pt x="73" y="161"/>
                  <a:pt x="73" y="161"/>
                  <a:pt x="73" y="161"/>
                </a:cubicBezTo>
                <a:cubicBezTo>
                  <a:pt x="71" y="160"/>
                  <a:pt x="71" y="160"/>
                  <a:pt x="71" y="160"/>
                </a:cubicBezTo>
                <a:cubicBezTo>
                  <a:pt x="71" y="143"/>
                  <a:pt x="71" y="143"/>
                  <a:pt x="71" y="143"/>
                </a:cubicBezTo>
                <a:cubicBezTo>
                  <a:pt x="65" y="139"/>
                  <a:pt x="65" y="139"/>
                  <a:pt x="65" y="139"/>
                </a:cubicBezTo>
                <a:cubicBezTo>
                  <a:pt x="62" y="138"/>
                  <a:pt x="62" y="138"/>
                  <a:pt x="62" y="138"/>
                </a:cubicBezTo>
                <a:cubicBezTo>
                  <a:pt x="61" y="135"/>
                  <a:pt x="61" y="135"/>
                  <a:pt x="61" y="13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60" y="112"/>
                  <a:pt x="60" y="112"/>
                  <a:pt x="60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1" y="105"/>
                  <a:pt x="51" y="105"/>
                  <a:pt x="51" y="105"/>
                </a:cubicBezTo>
                <a:cubicBezTo>
                  <a:pt x="45" y="98"/>
                  <a:pt x="45" y="98"/>
                  <a:pt x="45" y="98"/>
                </a:cubicBezTo>
                <a:cubicBezTo>
                  <a:pt x="41" y="97"/>
                  <a:pt x="41" y="97"/>
                  <a:pt x="41" y="97"/>
                </a:cubicBezTo>
                <a:cubicBezTo>
                  <a:pt x="38" y="97"/>
                  <a:pt x="38" y="97"/>
                  <a:pt x="38" y="97"/>
                </a:cubicBezTo>
                <a:cubicBezTo>
                  <a:pt x="38" y="94"/>
                  <a:pt x="38" y="94"/>
                  <a:pt x="38" y="94"/>
                </a:cubicBezTo>
                <a:cubicBezTo>
                  <a:pt x="35" y="93"/>
                  <a:pt x="35" y="93"/>
                  <a:pt x="35" y="93"/>
                </a:cubicBezTo>
                <a:cubicBezTo>
                  <a:pt x="35" y="95"/>
                  <a:pt x="35" y="95"/>
                  <a:pt x="35" y="95"/>
                </a:cubicBezTo>
                <a:cubicBezTo>
                  <a:pt x="26" y="93"/>
                  <a:pt x="26" y="93"/>
                  <a:pt x="26" y="93"/>
                </a:cubicBezTo>
                <a:cubicBezTo>
                  <a:pt x="22" y="87"/>
                  <a:pt x="22" y="87"/>
                  <a:pt x="22" y="87"/>
                </a:cubicBezTo>
                <a:cubicBezTo>
                  <a:pt x="24" y="85"/>
                  <a:pt x="24" y="85"/>
                  <a:pt x="24" y="85"/>
                </a:cubicBezTo>
                <a:cubicBezTo>
                  <a:pt x="18" y="76"/>
                  <a:pt x="18" y="76"/>
                  <a:pt x="18" y="76"/>
                </a:cubicBezTo>
                <a:cubicBezTo>
                  <a:pt x="17" y="70"/>
                  <a:pt x="17" y="70"/>
                  <a:pt x="17" y="70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6"/>
                  <a:pt x="16" y="76"/>
                  <a:pt x="16" y="76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5"/>
                  <a:pt x="19" y="85"/>
                  <a:pt x="19" y="85"/>
                </a:cubicBezTo>
                <a:cubicBezTo>
                  <a:pt x="16" y="84"/>
                  <a:pt x="16" y="84"/>
                  <a:pt x="16" y="84"/>
                </a:cubicBezTo>
                <a:cubicBezTo>
                  <a:pt x="12" y="77"/>
                  <a:pt x="12" y="77"/>
                  <a:pt x="12" y="77"/>
                </a:cubicBezTo>
                <a:cubicBezTo>
                  <a:pt x="12" y="69"/>
                  <a:pt x="12" y="69"/>
                  <a:pt x="12" y="69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1"/>
                  <a:pt x="8" y="61"/>
                  <a:pt x="8" y="61"/>
                </a:cubicBezTo>
                <a:cubicBezTo>
                  <a:pt x="2" y="74"/>
                  <a:pt x="0" y="87"/>
                  <a:pt x="0" y="101"/>
                </a:cubicBezTo>
                <a:cubicBezTo>
                  <a:pt x="0" y="157"/>
                  <a:pt x="45" y="203"/>
                  <a:pt x="101" y="203"/>
                </a:cubicBezTo>
                <a:cubicBezTo>
                  <a:pt x="133" y="203"/>
                  <a:pt x="161" y="188"/>
                  <a:pt x="180" y="165"/>
                </a:cubicBezTo>
                <a:cubicBezTo>
                  <a:pt x="177" y="165"/>
                  <a:pt x="177" y="165"/>
                  <a:pt x="177" y="165"/>
                </a:cubicBezTo>
                <a:cubicBezTo>
                  <a:pt x="177" y="158"/>
                  <a:pt x="177" y="158"/>
                  <a:pt x="177" y="158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0" y="142"/>
                  <a:pt x="170" y="142"/>
                  <a:pt x="170" y="142"/>
                </a:cubicBezTo>
                <a:cubicBezTo>
                  <a:pt x="170" y="139"/>
                  <a:pt x="170" y="139"/>
                  <a:pt x="170" y="139"/>
                </a:cubicBezTo>
                <a:cubicBezTo>
                  <a:pt x="173" y="132"/>
                  <a:pt x="173" y="132"/>
                  <a:pt x="173" y="132"/>
                </a:cubicBezTo>
                <a:cubicBezTo>
                  <a:pt x="166" y="119"/>
                  <a:pt x="166" y="119"/>
                  <a:pt x="166" y="119"/>
                </a:cubicBezTo>
                <a:cubicBezTo>
                  <a:pt x="167" y="110"/>
                  <a:pt x="167" y="110"/>
                  <a:pt x="167" y="110"/>
                </a:cubicBezTo>
                <a:cubicBezTo>
                  <a:pt x="161" y="110"/>
                  <a:pt x="161" y="110"/>
                  <a:pt x="161" y="11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154" y="107"/>
                  <a:pt x="154" y="107"/>
                  <a:pt x="154" y="107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44" y="109"/>
                  <a:pt x="144" y="109"/>
                  <a:pt x="144" y="109"/>
                </a:cubicBezTo>
                <a:cubicBezTo>
                  <a:pt x="144" y="110"/>
                  <a:pt x="144" y="110"/>
                  <a:pt x="144" y="110"/>
                </a:cubicBezTo>
                <a:cubicBezTo>
                  <a:pt x="140" y="110"/>
                  <a:pt x="140" y="110"/>
                  <a:pt x="140" y="110"/>
                </a:cubicBezTo>
                <a:cubicBezTo>
                  <a:pt x="130" y="99"/>
                  <a:pt x="130" y="99"/>
                  <a:pt x="130" y="99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2" y="87"/>
                  <a:pt x="132" y="87"/>
                  <a:pt x="132" y="87"/>
                </a:cubicBezTo>
                <a:cubicBezTo>
                  <a:pt x="130" y="87"/>
                  <a:pt x="130" y="87"/>
                  <a:pt x="130" y="8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140" y="75"/>
                  <a:pt x="140" y="75"/>
                  <a:pt x="140" y="75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46" y="66"/>
                  <a:pt x="146" y="66"/>
                  <a:pt x="146" y="66"/>
                </a:cubicBezTo>
                <a:cubicBezTo>
                  <a:pt x="148" y="66"/>
                  <a:pt x="148" y="66"/>
                  <a:pt x="148" y="66"/>
                </a:cubicBezTo>
                <a:cubicBezTo>
                  <a:pt x="152" y="66"/>
                  <a:pt x="152" y="66"/>
                  <a:pt x="152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67" y="64"/>
                  <a:pt x="167" y="64"/>
                  <a:pt x="167" y="64"/>
                </a:cubicBezTo>
                <a:cubicBezTo>
                  <a:pt x="167" y="69"/>
                  <a:pt x="167" y="69"/>
                  <a:pt x="167" y="69"/>
                </a:cubicBezTo>
                <a:lnTo>
                  <a:pt x="176" y="72"/>
                </a:lnTo>
                <a:close/>
                <a:moveTo>
                  <a:pt x="148" y="36"/>
                </a:moveTo>
                <a:cubicBezTo>
                  <a:pt x="149" y="34"/>
                  <a:pt x="149" y="34"/>
                  <a:pt x="149" y="34"/>
                </a:cubicBezTo>
                <a:cubicBezTo>
                  <a:pt x="152" y="33"/>
                  <a:pt x="152" y="33"/>
                  <a:pt x="152" y="33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55" y="40"/>
                  <a:pt x="155" y="40"/>
                  <a:pt x="155" y="40"/>
                </a:cubicBezTo>
                <a:cubicBezTo>
                  <a:pt x="156" y="42"/>
                  <a:pt x="156" y="42"/>
                  <a:pt x="156" y="42"/>
                </a:cubicBezTo>
                <a:cubicBezTo>
                  <a:pt x="158" y="43"/>
                  <a:pt x="158" y="43"/>
                  <a:pt x="158" y="43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52" y="45"/>
                  <a:pt x="152" y="45"/>
                  <a:pt x="152" y="45"/>
                </a:cubicBezTo>
                <a:cubicBezTo>
                  <a:pt x="149" y="45"/>
                  <a:pt x="149" y="45"/>
                  <a:pt x="149" y="45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52" y="41"/>
                  <a:pt x="152" y="41"/>
                  <a:pt x="152" y="41"/>
                </a:cubicBezTo>
                <a:cubicBezTo>
                  <a:pt x="152" y="40"/>
                  <a:pt x="152" y="40"/>
                  <a:pt x="152" y="40"/>
                </a:cubicBezTo>
                <a:cubicBezTo>
                  <a:pt x="150" y="38"/>
                  <a:pt x="150" y="38"/>
                  <a:pt x="150" y="38"/>
                </a:cubicBezTo>
                <a:cubicBezTo>
                  <a:pt x="148" y="37"/>
                  <a:pt x="148" y="37"/>
                  <a:pt x="148" y="37"/>
                </a:cubicBezTo>
                <a:lnTo>
                  <a:pt x="148" y="36"/>
                </a:lnTo>
                <a:close/>
                <a:moveTo>
                  <a:pt x="142" y="42"/>
                </a:moveTo>
                <a:cubicBezTo>
                  <a:pt x="144" y="39"/>
                  <a:pt x="144" y="39"/>
                  <a:pt x="144" y="39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9" y="39"/>
                  <a:pt x="149" y="39"/>
                  <a:pt x="149" y="39"/>
                </a:cubicBezTo>
                <a:cubicBezTo>
                  <a:pt x="149" y="41"/>
                  <a:pt x="149" y="41"/>
                  <a:pt x="149" y="41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2" y="44"/>
                  <a:pt x="142" y="44"/>
                  <a:pt x="142" y="44"/>
                </a:cubicBezTo>
                <a:lnTo>
                  <a:pt x="142" y="42"/>
                </a:lnTo>
                <a:close/>
                <a:moveTo>
                  <a:pt x="87" y="54"/>
                </a:moveTo>
                <a:cubicBezTo>
                  <a:pt x="85" y="55"/>
                  <a:pt x="85" y="55"/>
                  <a:pt x="85" y="55"/>
                </a:cubicBezTo>
                <a:cubicBezTo>
                  <a:pt x="85" y="53"/>
                  <a:pt x="85" y="53"/>
                  <a:pt x="85" y="53"/>
                </a:cubicBezTo>
                <a:cubicBezTo>
                  <a:pt x="86" y="52"/>
                  <a:pt x="86" y="52"/>
                  <a:pt x="86" y="52"/>
                </a:cubicBezTo>
                <a:cubicBezTo>
                  <a:pt x="87" y="53"/>
                  <a:pt x="87" y="53"/>
                  <a:pt x="87" y="53"/>
                </a:cubicBezTo>
                <a:lnTo>
                  <a:pt x="87" y="54"/>
                </a:lnTo>
                <a:close/>
                <a:moveTo>
                  <a:pt x="95" y="52"/>
                </a:moveTo>
                <a:cubicBezTo>
                  <a:pt x="93" y="52"/>
                  <a:pt x="93" y="52"/>
                  <a:pt x="93" y="52"/>
                </a:cubicBezTo>
                <a:cubicBezTo>
                  <a:pt x="93" y="53"/>
                  <a:pt x="93" y="53"/>
                  <a:pt x="93" y="53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4"/>
                  <a:pt x="90" y="54"/>
                  <a:pt x="90" y="54"/>
                </a:cubicBezTo>
                <a:cubicBezTo>
                  <a:pt x="90" y="54"/>
                  <a:pt x="90" y="53"/>
                  <a:pt x="90" y="53"/>
                </a:cubicBezTo>
                <a:cubicBezTo>
                  <a:pt x="89" y="53"/>
                  <a:pt x="89" y="53"/>
                  <a:pt x="89" y="53"/>
                </a:cubicBezTo>
                <a:cubicBezTo>
                  <a:pt x="89" y="52"/>
                  <a:pt x="89" y="52"/>
                  <a:pt x="89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3" y="50"/>
                  <a:pt x="93" y="50"/>
                  <a:pt x="93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5" y="51"/>
                  <a:pt x="95" y="51"/>
                  <a:pt x="95" y="51"/>
                </a:cubicBezTo>
                <a:lnTo>
                  <a:pt x="95" y="52"/>
                </a:lnTo>
                <a:close/>
              </a:path>
            </a:pathLst>
          </a:custGeom>
          <a:solidFill>
            <a:srgbClr val="0584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9E0B10-E084-487A-AE40-936F3C0159ED}"/>
              </a:ext>
            </a:extLst>
          </p:cNvPr>
          <p:cNvSpPr txBox="1"/>
          <p:nvPr/>
        </p:nvSpPr>
        <p:spPr>
          <a:xfrm>
            <a:off x="1858622" y="293"/>
            <a:ext cx="9188611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HỒNG -  NHÀ VĂN CỦA </a:t>
            </a:r>
          </a:p>
          <a:p>
            <a:pPr algn="ct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04869A4-C510-46E1-960A-8337BB5CD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15" y="5651629"/>
            <a:ext cx="9407003" cy="1200329"/>
          </a:xfrm>
          <a:prstGeom prst="rect">
            <a:avLst/>
          </a:prstGeom>
          <a:solidFill>
            <a:srgbClr val="E5FE8A"/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vi-VN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=&gt; 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lẽ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=&gt;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Đặc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endParaRPr lang="en-US" sz="3600" dirty="0">
              <a:solidFill>
                <a:schemeClr val="accent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FB16F12-64E2-4DFF-AB5A-15D919AF2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47316"/>
            <a:ext cx="9407003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Ai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Hồng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khóc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bao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3BBCC0-4CF8-4AE7-B0CB-A0938C06E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814536"/>
            <a:ext cx="11353800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dirty="0"/>
              <a:t>-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_( so sánh)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hought Bubble: Cloud 21">
            <a:extLst>
              <a:ext uri="{FF2B5EF4-FFF2-40B4-BE49-F238E27FC236}">
                <a16:creationId xmlns:a16="http://schemas.microsoft.com/office/drawing/2014/main" id="{E9463E1F-D249-4FE4-B8E0-DFBC03030493}"/>
              </a:ext>
            </a:extLst>
          </p:cNvPr>
          <p:cNvSpPr/>
          <p:nvPr/>
        </p:nvSpPr>
        <p:spPr>
          <a:xfrm>
            <a:off x="4659086" y="1055195"/>
            <a:ext cx="5582574" cy="2068100"/>
          </a:xfrm>
          <a:prstGeom prst="cloudCallout">
            <a:avLst>
              <a:gd name="adj1" fmla="val -46394"/>
              <a:gd name="adj2" fmla="val 73729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Tác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giả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đã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đưa</a:t>
            </a:r>
            <a:r>
              <a:rPr lang="en-US" sz="2400" b="1" dirty="0">
                <a:solidFill>
                  <a:schemeClr val="tx1"/>
                </a:solidFill>
              </a:rPr>
              <a:t> ra </a:t>
            </a:r>
            <a:r>
              <a:rPr lang="en-US" sz="2400" b="1" dirty="0" err="1">
                <a:solidFill>
                  <a:schemeClr val="tx1"/>
                </a:solidFill>
              </a:rPr>
              <a:t>những</a:t>
            </a:r>
            <a:r>
              <a:rPr lang="en-US" sz="2400" b="1" dirty="0">
                <a:solidFill>
                  <a:schemeClr val="tx1"/>
                </a:solidFill>
              </a:rPr>
              <a:t> ý </a:t>
            </a:r>
            <a:r>
              <a:rPr lang="en-US" sz="2400" b="1" dirty="0" err="1">
                <a:solidFill>
                  <a:schemeClr val="tx1"/>
                </a:solidFill>
              </a:rPr>
              <a:t>kiến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nào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để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đánh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giá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về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tác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giả</a:t>
            </a:r>
            <a:r>
              <a:rPr lang="en-US" sz="2400" b="1" dirty="0">
                <a:solidFill>
                  <a:schemeClr val="tx1"/>
                </a:solidFill>
              </a:rPr>
              <a:t>  </a:t>
            </a:r>
            <a:r>
              <a:rPr lang="en-US" sz="2400" b="1" dirty="0" err="1">
                <a:solidFill>
                  <a:schemeClr val="tx1"/>
                </a:solidFill>
              </a:rPr>
              <a:t>Nguyên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Hồng</a:t>
            </a:r>
            <a:r>
              <a:rPr lang="en-US" sz="2400" b="1" dirty="0">
                <a:solidFill>
                  <a:schemeClr val="tx1"/>
                </a:solidFill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38732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8333E-6 0.01204 C -0.01003 0.0132 -0.01875 0.01667 -0.02865 0.01783 C -0.03868 0.02199 -0.04805 0.02246 -0.05873 0.02385 C -0.1517 0.02199 -0.15352 0.03264 -0.20625 0.01459 C -0.21185 0.00949 -0.21303 0.00556 -0.2181 -0.00162 C -0.22605 -0.0125 -0.23451 -0.02384 -0.24571 -0.02777 C -0.27448 -0.0537 -0.34063 -0.04328 -0.36146 -0.04375 C -0.36993 -0.04652 -0.37865 -0.04791 -0.38737 -0.05069 C -0.39284 -0.05254 -0.39779 -0.05532 -0.40326 -0.05648 C -0.41094 -0.06041 -0.41941 -0.06481 -0.42761 -0.06666 C -0.44024 -0.07546 -0.45326 -0.08217 -0.46706 -0.0875 C -0.47188 -0.08935 -0.47592 -0.09259 -0.48034 -0.09537 C -0.49102 -0.10092 -0.50352 -0.10555 -0.51472 -0.1081 C -0.54076 -0.10694 -0.56602 -0.10555 -0.5918 -0.10648 C -0.60352 -0.11203 -0.61524 -0.11643 -0.62618 -0.12407 C -0.63112 -0.12754 -0.63607 -0.13101 -0.64154 -0.1331 C -0.65196 -0.14143 -0.63959 -0.1324 -0.64987 -0.1375 C -0.6543 -0.14027 -0.65873 -0.14398 -0.66342 -0.14676 C -0.6681 -0.14953 -0.66498 -0.14629 -0.66915 -0.14907 C -0.67696 -0.15416 -0.6849 -0.15926 -0.69336 -0.16273 C -0.70092 -0.16944 -0.70925 -0.17639 -0.71771 -0.18101 C -0.72409 -0.19004 -0.73425 -0.19421 -0.73946 -0.20509 C -0.74063 -0.20764 -0.74206 -0.20949 -0.74271 -0.2118 C -0.74336 -0.21365 -0.74362 -0.21597 -0.74441 -0.21782 C -0.74649 -0.22245 -0.74987 -0.22569 -0.75209 -0.23032 C -0.75691 -0.24004 -0.76094 -0.24583 -0.76706 -0.25416 " pathEditMode="relative" rAng="0" ptsTypes="AAAAAAAAAAAAAAAAAAAAAAAAAA">
                                      <p:cBhvr>
                                        <p:cTn id="24" dur="6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59" y="-1266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9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7" grpId="0" animBg="1"/>
      <p:bldP spid="18" grpId="0" animBg="1"/>
      <p:bldP spid="21" grpId="0" animBg="1"/>
      <p:bldP spid="22" grpId="0" animBg="1"/>
      <p:bldP spid="2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0" y="15087"/>
            <a:ext cx="12311744" cy="69473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图片 1">
            <a:extLst>
              <a:ext uri="{FF2B5EF4-FFF2-40B4-BE49-F238E27FC236}">
                <a16:creationId xmlns:a16="http://schemas.microsoft.com/office/drawing/2014/main" id="{98C558D7-B91F-4805-B86D-F5C54470AC3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62738" y="-99845"/>
            <a:ext cx="1549875" cy="1511261"/>
          </a:xfrm>
          <a:prstGeom prst="rect">
            <a:avLst/>
          </a:prstGeom>
        </p:spPr>
      </p:pic>
      <p:pic>
        <p:nvPicPr>
          <p:cNvPr id="6" name="图片 8" descr="6fc417983c9675ce1b60e983870aeb8a">
            <a:extLst>
              <a:ext uri="{FF2B5EF4-FFF2-40B4-BE49-F238E27FC236}">
                <a16:creationId xmlns:a16="http://schemas.microsoft.com/office/drawing/2014/main" id="{BE11593E-522C-4F04-A4BE-B6726470C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8730" y="5336316"/>
            <a:ext cx="1468057" cy="1606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Users\Administrator\Desktop\小鸟.png">
            <a:extLst>
              <a:ext uri="{FF2B5EF4-FFF2-40B4-BE49-F238E27FC236}">
                <a16:creationId xmlns:a16="http://schemas.microsoft.com/office/drawing/2014/main" id="{8B9CBE27-2548-45A5-98A8-7686BA0BB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68" y="1521683"/>
            <a:ext cx="1112140" cy="118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五角星 6">
            <a:extLst>
              <a:ext uri="{FF2B5EF4-FFF2-40B4-BE49-F238E27FC236}">
                <a16:creationId xmlns:a16="http://schemas.microsoft.com/office/drawing/2014/main" id="{85D4828B-4555-4DC0-8E3B-FD6BB861E9FE}"/>
              </a:ext>
            </a:extLst>
          </p:cNvPr>
          <p:cNvSpPr/>
          <p:nvPr/>
        </p:nvSpPr>
        <p:spPr>
          <a:xfrm rot="19938392">
            <a:off x="148124" y="6262020"/>
            <a:ext cx="485929" cy="486379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4" name="五角星 12">
            <a:extLst>
              <a:ext uri="{FF2B5EF4-FFF2-40B4-BE49-F238E27FC236}">
                <a16:creationId xmlns:a16="http://schemas.microsoft.com/office/drawing/2014/main" id="{741B08D8-0298-4A55-B4A8-240F53FC5FD1}"/>
              </a:ext>
            </a:extLst>
          </p:cNvPr>
          <p:cNvSpPr/>
          <p:nvPr/>
        </p:nvSpPr>
        <p:spPr>
          <a:xfrm rot="19922997">
            <a:off x="11814388" y="4088151"/>
            <a:ext cx="476952" cy="427235"/>
          </a:xfrm>
          <a:prstGeom prst="star5">
            <a:avLst>
              <a:gd name="adj" fmla="val 16657"/>
              <a:gd name="hf" fmla="val 105146"/>
              <a:gd name="vf" fmla="val 110557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5" name="五角星 7">
            <a:extLst>
              <a:ext uri="{FF2B5EF4-FFF2-40B4-BE49-F238E27FC236}">
                <a16:creationId xmlns:a16="http://schemas.microsoft.com/office/drawing/2014/main" id="{4FF296DD-2562-4949-A00C-154BF5327175}"/>
              </a:ext>
            </a:extLst>
          </p:cNvPr>
          <p:cNvSpPr/>
          <p:nvPr/>
        </p:nvSpPr>
        <p:spPr>
          <a:xfrm rot="19938392">
            <a:off x="96456" y="2938790"/>
            <a:ext cx="382053" cy="425822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9" name="Oval 3774">
            <a:extLst>
              <a:ext uri="{FF2B5EF4-FFF2-40B4-BE49-F238E27FC236}">
                <a16:creationId xmlns:a16="http://schemas.microsoft.com/office/drawing/2014/main" id="{905CD349-0470-4711-BB17-506D5CB66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2861" y="5720741"/>
            <a:ext cx="481478" cy="480049"/>
          </a:xfrm>
          <a:prstGeom prst="ellipse">
            <a:avLst/>
          </a:prstGeom>
          <a:solidFill>
            <a:srgbClr val="F7F1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3789">
            <a:extLst>
              <a:ext uri="{FF2B5EF4-FFF2-40B4-BE49-F238E27FC236}">
                <a16:creationId xmlns:a16="http://schemas.microsoft.com/office/drawing/2014/main" id="{804DE0B2-582D-4A17-B5FD-FDC39387A6B5}"/>
              </a:ext>
            </a:extLst>
          </p:cNvPr>
          <p:cNvSpPr>
            <a:spLocks noEditPoints="1"/>
          </p:cNvSpPr>
          <p:nvPr/>
        </p:nvSpPr>
        <p:spPr bwMode="auto">
          <a:xfrm>
            <a:off x="11783861" y="94932"/>
            <a:ext cx="481478" cy="435759"/>
          </a:xfrm>
          <a:custGeom>
            <a:avLst/>
            <a:gdLst>
              <a:gd name="T0" fmla="*/ 190 w 199"/>
              <a:gd name="T1" fmla="*/ 73 h 203"/>
              <a:gd name="T2" fmla="*/ 187 w 199"/>
              <a:gd name="T3" fmla="*/ 57 h 203"/>
              <a:gd name="T4" fmla="*/ 174 w 199"/>
              <a:gd name="T5" fmla="*/ 51 h 203"/>
              <a:gd name="T6" fmla="*/ 176 w 199"/>
              <a:gd name="T7" fmla="*/ 63 h 203"/>
              <a:gd name="T8" fmla="*/ 167 w 199"/>
              <a:gd name="T9" fmla="*/ 55 h 203"/>
              <a:gd name="T10" fmla="*/ 150 w 199"/>
              <a:gd name="T11" fmla="*/ 64 h 203"/>
              <a:gd name="T12" fmla="*/ 153 w 199"/>
              <a:gd name="T13" fmla="*/ 55 h 203"/>
              <a:gd name="T14" fmla="*/ 165 w 199"/>
              <a:gd name="T15" fmla="*/ 40 h 203"/>
              <a:gd name="T16" fmla="*/ 161 w 199"/>
              <a:gd name="T17" fmla="*/ 34 h 203"/>
              <a:gd name="T18" fmla="*/ 41 w 199"/>
              <a:gd name="T19" fmla="*/ 19 h 203"/>
              <a:gd name="T20" fmla="*/ 59 w 199"/>
              <a:gd name="T21" fmla="*/ 21 h 203"/>
              <a:gd name="T22" fmla="*/ 61 w 199"/>
              <a:gd name="T23" fmla="*/ 13 h 203"/>
              <a:gd name="T24" fmla="*/ 64 w 199"/>
              <a:gd name="T25" fmla="*/ 19 h 203"/>
              <a:gd name="T26" fmla="*/ 73 w 199"/>
              <a:gd name="T27" fmla="*/ 18 h 203"/>
              <a:gd name="T28" fmla="*/ 84 w 199"/>
              <a:gd name="T29" fmla="*/ 22 h 203"/>
              <a:gd name="T30" fmla="*/ 106 w 199"/>
              <a:gd name="T31" fmla="*/ 23 h 203"/>
              <a:gd name="T32" fmla="*/ 94 w 199"/>
              <a:gd name="T33" fmla="*/ 20 h 203"/>
              <a:gd name="T34" fmla="*/ 82 w 199"/>
              <a:gd name="T35" fmla="*/ 24 h 203"/>
              <a:gd name="T36" fmla="*/ 78 w 199"/>
              <a:gd name="T37" fmla="*/ 29 h 203"/>
              <a:gd name="T38" fmla="*/ 73 w 199"/>
              <a:gd name="T39" fmla="*/ 38 h 203"/>
              <a:gd name="T40" fmla="*/ 85 w 199"/>
              <a:gd name="T41" fmla="*/ 28 h 203"/>
              <a:gd name="T42" fmla="*/ 104 w 199"/>
              <a:gd name="T43" fmla="*/ 40 h 203"/>
              <a:gd name="T44" fmla="*/ 103 w 199"/>
              <a:gd name="T45" fmla="*/ 51 h 203"/>
              <a:gd name="T46" fmla="*/ 99 w 199"/>
              <a:gd name="T47" fmla="*/ 45 h 203"/>
              <a:gd name="T48" fmla="*/ 92 w 199"/>
              <a:gd name="T49" fmla="*/ 46 h 203"/>
              <a:gd name="T50" fmla="*/ 89 w 199"/>
              <a:gd name="T51" fmla="*/ 48 h 203"/>
              <a:gd name="T52" fmla="*/ 82 w 199"/>
              <a:gd name="T53" fmla="*/ 53 h 203"/>
              <a:gd name="T54" fmla="*/ 60 w 199"/>
              <a:gd name="T55" fmla="*/ 73 h 203"/>
              <a:gd name="T56" fmla="*/ 35 w 199"/>
              <a:gd name="T57" fmla="*/ 82 h 203"/>
              <a:gd name="T58" fmla="*/ 46 w 199"/>
              <a:gd name="T59" fmla="*/ 92 h 203"/>
              <a:gd name="T60" fmla="*/ 75 w 199"/>
              <a:gd name="T61" fmla="*/ 102 h 203"/>
              <a:gd name="T62" fmla="*/ 97 w 199"/>
              <a:gd name="T63" fmla="*/ 112 h 203"/>
              <a:gd name="T64" fmla="*/ 119 w 199"/>
              <a:gd name="T65" fmla="*/ 129 h 203"/>
              <a:gd name="T66" fmla="*/ 103 w 199"/>
              <a:gd name="T67" fmla="*/ 159 h 203"/>
              <a:gd name="T68" fmla="*/ 87 w 199"/>
              <a:gd name="T69" fmla="*/ 177 h 203"/>
              <a:gd name="T70" fmla="*/ 88 w 199"/>
              <a:gd name="T71" fmla="*/ 188 h 203"/>
              <a:gd name="T72" fmla="*/ 75 w 199"/>
              <a:gd name="T73" fmla="*/ 182 h 203"/>
              <a:gd name="T74" fmla="*/ 65 w 199"/>
              <a:gd name="T75" fmla="*/ 139 h 203"/>
              <a:gd name="T76" fmla="*/ 60 w 199"/>
              <a:gd name="T77" fmla="*/ 112 h 203"/>
              <a:gd name="T78" fmla="*/ 38 w 199"/>
              <a:gd name="T79" fmla="*/ 94 h 203"/>
              <a:gd name="T80" fmla="*/ 18 w 199"/>
              <a:gd name="T81" fmla="*/ 76 h 203"/>
              <a:gd name="T82" fmla="*/ 16 w 199"/>
              <a:gd name="T83" fmla="*/ 84 h 203"/>
              <a:gd name="T84" fmla="*/ 101 w 199"/>
              <a:gd name="T85" fmla="*/ 203 h 203"/>
              <a:gd name="T86" fmla="*/ 170 w 199"/>
              <a:gd name="T87" fmla="*/ 142 h 203"/>
              <a:gd name="T88" fmla="*/ 158 w 199"/>
              <a:gd name="T89" fmla="*/ 107 h 203"/>
              <a:gd name="T90" fmla="*/ 130 w 199"/>
              <a:gd name="T91" fmla="*/ 99 h 203"/>
              <a:gd name="T92" fmla="*/ 140 w 199"/>
              <a:gd name="T93" fmla="*/ 75 h 203"/>
              <a:gd name="T94" fmla="*/ 167 w 199"/>
              <a:gd name="T95" fmla="*/ 64 h 203"/>
              <a:gd name="T96" fmla="*/ 153 w 199"/>
              <a:gd name="T97" fmla="*/ 37 h 203"/>
              <a:gd name="T98" fmla="*/ 149 w 199"/>
              <a:gd name="T99" fmla="*/ 45 h 203"/>
              <a:gd name="T100" fmla="*/ 148 w 199"/>
              <a:gd name="T101" fmla="*/ 36 h 203"/>
              <a:gd name="T102" fmla="*/ 145 w 199"/>
              <a:gd name="T103" fmla="*/ 44 h 203"/>
              <a:gd name="T104" fmla="*/ 86 w 199"/>
              <a:gd name="T105" fmla="*/ 52 h 203"/>
              <a:gd name="T106" fmla="*/ 92 w 199"/>
              <a:gd name="T107" fmla="*/ 54 h 203"/>
              <a:gd name="T108" fmla="*/ 93 w 199"/>
              <a:gd name="T109" fmla="*/ 5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99" h="203">
                <a:moveTo>
                  <a:pt x="176" y="72"/>
                </a:moveTo>
                <a:cubicBezTo>
                  <a:pt x="178" y="73"/>
                  <a:pt x="178" y="73"/>
                  <a:pt x="178" y="73"/>
                </a:cubicBezTo>
                <a:cubicBezTo>
                  <a:pt x="180" y="73"/>
                  <a:pt x="180" y="73"/>
                  <a:pt x="180" y="73"/>
                </a:cubicBezTo>
                <a:cubicBezTo>
                  <a:pt x="180" y="70"/>
                  <a:pt x="180" y="70"/>
                  <a:pt x="180" y="70"/>
                </a:cubicBezTo>
                <a:cubicBezTo>
                  <a:pt x="185" y="69"/>
                  <a:pt x="185" y="69"/>
                  <a:pt x="185" y="69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8" y="73"/>
                  <a:pt x="198" y="73"/>
                  <a:pt x="198" y="73"/>
                </a:cubicBezTo>
                <a:cubicBezTo>
                  <a:pt x="199" y="73"/>
                  <a:pt x="199" y="73"/>
                  <a:pt x="199" y="73"/>
                </a:cubicBezTo>
                <a:cubicBezTo>
                  <a:pt x="198" y="70"/>
                  <a:pt x="197" y="67"/>
                  <a:pt x="196" y="64"/>
                </a:cubicBezTo>
                <a:cubicBezTo>
                  <a:pt x="191" y="65"/>
                  <a:pt x="191" y="65"/>
                  <a:pt x="191" y="65"/>
                </a:cubicBezTo>
                <a:cubicBezTo>
                  <a:pt x="188" y="62"/>
                  <a:pt x="188" y="62"/>
                  <a:pt x="188" y="62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3" y="64"/>
                  <a:pt x="183" y="64"/>
                  <a:pt x="183" y="64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75" y="53"/>
                  <a:pt x="175" y="53"/>
                  <a:pt x="175" y="53"/>
                </a:cubicBezTo>
                <a:cubicBezTo>
                  <a:pt x="174" y="51"/>
                  <a:pt x="174" y="51"/>
                  <a:pt x="174" y="51"/>
                </a:cubicBezTo>
                <a:cubicBezTo>
                  <a:pt x="170" y="51"/>
                  <a:pt x="170" y="51"/>
                  <a:pt x="170" y="51"/>
                </a:cubicBezTo>
                <a:cubicBezTo>
                  <a:pt x="171" y="55"/>
                  <a:pt x="171" y="55"/>
                  <a:pt x="171" y="55"/>
                </a:cubicBezTo>
                <a:cubicBezTo>
                  <a:pt x="176" y="58"/>
                  <a:pt x="176" y="58"/>
                  <a:pt x="176" y="58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76" y="63"/>
                  <a:pt x="176" y="63"/>
                  <a:pt x="176" y="63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1" y="63"/>
                  <a:pt x="171" y="63"/>
                  <a:pt x="171" y="6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3" y="62"/>
                  <a:pt x="173" y="62"/>
                  <a:pt x="173" y="62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7" y="55"/>
                  <a:pt x="167" y="55"/>
                  <a:pt x="167" y="55"/>
                </a:cubicBezTo>
                <a:cubicBezTo>
                  <a:pt x="166" y="53"/>
                  <a:pt x="166" y="53"/>
                  <a:pt x="166" y="53"/>
                </a:cubicBezTo>
                <a:cubicBezTo>
                  <a:pt x="163" y="56"/>
                  <a:pt x="163" y="56"/>
                  <a:pt x="163" y="56"/>
                </a:cubicBezTo>
                <a:cubicBezTo>
                  <a:pt x="159" y="55"/>
                  <a:pt x="159" y="55"/>
                  <a:pt x="159" y="55"/>
                </a:cubicBezTo>
                <a:cubicBezTo>
                  <a:pt x="154" y="62"/>
                  <a:pt x="154" y="62"/>
                  <a:pt x="154" y="62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0" y="64"/>
                  <a:pt x="150" y="64"/>
                  <a:pt x="150" y="64"/>
                </a:cubicBezTo>
                <a:cubicBezTo>
                  <a:pt x="146" y="64"/>
                  <a:pt x="146" y="64"/>
                  <a:pt x="146" y="64"/>
                </a:cubicBezTo>
                <a:cubicBezTo>
                  <a:pt x="143" y="63"/>
                  <a:pt x="143" y="63"/>
                  <a:pt x="143" y="63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5"/>
                  <a:pt x="143" y="55"/>
                  <a:pt x="143" y="55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53" y="55"/>
                  <a:pt x="153" y="55"/>
                  <a:pt x="153" y="55"/>
                </a:cubicBezTo>
                <a:cubicBezTo>
                  <a:pt x="154" y="52"/>
                  <a:pt x="154" y="52"/>
                  <a:pt x="154" y="52"/>
                </a:cubicBezTo>
                <a:cubicBezTo>
                  <a:pt x="151" y="51"/>
                  <a:pt x="151" y="51"/>
                  <a:pt x="151" y="51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57" y="46"/>
                  <a:pt x="157" y="46"/>
                  <a:pt x="157" y="46"/>
                </a:cubicBezTo>
                <a:cubicBezTo>
                  <a:pt x="161" y="41"/>
                  <a:pt x="161" y="41"/>
                  <a:pt x="161" y="41"/>
                </a:cubicBezTo>
                <a:cubicBezTo>
                  <a:pt x="165" y="40"/>
                  <a:pt x="165" y="40"/>
                  <a:pt x="165" y="40"/>
                </a:cubicBezTo>
                <a:cubicBezTo>
                  <a:pt x="168" y="41"/>
                  <a:pt x="168" y="41"/>
                  <a:pt x="168" y="41"/>
                </a:cubicBezTo>
                <a:cubicBezTo>
                  <a:pt x="170" y="41"/>
                  <a:pt x="170" y="41"/>
                  <a:pt x="170" y="41"/>
                </a:cubicBezTo>
                <a:cubicBezTo>
                  <a:pt x="169" y="36"/>
                  <a:pt x="169" y="36"/>
                  <a:pt x="169" y="36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61" y="34"/>
                  <a:pt x="161" y="34"/>
                  <a:pt x="161" y="34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7" y="27"/>
                  <a:pt x="167" y="27"/>
                  <a:pt x="167" y="27"/>
                </a:cubicBezTo>
                <a:cubicBezTo>
                  <a:pt x="168" y="25"/>
                  <a:pt x="168" y="25"/>
                  <a:pt x="168" y="25"/>
                </a:cubicBezTo>
                <a:cubicBezTo>
                  <a:pt x="150" y="9"/>
                  <a:pt x="127" y="0"/>
                  <a:pt x="101" y="0"/>
                </a:cubicBezTo>
                <a:cubicBezTo>
                  <a:pt x="79" y="0"/>
                  <a:pt x="58" y="7"/>
                  <a:pt x="41" y="19"/>
                </a:cubicBezTo>
                <a:cubicBezTo>
                  <a:pt x="47" y="19"/>
                  <a:pt x="47" y="19"/>
                  <a:pt x="47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53" y="21"/>
                  <a:pt x="53" y="21"/>
                  <a:pt x="53" y="21"/>
                </a:cubicBezTo>
                <a:cubicBezTo>
                  <a:pt x="54" y="23"/>
                  <a:pt x="54" y="23"/>
                  <a:pt x="54" y="23"/>
                </a:cubicBezTo>
                <a:cubicBezTo>
                  <a:pt x="60" y="23"/>
                  <a:pt x="60" y="23"/>
                  <a:pt x="60" y="23"/>
                </a:cubicBezTo>
                <a:cubicBezTo>
                  <a:pt x="59" y="21"/>
                  <a:pt x="59" y="21"/>
                  <a:pt x="59" y="21"/>
                </a:cubicBezTo>
                <a:cubicBezTo>
                  <a:pt x="53" y="21"/>
                  <a:pt x="53" y="21"/>
                  <a:pt x="53" y="21"/>
                </a:cubicBezTo>
                <a:cubicBezTo>
                  <a:pt x="55" y="19"/>
                  <a:pt x="55" y="19"/>
                  <a:pt x="55" y="19"/>
                </a:cubicBezTo>
                <a:cubicBezTo>
                  <a:pt x="54" y="18"/>
                  <a:pt x="54" y="18"/>
                  <a:pt x="54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5" y="13"/>
                  <a:pt x="55" y="13"/>
                  <a:pt x="55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63" y="17"/>
                  <a:pt x="63" y="17"/>
                  <a:pt x="63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70" y="15"/>
                  <a:pt x="70" y="15"/>
                  <a:pt x="70" y="15"/>
                </a:cubicBezTo>
                <a:cubicBezTo>
                  <a:pt x="72" y="16"/>
                  <a:pt x="72" y="16"/>
                  <a:pt x="72" y="16"/>
                </a:cubicBezTo>
                <a:cubicBezTo>
                  <a:pt x="69" y="19"/>
                  <a:pt x="69" y="19"/>
                  <a:pt x="69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23"/>
                  <a:pt x="64" y="23"/>
                  <a:pt x="64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1"/>
                  <a:pt x="71" y="21"/>
                  <a:pt x="71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6" y="18"/>
                  <a:pt x="76" y="18"/>
                  <a:pt x="76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6" y="15"/>
                  <a:pt x="76" y="15"/>
                  <a:pt x="76" y="15"/>
                </a:cubicBezTo>
                <a:cubicBezTo>
                  <a:pt x="83" y="15"/>
                  <a:pt x="83" y="15"/>
                  <a:pt x="83" y="15"/>
                </a:cubicBezTo>
                <a:cubicBezTo>
                  <a:pt x="79" y="19"/>
                  <a:pt x="79" y="19"/>
                  <a:pt x="79" y="19"/>
                </a:cubicBezTo>
                <a:cubicBezTo>
                  <a:pt x="80" y="21"/>
                  <a:pt x="80" y="21"/>
                  <a:pt x="80" y="21"/>
                </a:cubicBezTo>
                <a:cubicBezTo>
                  <a:pt x="84" y="22"/>
                  <a:pt x="84" y="22"/>
                  <a:pt x="84" y="22"/>
                </a:cubicBezTo>
                <a:cubicBezTo>
                  <a:pt x="84" y="17"/>
                  <a:pt x="84" y="17"/>
                  <a:pt x="84" y="17"/>
                </a:cubicBezTo>
                <a:cubicBezTo>
                  <a:pt x="87" y="15"/>
                  <a:pt x="87" y="15"/>
                  <a:pt x="87" y="15"/>
                </a:cubicBezTo>
                <a:cubicBezTo>
                  <a:pt x="94" y="14"/>
                  <a:pt x="94" y="14"/>
                  <a:pt x="94" y="14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5" y="26"/>
                  <a:pt x="105" y="26"/>
                  <a:pt x="105" y="26"/>
                </a:cubicBezTo>
                <a:cubicBezTo>
                  <a:pt x="101" y="26"/>
                  <a:pt x="101" y="26"/>
                  <a:pt x="101" y="26"/>
                </a:cubicBezTo>
                <a:cubicBezTo>
                  <a:pt x="99" y="29"/>
                  <a:pt x="99" y="29"/>
                  <a:pt x="99" y="29"/>
                </a:cubicBezTo>
                <a:cubicBezTo>
                  <a:pt x="89" y="27"/>
                  <a:pt x="89" y="27"/>
                  <a:pt x="89" y="27"/>
                </a:cubicBezTo>
                <a:cubicBezTo>
                  <a:pt x="97" y="23"/>
                  <a:pt x="97" y="23"/>
                  <a:pt x="97" y="23"/>
                </a:cubicBezTo>
                <a:cubicBezTo>
                  <a:pt x="94" y="20"/>
                  <a:pt x="94" y="20"/>
                  <a:pt x="94" y="20"/>
                </a:cubicBezTo>
                <a:cubicBezTo>
                  <a:pt x="88" y="21"/>
                  <a:pt x="88" y="21"/>
                  <a:pt x="88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5" y="24"/>
                  <a:pt x="85" y="24"/>
                  <a:pt x="85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2" y="26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3" y="27"/>
                  <a:pt x="83" y="27"/>
                  <a:pt x="83" y="27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9"/>
                  <a:pt x="80" y="29"/>
                  <a:pt x="8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6"/>
                  <a:pt x="77" y="26"/>
                  <a:pt x="77" y="26"/>
                </a:cubicBezTo>
                <a:cubicBezTo>
                  <a:pt x="73" y="27"/>
                  <a:pt x="73" y="27"/>
                  <a:pt x="73" y="27"/>
                </a:cubicBezTo>
                <a:cubicBezTo>
                  <a:pt x="64" y="32"/>
                  <a:pt x="64" y="32"/>
                  <a:pt x="64" y="32"/>
                </a:cubicBezTo>
                <a:cubicBezTo>
                  <a:pt x="65" y="36"/>
                  <a:pt x="65" y="36"/>
                  <a:pt x="65" y="36"/>
                </a:cubicBezTo>
                <a:cubicBezTo>
                  <a:pt x="67" y="38"/>
                  <a:pt x="67" y="38"/>
                  <a:pt x="67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44"/>
                  <a:pt x="73" y="44"/>
                  <a:pt x="73" y="44"/>
                </a:cubicBezTo>
                <a:cubicBezTo>
                  <a:pt x="75" y="44"/>
                  <a:pt x="75" y="44"/>
                  <a:pt x="75" y="44"/>
                </a:cubicBezTo>
                <a:cubicBezTo>
                  <a:pt x="77" y="39"/>
                  <a:pt x="77" y="39"/>
                  <a:pt x="77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2" y="31"/>
                  <a:pt x="82" y="31"/>
                  <a:pt x="82" y="31"/>
                </a:cubicBezTo>
                <a:cubicBezTo>
                  <a:pt x="85" y="28"/>
                  <a:pt x="85" y="28"/>
                  <a:pt x="85" y="28"/>
                </a:cubicBezTo>
                <a:cubicBezTo>
                  <a:pt x="93" y="30"/>
                  <a:pt x="93" y="30"/>
                  <a:pt x="93" y="30"/>
                </a:cubicBezTo>
                <a:cubicBezTo>
                  <a:pt x="92" y="35"/>
                  <a:pt x="92" y="35"/>
                  <a:pt x="92" y="35"/>
                </a:cubicBezTo>
                <a:cubicBezTo>
                  <a:pt x="94" y="35"/>
                  <a:pt x="94" y="35"/>
                  <a:pt x="94" y="35"/>
                </a:cubicBezTo>
                <a:cubicBezTo>
                  <a:pt x="99" y="32"/>
                  <a:pt x="99" y="32"/>
                  <a:pt x="99" y="3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104" y="40"/>
                  <a:pt x="104" y="40"/>
                  <a:pt x="104" y="40"/>
                </a:cubicBezTo>
                <a:cubicBezTo>
                  <a:pt x="103" y="44"/>
                  <a:pt x="103" y="44"/>
                  <a:pt x="103" y="4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00" y="46"/>
                  <a:pt x="100" y="46"/>
                  <a:pt x="100" y="46"/>
                </a:cubicBezTo>
                <a:cubicBezTo>
                  <a:pt x="104" y="49"/>
                  <a:pt x="104" y="49"/>
                  <a:pt x="104" y="49"/>
                </a:cubicBezTo>
                <a:cubicBezTo>
                  <a:pt x="104" y="51"/>
                  <a:pt x="104" y="51"/>
                  <a:pt x="104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97" y="49"/>
                  <a:pt x="97" y="49"/>
                  <a:pt x="97" y="49"/>
                </a:cubicBezTo>
                <a:cubicBezTo>
                  <a:pt x="97" y="47"/>
                  <a:pt x="97" y="47"/>
                  <a:pt x="97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9" y="46"/>
                  <a:pt x="99" y="46"/>
                  <a:pt x="99" y="46"/>
                </a:cubicBezTo>
                <a:cubicBezTo>
                  <a:pt x="99" y="45"/>
                  <a:pt x="99" y="45"/>
                  <a:pt x="99" y="45"/>
                </a:cubicBezTo>
                <a:cubicBezTo>
                  <a:pt x="97" y="44"/>
                  <a:pt x="97" y="44"/>
                  <a:pt x="97" y="44"/>
                </a:cubicBezTo>
                <a:cubicBezTo>
                  <a:pt x="97" y="46"/>
                  <a:pt x="97" y="46"/>
                  <a:pt x="97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2" y="46"/>
                  <a:pt x="92" y="46"/>
                  <a:pt x="92" y="46"/>
                </a:cubicBezTo>
                <a:cubicBezTo>
                  <a:pt x="91" y="45"/>
                  <a:pt x="91" y="45"/>
                  <a:pt x="91" y="45"/>
                </a:cubicBezTo>
                <a:cubicBezTo>
                  <a:pt x="90" y="44"/>
                  <a:pt x="90" y="44"/>
                  <a:pt x="90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7"/>
                  <a:pt x="87" y="47"/>
                  <a:pt x="87" y="47"/>
                </a:cubicBezTo>
                <a:cubicBezTo>
                  <a:pt x="89" y="48"/>
                  <a:pt x="89" y="48"/>
                  <a:pt x="89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8"/>
                  <a:pt x="90" y="48"/>
                  <a:pt x="90" y="48"/>
                </a:cubicBezTo>
                <a:cubicBezTo>
                  <a:pt x="89" y="50"/>
                  <a:pt x="89" y="50"/>
                  <a:pt x="89" y="50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8"/>
                  <a:pt x="86" y="48"/>
                  <a:pt x="86" y="48"/>
                </a:cubicBezTo>
                <a:cubicBezTo>
                  <a:pt x="82" y="53"/>
                  <a:pt x="82" y="53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76" y="57"/>
                  <a:pt x="76" y="57"/>
                  <a:pt x="76" y="57"/>
                </a:cubicBezTo>
                <a:cubicBezTo>
                  <a:pt x="69" y="63"/>
                  <a:pt x="69" y="63"/>
                  <a:pt x="69" y="63"/>
                </a:cubicBezTo>
                <a:cubicBezTo>
                  <a:pt x="69" y="66"/>
                  <a:pt x="69" y="66"/>
                  <a:pt x="69" y="66"/>
                </a:cubicBezTo>
                <a:cubicBezTo>
                  <a:pt x="63" y="70"/>
                  <a:pt x="63" y="70"/>
                  <a:pt x="63" y="70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80"/>
                  <a:pt x="60" y="80"/>
                  <a:pt x="60" y="80"/>
                </a:cubicBezTo>
                <a:cubicBezTo>
                  <a:pt x="56" y="78"/>
                  <a:pt x="56" y="78"/>
                  <a:pt x="56" y="78"/>
                </a:cubicBezTo>
                <a:cubicBezTo>
                  <a:pt x="56" y="74"/>
                  <a:pt x="56" y="74"/>
                  <a:pt x="56" y="74"/>
                </a:cubicBezTo>
                <a:cubicBezTo>
                  <a:pt x="44" y="74"/>
                  <a:pt x="44" y="74"/>
                  <a:pt x="44" y="74"/>
                </a:cubicBezTo>
                <a:cubicBezTo>
                  <a:pt x="37" y="77"/>
                  <a:pt x="37" y="77"/>
                  <a:pt x="37" y="77"/>
                </a:cubicBezTo>
                <a:cubicBezTo>
                  <a:pt x="35" y="82"/>
                  <a:pt x="35" y="82"/>
                  <a:pt x="35" y="82"/>
                </a:cubicBezTo>
                <a:cubicBezTo>
                  <a:pt x="34" y="86"/>
                  <a:pt x="34" y="86"/>
                  <a:pt x="34" y="86"/>
                </a:cubicBezTo>
                <a:cubicBezTo>
                  <a:pt x="35" y="90"/>
                  <a:pt x="35" y="90"/>
                  <a:pt x="35" y="90"/>
                </a:cubicBezTo>
                <a:cubicBezTo>
                  <a:pt x="40" y="91"/>
                  <a:pt x="40" y="91"/>
                  <a:pt x="40" y="91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8"/>
                  <a:pt x="49" y="88"/>
                  <a:pt x="49" y="88"/>
                </a:cubicBezTo>
                <a:cubicBezTo>
                  <a:pt x="46" y="92"/>
                  <a:pt x="46" y="92"/>
                  <a:pt x="46" y="92"/>
                </a:cubicBezTo>
                <a:cubicBezTo>
                  <a:pt x="52" y="93"/>
                  <a:pt x="52" y="93"/>
                  <a:pt x="52" y="93"/>
                </a:cubicBezTo>
                <a:cubicBezTo>
                  <a:pt x="53" y="103"/>
                  <a:pt x="53" y="103"/>
                  <a:pt x="53" y="103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6" y="98"/>
                  <a:pt x="66" y="98"/>
                  <a:pt x="66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5" y="102"/>
                  <a:pt x="75" y="102"/>
                  <a:pt x="75" y="102"/>
                </a:cubicBezTo>
                <a:cubicBezTo>
                  <a:pt x="81" y="102"/>
                  <a:pt x="81" y="102"/>
                  <a:pt x="81" y="102"/>
                </a:cubicBezTo>
                <a:cubicBezTo>
                  <a:pt x="81" y="100"/>
                  <a:pt x="81" y="100"/>
                  <a:pt x="81" y="100"/>
                </a:cubicBezTo>
                <a:cubicBezTo>
                  <a:pt x="84" y="102"/>
                  <a:pt x="84" y="102"/>
                  <a:pt x="84" y="102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7" y="117"/>
                  <a:pt x="97" y="117"/>
                  <a:pt x="97" y="117"/>
                </a:cubicBezTo>
                <a:cubicBezTo>
                  <a:pt x="104" y="120"/>
                  <a:pt x="104" y="120"/>
                  <a:pt x="104" y="120"/>
                </a:cubicBezTo>
                <a:cubicBezTo>
                  <a:pt x="113" y="120"/>
                  <a:pt x="113" y="120"/>
                  <a:pt x="113" y="120"/>
                </a:cubicBezTo>
                <a:cubicBezTo>
                  <a:pt x="116" y="124"/>
                  <a:pt x="116" y="124"/>
                  <a:pt x="116" y="124"/>
                </a:cubicBezTo>
                <a:cubicBezTo>
                  <a:pt x="119" y="125"/>
                  <a:pt x="119" y="125"/>
                  <a:pt x="119" y="125"/>
                </a:cubicBezTo>
                <a:cubicBezTo>
                  <a:pt x="119" y="129"/>
                  <a:pt x="119" y="129"/>
                  <a:pt x="119" y="129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3" y="147"/>
                  <a:pt x="113" y="147"/>
                  <a:pt x="113" y="147"/>
                </a:cubicBezTo>
                <a:cubicBezTo>
                  <a:pt x="109" y="150"/>
                  <a:pt x="109" y="150"/>
                  <a:pt x="109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1" y="153"/>
                  <a:pt x="101" y="153"/>
                  <a:pt x="101" y="153"/>
                </a:cubicBezTo>
                <a:cubicBezTo>
                  <a:pt x="103" y="159"/>
                  <a:pt x="103" y="159"/>
                  <a:pt x="103" y="159"/>
                </a:cubicBezTo>
                <a:cubicBezTo>
                  <a:pt x="97" y="167"/>
                  <a:pt x="97" y="167"/>
                  <a:pt x="97" y="167"/>
                </a:cubicBezTo>
                <a:cubicBezTo>
                  <a:pt x="94" y="171"/>
                  <a:pt x="94" y="171"/>
                  <a:pt x="94" y="171"/>
                </a:cubicBezTo>
                <a:cubicBezTo>
                  <a:pt x="88" y="174"/>
                  <a:pt x="88" y="174"/>
                  <a:pt x="88" y="174"/>
                </a:cubicBezTo>
                <a:cubicBezTo>
                  <a:pt x="84" y="174"/>
                  <a:pt x="84" y="174"/>
                  <a:pt x="84" y="174"/>
                </a:cubicBezTo>
                <a:cubicBezTo>
                  <a:pt x="84" y="176"/>
                  <a:pt x="84" y="176"/>
                  <a:pt x="84" y="176"/>
                </a:cubicBezTo>
                <a:cubicBezTo>
                  <a:pt x="87" y="177"/>
                  <a:pt x="87" y="177"/>
                  <a:pt x="87" y="177"/>
                </a:cubicBezTo>
                <a:cubicBezTo>
                  <a:pt x="87" y="179"/>
                  <a:pt x="87" y="179"/>
                  <a:pt x="87" y="179"/>
                </a:cubicBezTo>
                <a:cubicBezTo>
                  <a:pt x="84" y="181"/>
                  <a:pt x="84" y="181"/>
                  <a:pt x="84" y="181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9" y="183"/>
                  <a:pt x="89" y="183"/>
                  <a:pt x="89" y="183"/>
                </a:cubicBezTo>
                <a:cubicBezTo>
                  <a:pt x="89" y="186"/>
                  <a:pt x="89" y="186"/>
                  <a:pt x="89" y="186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8" y="190"/>
                  <a:pt x="88" y="190"/>
                  <a:pt x="88" y="190"/>
                </a:cubicBezTo>
                <a:cubicBezTo>
                  <a:pt x="92" y="193"/>
                  <a:pt x="92" y="193"/>
                  <a:pt x="92" y="193"/>
                </a:cubicBezTo>
                <a:cubicBezTo>
                  <a:pt x="91" y="195"/>
                  <a:pt x="91" y="195"/>
                  <a:pt x="91" y="195"/>
                </a:cubicBezTo>
                <a:cubicBezTo>
                  <a:pt x="85" y="195"/>
                  <a:pt x="85" y="195"/>
                  <a:pt x="85" y="195"/>
                </a:cubicBezTo>
                <a:cubicBezTo>
                  <a:pt x="79" y="190"/>
                  <a:pt x="79" y="190"/>
                  <a:pt x="79" y="190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75" y="174"/>
                  <a:pt x="75" y="174"/>
                  <a:pt x="75" y="174"/>
                </a:cubicBezTo>
                <a:cubicBezTo>
                  <a:pt x="72" y="169"/>
                  <a:pt x="72" y="169"/>
                  <a:pt x="72" y="169"/>
                </a:cubicBezTo>
                <a:cubicBezTo>
                  <a:pt x="73" y="161"/>
                  <a:pt x="73" y="161"/>
                  <a:pt x="73" y="161"/>
                </a:cubicBezTo>
                <a:cubicBezTo>
                  <a:pt x="71" y="160"/>
                  <a:pt x="71" y="160"/>
                  <a:pt x="71" y="160"/>
                </a:cubicBezTo>
                <a:cubicBezTo>
                  <a:pt x="71" y="143"/>
                  <a:pt x="71" y="143"/>
                  <a:pt x="71" y="143"/>
                </a:cubicBezTo>
                <a:cubicBezTo>
                  <a:pt x="65" y="139"/>
                  <a:pt x="65" y="139"/>
                  <a:pt x="65" y="139"/>
                </a:cubicBezTo>
                <a:cubicBezTo>
                  <a:pt x="62" y="138"/>
                  <a:pt x="62" y="138"/>
                  <a:pt x="62" y="138"/>
                </a:cubicBezTo>
                <a:cubicBezTo>
                  <a:pt x="61" y="135"/>
                  <a:pt x="61" y="135"/>
                  <a:pt x="61" y="13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60" y="112"/>
                  <a:pt x="60" y="112"/>
                  <a:pt x="60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1" y="105"/>
                  <a:pt x="51" y="105"/>
                  <a:pt x="51" y="105"/>
                </a:cubicBezTo>
                <a:cubicBezTo>
                  <a:pt x="45" y="98"/>
                  <a:pt x="45" y="98"/>
                  <a:pt x="45" y="98"/>
                </a:cubicBezTo>
                <a:cubicBezTo>
                  <a:pt x="41" y="97"/>
                  <a:pt x="41" y="97"/>
                  <a:pt x="41" y="97"/>
                </a:cubicBezTo>
                <a:cubicBezTo>
                  <a:pt x="38" y="97"/>
                  <a:pt x="38" y="97"/>
                  <a:pt x="38" y="97"/>
                </a:cubicBezTo>
                <a:cubicBezTo>
                  <a:pt x="38" y="94"/>
                  <a:pt x="38" y="94"/>
                  <a:pt x="38" y="94"/>
                </a:cubicBezTo>
                <a:cubicBezTo>
                  <a:pt x="35" y="93"/>
                  <a:pt x="35" y="93"/>
                  <a:pt x="35" y="93"/>
                </a:cubicBezTo>
                <a:cubicBezTo>
                  <a:pt x="35" y="95"/>
                  <a:pt x="35" y="95"/>
                  <a:pt x="35" y="95"/>
                </a:cubicBezTo>
                <a:cubicBezTo>
                  <a:pt x="26" y="93"/>
                  <a:pt x="26" y="93"/>
                  <a:pt x="26" y="93"/>
                </a:cubicBezTo>
                <a:cubicBezTo>
                  <a:pt x="22" y="87"/>
                  <a:pt x="22" y="87"/>
                  <a:pt x="22" y="87"/>
                </a:cubicBezTo>
                <a:cubicBezTo>
                  <a:pt x="24" y="85"/>
                  <a:pt x="24" y="85"/>
                  <a:pt x="24" y="85"/>
                </a:cubicBezTo>
                <a:cubicBezTo>
                  <a:pt x="18" y="76"/>
                  <a:pt x="18" y="76"/>
                  <a:pt x="18" y="76"/>
                </a:cubicBezTo>
                <a:cubicBezTo>
                  <a:pt x="17" y="70"/>
                  <a:pt x="17" y="70"/>
                  <a:pt x="17" y="70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6"/>
                  <a:pt x="16" y="76"/>
                  <a:pt x="16" y="76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5"/>
                  <a:pt x="19" y="85"/>
                  <a:pt x="19" y="85"/>
                </a:cubicBezTo>
                <a:cubicBezTo>
                  <a:pt x="16" y="84"/>
                  <a:pt x="16" y="84"/>
                  <a:pt x="16" y="84"/>
                </a:cubicBezTo>
                <a:cubicBezTo>
                  <a:pt x="12" y="77"/>
                  <a:pt x="12" y="77"/>
                  <a:pt x="12" y="77"/>
                </a:cubicBezTo>
                <a:cubicBezTo>
                  <a:pt x="12" y="69"/>
                  <a:pt x="12" y="69"/>
                  <a:pt x="12" y="69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1"/>
                  <a:pt x="8" y="61"/>
                  <a:pt x="8" y="61"/>
                </a:cubicBezTo>
                <a:cubicBezTo>
                  <a:pt x="2" y="74"/>
                  <a:pt x="0" y="87"/>
                  <a:pt x="0" y="101"/>
                </a:cubicBezTo>
                <a:cubicBezTo>
                  <a:pt x="0" y="157"/>
                  <a:pt x="45" y="203"/>
                  <a:pt x="101" y="203"/>
                </a:cubicBezTo>
                <a:cubicBezTo>
                  <a:pt x="133" y="203"/>
                  <a:pt x="161" y="188"/>
                  <a:pt x="180" y="165"/>
                </a:cubicBezTo>
                <a:cubicBezTo>
                  <a:pt x="177" y="165"/>
                  <a:pt x="177" y="165"/>
                  <a:pt x="177" y="165"/>
                </a:cubicBezTo>
                <a:cubicBezTo>
                  <a:pt x="177" y="158"/>
                  <a:pt x="177" y="158"/>
                  <a:pt x="177" y="158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0" y="142"/>
                  <a:pt x="170" y="142"/>
                  <a:pt x="170" y="142"/>
                </a:cubicBezTo>
                <a:cubicBezTo>
                  <a:pt x="170" y="139"/>
                  <a:pt x="170" y="139"/>
                  <a:pt x="170" y="139"/>
                </a:cubicBezTo>
                <a:cubicBezTo>
                  <a:pt x="173" y="132"/>
                  <a:pt x="173" y="132"/>
                  <a:pt x="173" y="132"/>
                </a:cubicBezTo>
                <a:cubicBezTo>
                  <a:pt x="166" y="119"/>
                  <a:pt x="166" y="119"/>
                  <a:pt x="166" y="119"/>
                </a:cubicBezTo>
                <a:cubicBezTo>
                  <a:pt x="167" y="110"/>
                  <a:pt x="167" y="110"/>
                  <a:pt x="167" y="110"/>
                </a:cubicBezTo>
                <a:cubicBezTo>
                  <a:pt x="161" y="110"/>
                  <a:pt x="161" y="110"/>
                  <a:pt x="161" y="11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154" y="107"/>
                  <a:pt x="154" y="107"/>
                  <a:pt x="154" y="107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44" y="109"/>
                  <a:pt x="144" y="109"/>
                  <a:pt x="144" y="109"/>
                </a:cubicBezTo>
                <a:cubicBezTo>
                  <a:pt x="144" y="110"/>
                  <a:pt x="144" y="110"/>
                  <a:pt x="144" y="110"/>
                </a:cubicBezTo>
                <a:cubicBezTo>
                  <a:pt x="140" y="110"/>
                  <a:pt x="140" y="110"/>
                  <a:pt x="140" y="110"/>
                </a:cubicBezTo>
                <a:cubicBezTo>
                  <a:pt x="130" y="99"/>
                  <a:pt x="130" y="99"/>
                  <a:pt x="130" y="99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2" y="87"/>
                  <a:pt x="132" y="87"/>
                  <a:pt x="132" y="87"/>
                </a:cubicBezTo>
                <a:cubicBezTo>
                  <a:pt x="130" y="87"/>
                  <a:pt x="130" y="87"/>
                  <a:pt x="130" y="8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140" y="75"/>
                  <a:pt x="140" y="75"/>
                  <a:pt x="140" y="75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46" y="66"/>
                  <a:pt x="146" y="66"/>
                  <a:pt x="146" y="66"/>
                </a:cubicBezTo>
                <a:cubicBezTo>
                  <a:pt x="148" y="66"/>
                  <a:pt x="148" y="66"/>
                  <a:pt x="148" y="66"/>
                </a:cubicBezTo>
                <a:cubicBezTo>
                  <a:pt x="152" y="66"/>
                  <a:pt x="152" y="66"/>
                  <a:pt x="152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67" y="64"/>
                  <a:pt x="167" y="64"/>
                  <a:pt x="167" y="64"/>
                </a:cubicBezTo>
                <a:cubicBezTo>
                  <a:pt x="167" y="69"/>
                  <a:pt x="167" y="69"/>
                  <a:pt x="167" y="69"/>
                </a:cubicBezTo>
                <a:lnTo>
                  <a:pt x="176" y="72"/>
                </a:lnTo>
                <a:close/>
                <a:moveTo>
                  <a:pt x="148" y="36"/>
                </a:moveTo>
                <a:cubicBezTo>
                  <a:pt x="149" y="34"/>
                  <a:pt x="149" y="34"/>
                  <a:pt x="149" y="34"/>
                </a:cubicBezTo>
                <a:cubicBezTo>
                  <a:pt x="152" y="33"/>
                  <a:pt x="152" y="33"/>
                  <a:pt x="152" y="33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55" y="40"/>
                  <a:pt x="155" y="40"/>
                  <a:pt x="155" y="40"/>
                </a:cubicBezTo>
                <a:cubicBezTo>
                  <a:pt x="156" y="42"/>
                  <a:pt x="156" y="42"/>
                  <a:pt x="156" y="42"/>
                </a:cubicBezTo>
                <a:cubicBezTo>
                  <a:pt x="158" y="43"/>
                  <a:pt x="158" y="43"/>
                  <a:pt x="158" y="43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52" y="45"/>
                  <a:pt x="152" y="45"/>
                  <a:pt x="152" y="45"/>
                </a:cubicBezTo>
                <a:cubicBezTo>
                  <a:pt x="149" y="45"/>
                  <a:pt x="149" y="45"/>
                  <a:pt x="149" y="45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52" y="41"/>
                  <a:pt x="152" y="41"/>
                  <a:pt x="152" y="41"/>
                </a:cubicBezTo>
                <a:cubicBezTo>
                  <a:pt x="152" y="40"/>
                  <a:pt x="152" y="40"/>
                  <a:pt x="152" y="40"/>
                </a:cubicBezTo>
                <a:cubicBezTo>
                  <a:pt x="150" y="38"/>
                  <a:pt x="150" y="38"/>
                  <a:pt x="150" y="38"/>
                </a:cubicBezTo>
                <a:cubicBezTo>
                  <a:pt x="148" y="37"/>
                  <a:pt x="148" y="37"/>
                  <a:pt x="148" y="37"/>
                </a:cubicBezTo>
                <a:lnTo>
                  <a:pt x="148" y="36"/>
                </a:lnTo>
                <a:close/>
                <a:moveTo>
                  <a:pt x="142" y="42"/>
                </a:moveTo>
                <a:cubicBezTo>
                  <a:pt x="144" y="39"/>
                  <a:pt x="144" y="39"/>
                  <a:pt x="144" y="39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9" y="39"/>
                  <a:pt x="149" y="39"/>
                  <a:pt x="149" y="39"/>
                </a:cubicBezTo>
                <a:cubicBezTo>
                  <a:pt x="149" y="41"/>
                  <a:pt x="149" y="41"/>
                  <a:pt x="149" y="41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2" y="44"/>
                  <a:pt x="142" y="44"/>
                  <a:pt x="142" y="44"/>
                </a:cubicBezTo>
                <a:lnTo>
                  <a:pt x="142" y="42"/>
                </a:lnTo>
                <a:close/>
                <a:moveTo>
                  <a:pt x="87" y="54"/>
                </a:moveTo>
                <a:cubicBezTo>
                  <a:pt x="85" y="55"/>
                  <a:pt x="85" y="55"/>
                  <a:pt x="85" y="55"/>
                </a:cubicBezTo>
                <a:cubicBezTo>
                  <a:pt x="85" y="53"/>
                  <a:pt x="85" y="53"/>
                  <a:pt x="85" y="53"/>
                </a:cubicBezTo>
                <a:cubicBezTo>
                  <a:pt x="86" y="52"/>
                  <a:pt x="86" y="52"/>
                  <a:pt x="86" y="52"/>
                </a:cubicBezTo>
                <a:cubicBezTo>
                  <a:pt x="87" y="53"/>
                  <a:pt x="87" y="53"/>
                  <a:pt x="87" y="53"/>
                </a:cubicBezTo>
                <a:lnTo>
                  <a:pt x="87" y="54"/>
                </a:lnTo>
                <a:close/>
                <a:moveTo>
                  <a:pt x="95" y="52"/>
                </a:moveTo>
                <a:cubicBezTo>
                  <a:pt x="93" y="52"/>
                  <a:pt x="93" y="52"/>
                  <a:pt x="93" y="52"/>
                </a:cubicBezTo>
                <a:cubicBezTo>
                  <a:pt x="93" y="53"/>
                  <a:pt x="93" y="53"/>
                  <a:pt x="93" y="53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4"/>
                  <a:pt x="90" y="54"/>
                  <a:pt x="90" y="54"/>
                </a:cubicBezTo>
                <a:cubicBezTo>
                  <a:pt x="90" y="54"/>
                  <a:pt x="90" y="53"/>
                  <a:pt x="90" y="53"/>
                </a:cubicBezTo>
                <a:cubicBezTo>
                  <a:pt x="89" y="53"/>
                  <a:pt x="89" y="53"/>
                  <a:pt x="89" y="53"/>
                </a:cubicBezTo>
                <a:cubicBezTo>
                  <a:pt x="89" y="52"/>
                  <a:pt x="89" y="52"/>
                  <a:pt x="89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3" y="50"/>
                  <a:pt x="93" y="50"/>
                  <a:pt x="93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5" y="51"/>
                  <a:pt x="95" y="51"/>
                  <a:pt x="95" y="51"/>
                </a:cubicBezTo>
                <a:lnTo>
                  <a:pt x="95" y="52"/>
                </a:lnTo>
                <a:close/>
              </a:path>
            </a:pathLst>
          </a:custGeom>
          <a:solidFill>
            <a:srgbClr val="0584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092B589-C0FA-4222-8F73-0A06220C43FD}"/>
              </a:ext>
            </a:extLst>
          </p:cNvPr>
          <p:cNvSpPr txBox="1"/>
          <p:nvPr/>
        </p:nvSpPr>
        <p:spPr>
          <a:xfrm>
            <a:off x="1717198" y="57107"/>
            <a:ext cx="8757604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HỒNG -  NHÀ VĂN CỦA </a:t>
            </a:r>
          </a:p>
          <a:p>
            <a:pPr algn="ct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D33F7D-6FB0-4365-A9C5-7F6C20C36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795" y="1738819"/>
            <a:ext cx="9407003" cy="584775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endParaRPr lang="en-US" sz="3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hought Bubble: Cloud 17">
            <a:extLst>
              <a:ext uri="{FF2B5EF4-FFF2-40B4-BE49-F238E27FC236}">
                <a16:creationId xmlns:a16="http://schemas.microsoft.com/office/drawing/2014/main" id="{450A17FF-DB2B-4C54-9B77-8853EFC415AA}"/>
              </a:ext>
            </a:extLst>
          </p:cNvPr>
          <p:cNvSpPr/>
          <p:nvPr/>
        </p:nvSpPr>
        <p:spPr>
          <a:xfrm>
            <a:off x="6260343" y="1167370"/>
            <a:ext cx="6048539" cy="2068100"/>
          </a:xfrm>
          <a:prstGeom prst="cloudCallout">
            <a:avLst>
              <a:gd name="adj1" fmla="val -46394"/>
              <a:gd name="adj2" fmla="val 73729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Nêu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những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bằng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chứng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trong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văn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bản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cho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thấy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Nguyên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Hồng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sống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thiếu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tình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thương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từ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nhỏ</a:t>
            </a:r>
            <a:r>
              <a:rPr lang="en-US" sz="2400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248F6DF-C8A3-4037-8FAF-31A8684DE099}"/>
              </a:ext>
            </a:extLst>
          </p:cNvPr>
          <p:cNvSpPr txBox="1"/>
          <p:nvPr/>
        </p:nvSpPr>
        <p:spPr>
          <a:xfrm>
            <a:off x="674534" y="2650997"/>
            <a:ext cx="676995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khao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6D9B5CF-91D1-480B-8716-7C72965D014B}"/>
              </a:ext>
            </a:extLst>
          </p:cNvPr>
          <p:cNvSpPr txBox="1"/>
          <p:nvPr/>
        </p:nvSpPr>
        <p:spPr>
          <a:xfrm>
            <a:off x="786297" y="3647776"/>
            <a:ext cx="67699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64E424B-F895-4A3F-AADC-AE43C5F2A7F6}"/>
              </a:ext>
            </a:extLst>
          </p:cNvPr>
          <p:cNvSpPr txBox="1"/>
          <p:nvPr/>
        </p:nvSpPr>
        <p:spPr>
          <a:xfrm>
            <a:off x="1082646" y="4316101"/>
            <a:ext cx="67699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D98DE-F226-45B1-9D03-2C4649A24321}"/>
              </a:ext>
            </a:extLst>
          </p:cNvPr>
          <p:cNvSpPr txBox="1"/>
          <p:nvPr/>
        </p:nvSpPr>
        <p:spPr>
          <a:xfrm>
            <a:off x="1082646" y="4889503"/>
            <a:ext cx="73066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chồng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F1269D6-CF31-4686-B7E1-F0BEE297C2C0}"/>
              </a:ext>
            </a:extLst>
          </p:cNvPr>
          <p:cNvSpPr txBox="1"/>
          <p:nvPr/>
        </p:nvSpPr>
        <p:spPr>
          <a:xfrm>
            <a:off x="1082646" y="5349070"/>
            <a:ext cx="83398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nhỉ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!...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6C0B5E0-5952-4B67-94D9-E2D450AFA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907" y="5870253"/>
            <a:ext cx="9407003" cy="52322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D03C8B7-F8F5-4CB5-BF76-434C1ADA3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8765" y="6384684"/>
            <a:ext cx="5174721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648026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8333E-6 0.01204 C -0.01003 0.0132 -0.01875 0.01667 -0.02865 0.01783 C -0.03868 0.02199 -0.04805 0.02246 -0.05873 0.02385 C -0.1517 0.02199 -0.15352 0.03264 -0.20625 0.01459 C -0.21185 0.00949 -0.21303 0.00556 -0.2181 -0.00162 C -0.22605 -0.0125 -0.23451 -0.02384 -0.24571 -0.02777 C -0.27448 -0.0537 -0.34063 -0.04328 -0.36146 -0.04375 C -0.36993 -0.04652 -0.37865 -0.04791 -0.38737 -0.05069 C -0.39284 -0.05254 -0.39779 -0.05532 -0.40326 -0.05648 C -0.41094 -0.06041 -0.41941 -0.06481 -0.42761 -0.06666 C -0.44024 -0.07546 -0.45326 -0.08217 -0.46706 -0.0875 C -0.47188 -0.08935 -0.47592 -0.09259 -0.48034 -0.09537 C -0.49102 -0.10092 -0.50352 -0.10555 -0.51472 -0.1081 C -0.54076 -0.10694 -0.56602 -0.10555 -0.5918 -0.10648 C -0.60352 -0.11203 -0.61524 -0.11643 -0.62618 -0.12407 C -0.63112 -0.12754 -0.63607 -0.13101 -0.64154 -0.1331 C -0.65196 -0.14143 -0.63959 -0.1324 -0.64987 -0.1375 C -0.6543 -0.14027 -0.65873 -0.14398 -0.66342 -0.14676 C -0.6681 -0.14953 -0.66498 -0.14629 -0.66915 -0.14907 C -0.67696 -0.15416 -0.6849 -0.15926 -0.69336 -0.16273 C -0.70092 -0.16944 -0.70925 -0.17639 -0.71771 -0.18101 C -0.72409 -0.19004 -0.73425 -0.19421 -0.73946 -0.20509 C -0.74063 -0.20764 -0.74206 -0.20949 -0.74271 -0.2118 C -0.74336 -0.21365 -0.74362 -0.21597 -0.74441 -0.21782 C -0.74649 -0.22245 -0.74987 -0.22569 -0.75209 -0.23032 C -0.75691 -0.24004 -0.76094 -0.24583 -0.76706 -0.25416 " pathEditMode="relative" rAng="0" ptsTypes="AAAAAAAAAAAAAAAAAAAAAAAAAA">
                                      <p:cBhvr>
                                        <p:cTn id="17" dur="6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59" y="-12662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3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35" dur="3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7" grpId="0" animBg="1"/>
      <p:bldP spid="18" grpId="0" animBg="1"/>
      <p:bldP spid="18" grpId="1" animBg="1"/>
      <p:bldP spid="21" grpId="0"/>
      <p:bldP spid="23" grpId="0"/>
      <p:bldP spid="24" grpId="0"/>
      <p:bldP spid="26" grpId="0"/>
      <p:bldP spid="28" grpId="0"/>
      <p:bldP spid="29" grpId="0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0" y="-9308"/>
            <a:ext cx="12311744" cy="69473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“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Ngay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cắp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…con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lá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rau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16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phố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Hải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Phòng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endParaRPr lang="en-US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iản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thói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ăn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mặc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đứng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Þ"/>
            </a:pP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nghèo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thấm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sâu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chương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endParaRPr lang="en-US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ngày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图片 1">
            <a:extLst>
              <a:ext uri="{FF2B5EF4-FFF2-40B4-BE49-F238E27FC236}">
                <a16:creationId xmlns:a16="http://schemas.microsoft.com/office/drawing/2014/main" id="{98C558D7-B91F-4805-B86D-F5C54470AC3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62936" y="-99845"/>
            <a:ext cx="1257864" cy="1435159"/>
          </a:xfrm>
          <a:prstGeom prst="rect">
            <a:avLst/>
          </a:prstGeom>
        </p:spPr>
      </p:pic>
      <p:pic>
        <p:nvPicPr>
          <p:cNvPr id="6" name="图片 8" descr="6fc417983c9675ce1b60e983870aeb8a">
            <a:extLst>
              <a:ext uri="{FF2B5EF4-FFF2-40B4-BE49-F238E27FC236}">
                <a16:creationId xmlns:a16="http://schemas.microsoft.com/office/drawing/2014/main" id="{BE11593E-522C-4F04-A4BE-B6726470C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4499" y="4767280"/>
            <a:ext cx="2287501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Users\Administrator\Desktop\小鸟.png">
            <a:extLst>
              <a:ext uri="{FF2B5EF4-FFF2-40B4-BE49-F238E27FC236}">
                <a16:creationId xmlns:a16="http://schemas.microsoft.com/office/drawing/2014/main" id="{8B9CBE27-2548-45A5-98A8-7686BA0BB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68" y="1521683"/>
            <a:ext cx="1112140" cy="118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五角星 12">
            <a:extLst>
              <a:ext uri="{FF2B5EF4-FFF2-40B4-BE49-F238E27FC236}">
                <a16:creationId xmlns:a16="http://schemas.microsoft.com/office/drawing/2014/main" id="{741B08D8-0298-4A55-B4A8-240F53FC5FD1}"/>
              </a:ext>
            </a:extLst>
          </p:cNvPr>
          <p:cNvSpPr/>
          <p:nvPr/>
        </p:nvSpPr>
        <p:spPr>
          <a:xfrm rot="19922997">
            <a:off x="11814388" y="4088151"/>
            <a:ext cx="476952" cy="427235"/>
          </a:xfrm>
          <a:prstGeom prst="star5">
            <a:avLst>
              <a:gd name="adj" fmla="val 16657"/>
              <a:gd name="hf" fmla="val 105146"/>
              <a:gd name="vf" fmla="val 110557"/>
            </a:avLst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20" name="Freeform 3789">
            <a:extLst>
              <a:ext uri="{FF2B5EF4-FFF2-40B4-BE49-F238E27FC236}">
                <a16:creationId xmlns:a16="http://schemas.microsoft.com/office/drawing/2014/main" id="{804DE0B2-582D-4A17-B5FD-FDC39387A6B5}"/>
              </a:ext>
            </a:extLst>
          </p:cNvPr>
          <p:cNvSpPr>
            <a:spLocks noEditPoints="1"/>
          </p:cNvSpPr>
          <p:nvPr/>
        </p:nvSpPr>
        <p:spPr bwMode="auto">
          <a:xfrm>
            <a:off x="11783861" y="94932"/>
            <a:ext cx="481478" cy="435759"/>
          </a:xfrm>
          <a:custGeom>
            <a:avLst/>
            <a:gdLst>
              <a:gd name="T0" fmla="*/ 190 w 199"/>
              <a:gd name="T1" fmla="*/ 73 h 203"/>
              <a:gd name="T2" fmla="*/ 187 w 199"/>
              <a:gd name="T3" fmla="*/ 57 h 203"/>
              <a:gd name="T4" fmla="*/ 174 w 199"/>
              <a:gd name="T5" fmla="*/ 51 h 203"/>
              <a:gd name="T6" fmla="*/ 176 w 199"/>
              <a:gd name="T7" fmla="*/ 63 h 203"/>
              <a:gd name="T8" fmla="*/ 167 w 199"/>
              <a:gd name="T9" fmla="*/ 55 h 203"/>
              <a:gd name="T10" fmla="*/ 150 w 199"/>
              <a:gd name="T11" fmla="*/ 64 h 203"/>
              <a:gd name="T12" fmla="*/ 153 w 199"/>
              <a:gd name="T13" fmla="*/ 55 h 203"/>
              <a:gd name="T14" fmla="*/ 165 w 199"/>
              <a:gd name="T15" fmla="*/ 40 h 203"/>
              <a:gd name="T16" fmla="*/ 161 w 199"/>
              <a:gd name="T17" fmla="*/ 34 h 203"/>
              <a:gd name="T18" fmla="*/ 41 w 199"/>
              <a:gd name="T19" fmla="*/ 19 h 203"/>
              <a:gd name="T20" fmla="*/ 59 w 199"/>
              <a:gd name="T21" fmla="*/ 21 h 203"/>
              <a:gd name="T22" fmla="*/ 61 w 199"/>
              <a:gd name="T23" fmla="*/ 13 h 203"/>
              <a:gd name="T24" fmla="*/ 64 w 199"/>
              <a:gd name="T25" fmla="*/ 19 h 203"/>
              <a:gd name="T26" fmla="*/ 73 w 199"/>
              <a:gd name="T27" fmla="*/ 18 h 203"/>
              <a:gd name="T28" fmla="*/ 84 w 199"/>
              <a:gd name="T29" fmla="*/ 22 h 203"/>
              <a:gd name="T30" fmla="*/ 106 w 199"/>
              <a:gd name="T31" fmla="*/ 23 h 203"/>
              <a:gd name="T32" fmla="*/ 94 w 199"/>
              <a:gd name="T33" fmla="*/ 20 h 203"/>
              <a:gd name="T34" fmla="*/ 82 w 199"/>
              <a:gd name="T35" fmla="*/ 24 h 203"/>
              <a:gd name="T36" fmla="*/ 78 w 199"/>
              <a:gd name="T37" fmla="*/ 29 h 203"/>
              <a:gd name="T38" fmla="*/ 73 w 199"/>
              <a:gd name="T39" fmla="*/ 38 h 203"/>
              <a:gd name="T40" fmla="*/ 85 w 199"/>
              <a:gd name="T41" fmla="*/ 28 h 203"/>
              <a:gd name="T42" fmla="*/ 104 w 199"/>
              <a:gd name="T43" fmla="*/ 40 h 203"/>
              <a:gd name="T44" fmla="*/ 103 w 199"/>
              <a:gd name="T45" fmla="*/ 51 h 203"/>
              <a:gd name="T46" fmla="*/ 99 w 199"/>
              <a:gd name="T47" fmla="*/ 45 h 203"/>
              <a:gd name="T48" fmla="*/ 92 w 199"/>
              <a:gd name="T49" fmla="*/ 46 h 203"/>
              <a:gd name="T50" fmla="*/ 89 w 199"/>
              <a:gd name="T51" fmla="*/ 48 h 203"/>
              <a:gd name="T52" fmla="*/ 82 w 199"/>
              <a:gd name="T53" fmla="*/ 53 h 203"/>
              <a:gd name="T54" fmla="*/ 60 w 199"/>
              <a:gd name="T55" fmla="*/ 73 h 203"/>
              <a:gd name="T56" fmla="*/ 35 w 199"/>
              <a:gd name="T57" fmla="*/ 82 h 203"/>
              <a:gd name="T58" fmla="*/ 46 w 199"/>
              <a:gd name="T59" fmla="*/ 92 h 203"/>
              <a:gd name="T60" fmla="*/ 75 w 199"/>
              <a:gd name="T61" fmla="*/ 102 h 203"/>
              <a:gd name="T62" fmla="*/ 97 w 199"/>
              <a:gd name="T63" fmla="*/ 112 h 203"/>
              <a:gd name="T64" fmla="*/ 119 w 199"/>
              <a:gd name="T65" fmla="*/ 129 h 203"/>
              <a:gd name="T66" fmla="*/ 103 w 199"/>
              <a:gd name="T67" fmla="*/ 159 h 203"/>
              <a:gd name="T68" fmla="*/ 87 w 199"/>
              <a:gd name="T69" fmla="*/ 177 h 203"/>
              <a:gd name="T70" fmla="*/ 88 w 199"/>
              <a:gd name="T71" fmla="*/ 188 h 203"/>
              <a:gd name="T72" fmla="*/ 75 w 199"/>
              <a:gd name="T73" fmla="*/ 182 h 203"/>
              <a:gd name="T74" fmla="*/ 65 w 199"/>
              <a:gd name="T75" fmla="*/ 139 h 203"/>
              <a:gd name="T76" fmla="*/ 60 w 199"/>
              <a:gd name="T77" fmla="*/ 112 h 203"/>
              <a:gd name="T78" fmla="*/ 38 w 199"/>
              <a:gd name="T79" fmla="*/ 94 h 203"/>
              <a:gd name="T80" fmla="*/ 18 w 199"/>
              <a:gd name="T81" fmla="*/ 76 h 203"/>
              <a:gd name="T82" fmla="*/ 16 w 199"/>
              <a:gd name="T83" fmla="*/ 84 h 203"/>
              <a:gd name="T84" fmla="*/ 101 w 199"/>
              <a:gd name="T85" fmla="*/ 203 h 203"/>
              <a:gd name="T86" fmla="*/ 170 w 199"/>
              <a:gd name="T87" fmla="*/ 142 h 203"/>
              <a:gd name="T88" fmla="*/ 158 w 199"/>
              <a:gd name="T89" fmla="*/ 107 h 203"/>
              <a:gd name="T90" fmla="*/ 130 w 199"/>
              <a:gd name="T91" fmla="*/ 99 h 203"/>
              <a:gd name="T92" fmla="*/ 140 w 199"/>
              <a:gd name="T93" fmla="*/ 75 h 203"/>
              <a:gd name="T94" fmla="*/ 167 w 199"/>
              <a:gd name="T95" fmla="*/ 64 h 203"/>
              <a:gd name="T96" fmla="*/ 153 w 199"/>
              <a:gd name="T97" fmla="*/ 37 h 203"/>
              <a:gd name="T98" fmla="*/ 149 w 199"/>
              <a:gd name="T99" fmla="*/ 45 h 203"/>
              <a:gd name="T100" fmla="*/ 148 w 199"/>
              <a:gd name="T101" fmla="*/ 36 h 203"/>
              <a:gd name="T102" fmla="*/ 145 w 199"/>
              <a:gd name="T103" fmla="*/ 44 h 203"/>
              <a:gd name="T104" fmla="*/ 86 w 199"/>
              <a:gd name="T105" fmla="*/ 52 h 203"/>
              <a:gd name="T106" fmla="*/ 92 w 199"/>
              <a:gd name="T107" fmla="*/ 54 h 203"/>
              <a:gd name="T108" fmla="*/ 93 w 199"/>
              <a:gd name="T109" fmla="*/ 5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99" h="203">
                <a:moveTo>
                  <a:pt x="176" y="72"/>
                </a:moveTo>
                <a:cubicBezTo>
                  <a:pt x="178" y="73"/>
                  <a:pt x="178" y="73"/>
                  <a:pt x="178" y="73"/>
                </a:cubicBezTo>
                <a:cubicBezTo>
                  <a:pt x="180" y="73"/>
                  <a:pt x="180" y="73"/>
                  <a:pt x="180" y="73"/>
                </a:cubicBezTo>
                <a:cubicBezTo>
                  <a:pt x="180" y="70"/>
                  <a:pt x="180" y="70"/>
                  <a:pt x="180" y="70"/>
                </a:cubicBezTo>
                <a:cubicBezTo>
                  <a:pt x="185" y="69"/>
                  <a:pt x="185" y="69"/>
                  <a:pt x="185" y="69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8" y="73"/>
                  <a:pt x="198" y="73"/>
                  <a:pt x="198" y="73"/>
                </a:cubicBezTo>
                <a:cubicBezTo>
                  <a:pt x="199" y="73"/>
                  <a:pt x="199" y="73"/>
                  <a:pt x="199" y="73"/>
                </a:cubicBezTo>
                <a:cubicBezTo>
                  <a:pt x="198" y="70"/>
                  <a:pt x="197" y="67"/>
                  <a:pt x="196" y="64"/>
                </a:cubicBezTo>
                <a:cubicBezTo>
                  <a:pt x="191" y="65"/>
                  <a:pt x="191" y="65"/>
                  <a:pt x="191" y="65"/>
                </a:cubicBezTo>
                <a:cubicBezTo>
                  <a:pt x="188" y="62"/>
                  <a:pt x="188" y="62"/>
                  <a:pt x="188" y="62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3" y="64"/>
                  <a:pt x="183" y="64"/>
                  <a:pt x="183" y="64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75" y="53"/>
                  <a:pt x="175" y="53"/>
                  <a:pt x="175" y="53"/>
                </a:cubicBezTo>
                <a:cubicBezTo>
                  <a:pt x="174" y="51"/>
                  <a:pt x="174" y="51"/>
                  <a:pt x="174" y="51"/>
                </a:cubicBezTo>
                <a:cubicBezTo>
                  <a:pt x="170" y="51"/>
                  <a:pt x="170" y="51"/>
                  <a:pt x="170" y="51"/>
                </a:cubicBezTo>
                <a:cubicBezTo>
                  <a:pt x="171" y="55"/>
                  <a:pt x="171" y="55"/>
                  <a:pt x="171" y="55"/>
                </a:cubicBezTo>
                <a:cubicBezTo>
                  <a:pt x="176" y="58"/>
                  <a:pt x="176" y="58"/>
                  <a:pt x="176" y="58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76" y="63"/>
                  <a:pt x="176" y="63"/>
                  <a:pt x="176" y="63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1" y="63"/>
                  <a:pt x="171" y="63"/>
                  <a:pt x="171" y="6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3" y="62"/>
                  <a:pt x="173" y="62"/>
                  <a:pt x="173" y="62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7" y="55"/>
                  <a:pt x="167" y="55"/>
                  <a:pt x="167" y="55"/>
                </a:cubicBezTo>
                <a:cubicBezTo>
                  <a:pt x="166" y="53"/>
                  <a:pt x="166" y="53"/>
                  <a:pt x="166" y="53"/>
                </a:cubicBezTo>
                <a:cubicBezTo>
                  <a:pt x="163" y="56"/>
                  <a:pt x="163" y="56"/>
                  <a:pt x="163" y="56"/>
                </a:cubicBezTo>
                <a:cubicBezTo>
                  <a:pt x="159" y="55"/>
                  <a:pt x="159" y="55"/>
                  <a:pt x="159" y="55"/>
                </a:cubicBezTo>
                <a:cubicBezTo>
                  <a:pt x="154" y="62"/>
                  <a:pt x="154" y="62"/>
                  <a:pt x="154" y="62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0" y="64"/>
                  <a:pt x="150" y="64"/>
                  <a:pt x="150" y="64"/>
                </a:cubicBezTo>
                <a:cubicBezTo>
                  <a:pt x="146" y="64"/>
                  <a:pt x="146" y="64"/>
                  <a:pt x="146" y="64"/>
                </a:cubicBezTo>
                <a:cubicBezTo>
                  <a:pt x="143" y="63"/>
                  <a:pt x="143" y="63"/>
                  <a:pt x="143" y="63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5"/>
                  <a:pt x="143" y="55"/>
                  <a:pt x="143" y="55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53" y="55"/>
                  <a:pt x="153" y="55"/>
                  <a:pt x="153" y="55"/>
                </a:cubicBezTo>
                <a:cubicBezTo>
                  <a:pt x="154" y="52"/>
                  <a:pt x="154" y="52"/>
                  <a:pt x="154" y="52"/>
                </a:cubicBezTo>
                <a:cubicBezTo>
                  <a:pt x="151" y="51"/>
                  <a:pt x="151" y="51"/>
                  <a:pt x="151" y="51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57" y="46"/>
                  <a:pt x="157" y="46"/>
                  <a:pt x="157" y="46"/>
                </a:cubicBezTo>
                <a:cubicBezTo>
                  <a:pt x="161" y="41"/>
                  <a:pt x="161" y="41"/>
                  <a:pt x="161" y="41"/>
                </a:cubicBezTo>
                <a:cubicBezTo>
                  <a:pt x="165" y="40"/>
                  <a:pt x="165" y="40"/>
                  <a:pt x="165" y="40"/>
                </a:cubicBezTo>
                <a:cubicBezTo>
                  <a:pt x="168" y="41"/>
                  <a:pt x="168" y="41"/>
                  <a:pt x="168" y="41"/>
                </a:cubicBezTo>
                <a:cubicBezTo>
                  <a:pt x="170" y="41"/>
                  <a:pt x="170" y="41"/>
                  <a:pt x="170" y="41"/>
                </a:cubicBezTo>
                <a:cubicBezTo>
                  <a:pt x="169" y="36"/>
                  <a:pt x="169" y="36"/>
                  <a:pt x="169" y="36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61" y="34"/>
                  <a:pt x="161" y="34"/>
                  <a:pt x="161" y="34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7" y="27"/>
                  <a:pt x="167" y="27"/>
                  <a:pt x="167" y="27"/>
                </a:cubicBezTo>
                <a:cubicBezTo>
                  <a:pt x="168" y="25"/>
                  <a:pt x="168" y="25"/>
                  <a:pt x="168" y="25"/>
                </a:cubicBezTo>
                <a:cubicBezTo>
                  <a:pt x="150" y="9"/>
                  <a:pt x="127" y="0"/>
                  <a:pt x="101" y="0"/>
                </a:cubicBezTo>
                <a:cubicBezTo>
                  <a:pt x="79" y="0"/>
                  <a:pt x="58" y="7"/>
                  <a:pt x="41" y="19"/>
                </a:cubicBezTo>
                <a:cubicBezTo>
                  <a:pt x="47" y="19"/>
                  <a:pt x="47" y="19"/>
                  <a:pt x="47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53" y="21"/>
                  <a:pt x="53" y="21"/>
                  <a:pt x="53" y="21"/>
                </a:cubicBezTo>
                <a:cubicBezTo>
                  <a:pt x="54" y="23"/>
                  <a:pt x="54" y="23"/>
                  <a:pt x="54" y="23"/>
                </a:cubicBezTo>
                <a:cubicBezTo>
                  <a:pt x="60" y="23"/>
                  <a:pt x="60" y="23"/>
                  <a:pt x="60" y="23"/>
                </a:cubicBezTo>
                <a:cubicBezTo>
                  <a:pt x="59" y="21"/>
                  <a:pt x="59" y="21"/>
                  <a:pt x="59" y="21"/>
                </a:cubicBezTo>
                <a:cubicBezTo>
                  <a:pt x="53" y="21"/>
                  <a:pt x="53" y="21"/>
                  <a:pt x="53" y="21"/>
                </a:cubicBezTo>
                <a:cubicBezTo>
                  <a:pt x="55" y="19"/>
                  <a:pt x="55" y="19"/>
                  <a:pt x="55" y="19"/>
                </a:cubicBezTo>
                <a:cubicBezTo>
                  <a:pt x="54" y="18"/>
                  <a:pt x="54" y="18"/>
                  <a:pt x="54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5" y="13"/>
                  <a:pt x="55" y="13"/>
                  <a:pt x="55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63" y="17"/>
                  <a:pt x="63" y="17"/>
                  <a:pt x="63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70" y="15"/>
                  <a:pt x="70" y="15"/>
                  <a:pt x="70" y="15"/>
                </a:cubicBezTo>
                <a:cubicBezTo>
                  <a:pt x="72" y="16"/>
                  <a:pt x="72" y="16"/>
                  <a:pt x="72" y="16"/>
                </a:cubicBezTo>
                <a:cubicBezTo>
                  <a:pt x="69" y="19"/>
                  <a:pt x="69" y="19"/>
                  <a:pt x="69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23"/>
                  <a:pt x="64" y="23"/>
                  <a:pt x="64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1"/>
                  <a:pt x="71" y="21"/>
                  <a:pt x="71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6" y="18"/>
                  <a:pt x="76" y="18"/>
                  <a:pt x="76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6" y="15"/>
                  <a:pt x="76" y="15"/>
                  <a:pt x="76" y="15"/>
                </a:cubicBezTo>
                <a:cubicBezTo>
                  <a:pt x="83" y="15"/>
                  <a:pt x="83" y="15"/>
                  <a:pt x="83" y="15"/>
                </a:cubicBezTo>
                <a:cubicBezTo>
                  <a:pt x="79" y="19"/>
                  <a:pt x="79" y="19"/>
                  <a:pt x="79" y="19"/>
                </a:cubicBezTo>
                <a:cubicBezTo>
                  <a:pt x="80" y="21"/>
                  <a:pt x="80" y="21"/>
                  <a:pt x="80" y="21"/>
                </a:cubicBezTo>
                <a:cubicBezTo>
                  <a:pt x="84" y="22"/>
                  <a:pt x="84" y="22"/>
                  <a:pt x="84" y="22"/>
                </a:cubicBezTo>
                <a:cubicBezTo>
                  <a:pt x="84" y="17"/>
                  <a:pt x="84" y="17"/>
                  <a:pt x="84" y="17"/>
                </a:cubicBezTo>
                <a:cubicBezTo>
                  <a:pt x="87" y="15"/>
                  <a:pt x="87" y="15"/>
                  <a:pt x="87" y="15"/>
                </a:cubicBezTo>
                <a:cubicBezTo>
                  <a:pt x="94" y="14"/>
                  <a:pt x="94" y="14"/>
                  <a:pt x="94" y="14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5" y="26"/>
                  <a:pt x="105" y="26"/>
                  <a:pt x="105" y="26"/>
                </a:cubicBezTo>
                <a:cubicBezTo>
                  <a:pt x="101" y="26"/>
                  <a:pt x="101" y="26"/>
                  <a:pt x="101" y="26"/>
                </a:cubicBezTo>
                <a:cubicBezTo>
                  <a:pt x="99" y="29"/>
                  <a:pt x="99" y="29"/>
                  <a:pt x="99" y="29"/>
                </a:cubicBezTo>
                <a:cubicBezTo>
                  <a:pt x="89" y="27"/>
                  <a:pt x="89" y="27"/>
                  <a:pt x="89" y="27"/>
                </a:cubicBezTo>
                <a:cubicBezTo>
                  <a:pt x="97" y="23"/>
                  <a:pt x="97" y="23"/>
                  <a:pt x="97" y="23"/>
                </a:cubicBezTo>
                <a:cubicBezTo>
                  <a:pt x="94" y="20"/>
                  <a:pt x="94" y="20"/>
                  <a:pt x="94" y="20"/>
                </a:cubicBezTo>
                <a:cubicBezTo>
                  <a:pt x="88" y="21"/>
                  <a:pt x="88" y="21"/>
                  <a:pt x="88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5" y="24"/>
                  <a:pt x="85" y="24"/>
                  <a:pt x="85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2" y="26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3" y="27"/>
                  <a:pt x="83" y="27"/>
                  <a:pt x="83" y="27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9"/>
                  <a:pt x="80" y="29"/>
                  <a:pt x="8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6"/>
                  <a:pt x="77" y="26"/>
                  <a:pt x="77" y="26"/>
                </a:cubicBezTo>
                <a:cubicBezTo>
                  <a:pt x="73" y="27"/>
                  <a:pt x="73" y="27"/>
                  <a:pt x="73" y="27"/>
                </a:cubicBezTo>
                <a:cubicBezTo>
                  <a:pt x="64" y="32"/>
                  <a:pt x="64" y="32"/>
                  <a:pt x="64" y="32"/>
                </a:cubicBezTo>
                <a:cubicBezTo>
                  <a:pt x="65" y="36"/>
                  <a:pt x="65" y="36"/>
                  <a:pt x="65" y="36"/>
                </a:cubicBezTo>
                <a:cubicBezTo>
                  <a:pt x="67" y="38"/>
                  <a:pt x="67" y="38"/>
                  <a:pt x="67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44"/>
                  <a:pt x="73" y="44"/>
                  <a:pt x="73" y="44"/>
                </a:cubicBezTo>
                <a:cubicBezTo>
                  <a:pt x="75" y="44"/>
                  <a:pt x="75" y="44"/>
                  <a:pt x="75" y="44"/>
                </a:cubicBezTo>
                <a:cubicBezTo>
                  <a:pt x="77" y="39"/>
                  <a:pt x="77" y="39"/>
                  <a:pt x="77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2" y="31"/>
                  <a:pt x="82" y="31"/>
                  <a:pt x="82" y="31"/>
                </a:cubicBezTo>
                <a:cubicBezTo>
                  <a:pt x="85" y="28"/>
                  <a:pt x="85" y="28"/>
                  <a:pt x="85" y="28"/>
                </a:cubicBezTo>
                <a:cubicBezTo>
                  <a:pt x="93" y="30"/>
                  <a:pt x="93" y="30"/>
                  <a:pt x="93" y="30"/>
                </a:cubicBezTo>
                <a:cubicBezTo>
                  <a:pt x="92" y="35"/>
                  <a:pt x="92" y="35"/>
                  <a:pt x="92" y="35"/>
                </a:cubicBezTo>
                <a:cubicBezTo>
                  <a:pt x="94" y="35"/>
                  <a:pt x="94" y="35"/>
                  <a:pt x="94" y="35"/>
                </a:cubicBezTo>
                <a:cubicBezTo>
                  <a:pt x="99" y="32"/>
                  <a:pt x="99" y="32"/>
                  <a:pt x="99" y="3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104" y="40"/>
                  <a:pt x="104" y="40"/>
                  <a:pt x="104" y="40"/>
                </a:cubicBezTo>
                <a:cubicBezTo>
                  <a:pt x="103" y="44"/>
                  <a:pt x="103" y="44"/>
                  <a:pt x="103" y="4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00" y="46"/>
                  <a:pt x="100" y="46"/>
                  <a:pt x="100" y="46"/>
                </a:cubicBezTo>
                <a:cubicBezTo>
                  <a:pt x="104" y="49"/>
                  <a:pt x="104" y="49"/>
                  <a:pt x="104" y="49"/>
                </a:cubicBezTo>
                <a:cubicBezTo>
                  <a:pt x="104" y="51"/>
                  <a:pt x="104" y="51"/>
                  <a:pt x="104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97" y="49"/>
                  <a:pt x="97" y="49"/>
                  <a:pt x="97" y="49"/>
                </a:cubicBezTo>
                <a:cubicBezTo>
                  <a:pt x="97" y="47"/>
                  <a:pt x="97" y="47"/>
                  <a:pt x="97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9" y="46"/>
                  <a:pt x="99" y="46"/>
                  <a:pt x="99" y="46"/>
                </a:cubicBezTo>
                <a:cubicBezTo>
                  <a:pt x="99" y="45"/>
                  <a:pt x="99" y="45"/>
                  <a:pt x="99" y="45"/>
                </a:cubicBezTo>
                <a:cubicBezTo>
                  <a:pt x="97" y="44"/>
                  <a:pt x="97" y="44"/>
                  <a:pt x="97" y="44"/>
                </a:cubicBezTo>
                <a:cubicBezTo>
                  <a:pt x="97" y="46"/>
                  <a:pt x="97" y="46"/>
                  <a:pt x="97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2" y="46"/>
                  <a:pt x="92" y="46"/>
                  <a:pt x="92" y="46"/>
                </a:cubicBezTo>
                <a:cubicBezTo>
                  <a:pt x="91" y="45"/>
                  <a:pt x="91" y="45"/>
                  <a:pt x="91" y="45"/>
                </a:cubicBezTo>
                <a:cubicBezTo>
                  <a:pt x="90" y="44"/>
                  <a:pt x="90" y="44"/>
                  <a:pt x="90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7"/>
                  <a:pt x="87" y="47"/>
                  <a:pt x="87" y="47"/>
                </a:cubicBezTo>
                <a:cubicBezTo>
                  <a:pt x="89" y="48"/>
                  <a:pt x="89" y="48"/>
                  <a:pt x="89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8"/>
                  <a:pt x="90" y="48"/>
                  <a:pt x="90" y="48"/>
                </a:cubicBezTo>
                <a:cubicBezTo>
                  <a:pt x="89" y="50"/>
                  <a:pt x="89" y="50"/>
                  <a:pt x="89" y="50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8"/>
                  <a:pt x="86" y="48"/>
                  <a:pt x="86" y="48"/>
                </a:cubicBezTo>
                <a:cubicBezTo>
                  <a:pt x="82" y="53"/>
                  <a:pt x="82" y="53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76" y="57"/>
                  <a:pt x="76" y="57"/>
                  <a:pt x="76" y="57"/>
                </a:cubicBezTo>
                <a:cubicBezTo>
                  <a:pt x="69" y="63"/>
                  <a:pt x="69" y="63"/>
                  <a:pt x="69" y="63"/>
                </a:cubicBezTo>
                <a:cubicBezTo>
                  <a:pt x="69" y="66"/>
                  <a:pt x="69" y="66"/>
                  <a:pt x="69" y="66"/>
                </a:cubicBezTo>
                <a:cubicBezTo>
                  <a:pt x="63" y="70"/>
                  <a:pt x="63" y="70"/>
                  <a:pt x="63" y="70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80"/>
                  <a:pt x="60" y="80"/>
                  <a:pt x="60" y="80"/>
                </a:cubicBezTo>
                <a:cubicBezTo>
                  <a:pt x="56" y="78"/>
                  <a:pt x="56" y="78"/>
                  <a:pt x="56" y="78"/>
                </a:cubicBezTo>
                <a:cubicBezTo>
                  <a:pt x="56" y="74"/>
                  <a:pt x="56" y="74"/>
                  <a:pt x="56" y="74"/>
                </a:cubicBezTo>
                <a:cubicBezTo>
                  <a:pt x="44" y="74"/>
                  <a:pt x="44" y="74"/>
                  <a:pt x="44" y="74"/>
                </a:cubicBezTo>
                <a:cubicBezTo>
                  <a:pt x="37" y="77"/>
                  <a:pt x="37" y="77"/>
                  <a:pt x="37" y="77"/>
                </a:cubicBezTo>
                <a:cubicBezTo>
                  <a:pt x="35" y="82"/>
                  <a:pt x="35" y="82"/>
                  <a:pt x="35" y="82"/>
                </a:cubicBezTo>
                <a:cubicBezTo>
                  <a:pt x="34" y="86"/>
                  <a:pt x="34" y="86"/>
                  <a:pt x="34" y="86"/>
                </a:cubicBezTo>
                <a:cubicBezTo>
                  <a:pt x="35" y="90"/>
                  <a:pt x="35" y="90"/>
                  <a:pt x="35" y="90"/>
                </a:cubicBezTo>
                <a:cubicBezTo>
                  <a:pt x="40" y="91"/>
                  <a:pt x="40" y="91"/>
                  <a:pt x="40" y="91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8"/>
                  <a:pt x="49" y="88"/>
                  <a:pt x="49" y="88"/>
                </a:cubicBezTo>
                <a:cubicBezTo>
                  <a:pt x="46" y="92"/>
                  <a:pt x="46" y="92"/>
                  <a:pt x="46" y="92"/>
                </a:cubicBezTo>
                <a:cubicBezTo>
                  <a:pt x="52" y="93"/>
                  <a:pt x="52" y="93"/>
                  <a:pt x="52" y="93"/>
                </a:cubicBezTo>
                <a:cubicBezTo>
                  <a:pt x="53" y="103"/>
                  <a:pt x="53" y="103"/>
                  <a:pt x="53" y="103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6" y="98"/>
                  <a:pt x="66" y="98"/>
                  <a:pt x="66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5" y="102"/>
                  <a:pt x="75" y="102"/>
                  <a:pt x="75" y="102"/>
                </a:cubicBezTo>
                <a:cubicBezTo>
                  <a:pt x="81" y="102"/>
                  <a:pt x="81" y="102"/>
                  <a:pt x="81" y="102"/>
                </a:cubicBezTo>
                <a:cubicBezTo>
                  <a:pt x="81" y="100"/>
                  <a:pt x="81" y="100"/>
                  <a:pt x="81" y="100"/>
                </a:cubicBezTo>
                <a:cubicBezTo>
                  <a:pt x="84" y="102"/>
                  <a:pt x="84" y="102"/>
                  <a:pt x="84" y="102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7" y="117"/>
                  <a:pt x="97" y="117"/>
                  <a:pt x="97" y="117"/>
                </a:cubicBezTo>
                <a:cubicBezTo>
                  <a:pt x="104" y="120"/>
                  <a:pt x="104" y="120"/>
                  <a:pt x="104" y="120"/>
                </a:cubicBezTo>
                <a:cubicBezTo>
                  <a:pt x="113" y="120"/>
                  <a:pt x="113" y="120"/>
                  <a:pt x="113" y="120"/>
                </a:cubicBezTo>
                <a:cubicBezTo>
                  <a:pt x="116" y="124"/>
                  <a:pt x="116" y="124"/>
                  <a:pt x="116" y="124"/>
                </a:cubicBezTo>
                <a:cubicBezTo>
                  <a:pt x="119" y="125"/>
                  <a:pt x="119" y="125"/>
                  <a:pt x="119" y="125"/>
                </a:cubicBezTo>
                <a:cubicBezTo>
                  <a:pt x="119" y="129"/>
                  <a:pt x="119" y="129"/>
                  <a:pt x="119" y="129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3" y="147"/>
                  <a:pt x="113" y="147"/>
                  <a:pt x="113" y="147"/>
                </a:cubicBezTo>
                <a:cubicBezTo>
                  <a:pt x="109" y="150"/>
                  <a:pt x="109" y="150"/>
                  <a:pt x="109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1" y="153"/>
                  <a:pt x="101" y="153"/>
                  <a:pt x="101" y="153"/>
                </a:cubicBezTo>
                <a:cubicBezTo>
                  <a:pt x="103" y="159"/>
                  <a:pt x="103" y="159"/>
                  <a:pt x="103" y="159"/>
                </a:cubicBezTo>
                <a:cubicBezTo>
                  <a:pt x="97" y="167"/>
                  <a:pt x="97" y="167"/>
                  <a:pt x="97" y="167"/>
                </a:cubicBezTo>
                <a:cubicBezTo>
                  <a:pt x="94" y="171"/>
                  <a:pt x="94" y="171"/>
                  <a:pt x="94" y="171"/>
                </a:cubicBezTo>
                <a:cubicBezTo>
                  <a:pt x="88" y="174"/>
                  <a:pt x="88" y="174"/>
                  <a:pt x="88" y="174"/>
                </a:cubicBezTo>
                <a:cubicBezTo>
                  <a:pt x="84" y="174"/>
                  <a:pt x="84" y="174"/>
                  <a:pt x="84" y="174"/>
                </a:cubicBezTo>
                <a:cubicBezTo>
                  <a:pt x="84" y="176"/>
                  <a:pt x="84" y="176"/>
                  <a:pt x="84" y="176"/>
                </a:cubicBezTo>
                <a:cubicBezTo>
                  <a:pt x="87" y="177"/>
                  <a:pt x="87" y="177"/>
                  <a:pt x="87" y="177"/>
                </a:cubicBezTo>
                <a:cubicBezTo>
                  <a:pt x="87" y="179"/>
                  <a:pt x="87" y="179"/>
                  <a:pt x="87" y="179"/>
                </a:cubicBezTo>
                <a:cubicBezTo>
                  <a:pt x="84" y="181"/>
                  <a:pt x="84" y="181"/>
                  <a:pt x="84" y="181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9" y="183"/>
                  <a:pt x="89" y="183"/>
                  <a:pt x="89" y="183"/>
                </a:cubicBezTo>
                <a:cubicBezTo>
                  <a:pt x="89" y="186"/>
                  <a:pt x="89" y="186"/>
                  <a:pt x="89" y="186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8" y="190"/>
                  <a:pt x="88" y="190"/>
                  <a:pt x="88" y="190"/>
                </a:cubicBezTo>
                <a:cubicBezTo>
                  <a:pt x="92" y="193"/>
                  <a:pt x="92" y="193"/>
                  <a:pt x="92" y="193"/>
                </a:cubicBezTo>
                <a:cubicBezTo>
                  <a:pt x="91" y="195"/>
                  <a:pt x="91" y="195"/>
                  <a:pt x="91" y="195"/>
                </a:cubicBezTo>
                <a:cubicBezTo>
                  <a:pt x="85" y="195"/>
                  <a:pt x="85" y="195"/>
                  <a:pt x="85" y="195"/>
                </a:cubicBezTo>
                <a:cubicBezTo>
                  <a:pt x="79" y="190"/>
                  <a:pt x="79" y="190"/>
                  <a:pt x="79" y="190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75" y="174"/>
                  <a:pt x="75" y="174"/>
                  <a:pt x="75" y="174"/>
                </a:cubicBezTo>
                <a:cubicBezTo>
                  <a:pt x="72" y="169"/>
                  <a:pt x="72" y="169"/>
                  <a:pt x="72" y="169"/>
                </a:cubicBezTo>
                <a:cubicBezTo>
                  <a:pt x="73" y="161"/>
                  <a:pt x="73" y="161"/>
                  <a:pt x="73" y="161"/>
                </a:cubicBezTo>
                <a:cubicBezTo>
                  <a:pt x="71" y="160"/>
                  <a:pt x="71" y="160"/>
                  <a:pt x="71" y="160"/>
                </a:cubicBezTo>
                <a:cubicBezTo>
                  <a:pt x="71" y="143"/>
                  <a:pt x="71" y="143"/>
                  <a:pt x="71" y="143"/>
                </a:cubicBezTo>
                <a:cubicBezTo>
                  <a:pt x="65" y="139"/>
                  <a:pt x="65" y="139"/>
                  <a:pt x="65" y="139"/>
                </a:cubicBezTo>
                <a:cubicBezTo>
                  <a:pt x="62" y="138"/>
                  <a:pt x="62" y="138"/>
                  <a:pt x="62" y="138"/>
                </a:cubicBezTo>
                <a:cubicBezTo>
                  <a:pt x="61" y="135"/>
                  <a:pt x="61" y="135"/>
                  <a:pt x="61" y="13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60" y="112"/>
                  <a:pt x="60" y="112"/>
                  <a:pt x="60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1" y="105"/>
                  <a:pt x="51" y="105"/>
                  <a:pt x="51" y="105"/>
                </a:cubicBezTo>
                <a:cubicBezTo>
                  <a:pt x="45" y="98"/>
                  <a:pt x="45" y="98"/>
                  <a:pt x="45" y="98"/>
                </a:cubicBezTo>
                <a:cubicBezTo>
                  <a:pt x="41" y="97"/>
                  <a:pt x="41" y="97"/>
                  <a:pt x="41" y="97"/>
                </a:cubicBezTo>
                <a:cubicBezTo>
                  <a:pt x="38" y="97"/>
                  <a:pt x="38" y="97"/>
                  <a:pt x="38" y="97"/>
                </a:cubicBezTo>
                <a:cubicBezTo>
                  <a:pt x="38" y="94"/>
                  <a:pt x="38" y="94"/>
                  <a:pt x="38" y="94"/>
                </a:cubicBezTo>
                <a:cubicBezTo>
                  <a:pt x="35" y="93"/>
                  <a:pt x="35" y="93"/>
                  <a:pt x="35" y="93"/>
                </a:cubicBezTo>
                <a:cubicBezTo>
                  <a:pt x="35" y="95"/>
                  <a:pt x="35" y="95"/>
                  <a:pt x="35" y="95"/>
                </a:cubicBezTo>
                <a:cubicBezTo>
                  <a:pt x="26" y="93"/>
                  <a:pt x="26" y="93"/>
                  <a:pt x="26" y="93"/>
                </a:cubicBezTo>
                <a:cubicBezTo>
                  <a:pt x="22" y="87"/>
                  <a:pt x="22" y="87"/>
                  <a:pt x="22" y="87"/>
                </a:cubicBezTo>
                <a:cubicBezTo>
                  <a:pt x="24" y="85"/>
                  <a:pt x="24" y="85"/>
                  <a:pt x="24" y="85"/>
                </a:cubicBezTo>
                <a:cubicBezTo>
                  <a:pt x="18" y="76"/>
                  <a:pt x="18" y="76"/>
                  <a:pt x="18" y="76"/>
                </a:cubicBezTo>
                <a:cubicBezTo>
                  <a:pt x="17" y="70"/>
                  <a:pt x="17" y="70"/>
                  <a:pt x="17" y="70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6"/>
                  <a:pt x="16" y="76"/>
                  <a:pt x="16" y="76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5"/>
                  <a:pt x="19" y="85"/>
                  <a:pt x="19" y="85"/>
                </a:cubicBezTo>
                <a:cubicBezTo>
                  <a:pt x="16" y="84"/>
                  <a:pt x="16" y="84"/>
                  <a:pt x="16" y="84"/>
                </a:cubicBezTo>
                <a:cubicBezTo>
                  <a:pt x="12" y="77"/>
                  <a:pt x="12" y="77"/>
                  <a:pt x="12" y="77"/>
                </a:cubicBezTo>
                <a:cubicBezTo>
                  <a:pt x="12" y="69"/>
                  <a:pt x="12" y="69"/>
                  <a:pt x="12" y="69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1"/>
                  <a:pt x="8" y="61"/>
                  <a:pt x="8" y="61"/>
                </a:cubicBezTo>
                <a:cubicBezTo>
                  <a:pt x="2" y="74"/>
                  <a:pt x="0" y="87"/>
                  <a:pt x="0" y="101"/>
                </a:cubicBezTo>
                <a:cubicBezTo>
                  <a:pt x="0" y="157"/>
                  <a:pt x="45" y="203"/>
                  <a:pt x="101" y="203"/>
                </a:cubicBezTo>
                <a:cubicBezTo>
                  <a:pt x="133" y="203"/>
                  <a:pt x="161" y="188"/>
                  <a:pt x="180" y="165"/>
                </a:cubicBezTo>
                <a:cubicBezTo>
                  <a:pt x="177" y="165"/>
                  <a:pt x="177" y="165"/>
                  <a:pt x="177" y="165"/>
                </a:cubicBezTo>
                <a:cubicBezTo>
                  <a:pt x="177" y="158"/>
                  <a:pt x="177" y="158"/>
                  <a:pt x="177" y="158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0" y="142"/>
                  <a:pt x="170" y="142"/>
                  <a:pt x="170" y="142"/>
                </a:cubicBezTo>
                <a:cubicBezTo>
                  <a:pt x="170" y="139"/>
                  <a:pt x="170" y="139"/>
                  <a:pt x="170" y="139"/>
                </a:cubicBezTo>
                <a:cubicBezTo>
                  <a:pt x="173" y="132"/>
                  <a:pt x="173" y="132"/>
                  <a:pt x="173" y="132"/>
                </a:cubicBezTo>
                <a:cubicBezTo>
                  <a:pt x="166" y="119"/>
                  <a:pt x="166" y="119"/>
                  <a:pt x="166" y="119"/>
                </a:cubicBezTo>
                <a:cubicBezTo>
                  <a:pt x="167" y="110"/>
                  <a:pt x="167" y="110"/>
                  <a:pt x="167" y="110"/>
                </a:cubicBezTo>
                <a:cubicBezTo>
                  <a:pt x="161" y="110"/>
                  <a:pt x="161" y="110"/>
                  <a:pt x="161" y="11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154" y="107"/>
                  <a:pt x="154" y="107"/>
                  <a:pt x="154" y="107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44" y="109"/>
                  <a:pt x="144" y="109"/>
                  <a:pt x="144" y="109"/>
                </a:cubicBezTo>
                <a:cubicBezTo>
                  <a:pt x="144" y="110"/>
                  <a:pt x="144" y="110"/>
                  <a:pt x="144" y="110"/>
                </a:cubicBezTo>
                <a:cubicBezTo>
                  <a:pt x="140" y="110"/>
                  <a:pt x="140" y="110"/>
                  <a:pt x="140" y="110"/>
                </a:cubicBezTo>
                <a:cubicBezTo>
                  <a:pt x="130" y="99"/>
                  <a:pt x="130" y="99"/>
                  <a:pt x="130" y="99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2" y="87"/>
                  <a:pt x="132" y="87"/>
                  <a:pt x="132" y="87"/>
                </a:cubicBezTo>
                <a:cubicBezTo>
                  <a:pt x="130" y="87"/>
                  <a:pt x="130" y="87"/>
                  <a:pt x="130" y="8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140" y="75"/>
                  <a:pt x="140" y="75"/>
                  <a:pt x="140" y="75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46" y="66"/>
                  <a:pt x="146" y="66"/>
                  <a:pt x="146" y="66"/>
                </a:cubicBezTo>
                <a:cubicBezTo>
                  <a:pt x="148" y="66"/>
                  <a:pt x="148" y="66"/>
                  <a:pt x="148" y="66"/>
                </a:cubicBezTo>
                <a:cubicBezTo>
                  <a:pt x="152" y="66"/>
                  <a:pt x="152" y="66"/>
                  <a:pt x="152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67" y="64"/>
                  <a:pt x="167" y="64"/>
                  <a:pt x="167" y="64"/>
                </a:cubicBezTo>
                <a:cubicBezTo>
                  <a:pt x="167" y="69"/>
                  <a:pt x="167" y="69"/>
                  <a:pt x="167" y="69"/>
                </a:cubicBezTo>
                <a:lnTo>
                  <a:pt x="176" y="72"/>
                </a:lnTo>
                <a:close/>
                <a:moveTo>
                  <a:pt x="148" y="36"/>
                </a:moveTo>
                <a:cubicBezTo>
                  <a:pt x="149" y="34"/>
                  <a:pt x="149" y="34"/>
                  <a:pt x="149" y="34"/>
                </a:cubicBezTo>
                <a:cubicBezTo>
                  <a:pt x="152" y="33"/>
                  <a:pt x="152" y="33"/>
                  <a:pt x="152" y="33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55" y="40"/>
                  <a:pt x="155" y="40"/>
                  <a:pt x="155" y="40"/>
                </a:cubicBezTo>
                <a:cubicBezTo>
                  <a:pt x="156" y="42"/>
                  <a:pt x="156" y="42"/>
                  <a:pt x="156" y="42"/>
                </a:cubicBezTo>
                <a:cubicBezTo>
                  <a:pt x="158" y="43"/>
                  <a:pt x="158" y="43"/>
                  <a:pt x="158" y="43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52" y="45"/>
                  <a:pt x="152" y="45"/>
                  <a:pt x="152" y="45"/>
                </a:cubicBezTo>
                <a:cubicBezTo>
                  <a:pt x="149" y="45"/>
                  <a:pt x="149" y="45"/>
                  <a:pt x="149" y="45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52" y="41"/>
                  <a:pt x="152" y="41"/>
                  <a:pt x="152" y="41"/>
                </a:cubicBezTo>
                <a:cubicBezTo>
                  <a:pt x="152" y="40"/>
                  <a:pt x="152" y="40"/>
                  <a:pt x="152" y="40"/>
                </a:cubicBezTo>
                <a:cubicBezTo>
                  <a:pt x="150" y="38"/>
                  <a:pt x="150" y="38"/>
                  <a:pt x="150" y="38"/>
                </a:cubicBezTo>
                <a:cubicBezTo>
                  <a:pt x="148" y="37"/>
                  <a:pt x="148" y="37"/>
                  <a:pt x="148" y="37"/>
                </a:cubicBezTo>
                <a:lnTo>
                  <a:pt x="148" y="36"/>
                </a:lnTo>
                <a:close/>
                <a:moveTo>
                  <a:pt x="142" y="42"/>
                </a:moveTo>
                <a:cubicBezTo>
                  <a:pt x="144" y="39"/>
                  <a:pt x="144" y="39"/>
                  <a:pt x="144" y="39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9" y="39"/>
                  <a:pt x="149" y="39"/>
                  <a:pt x="149" y="39"/>
                </a:cubicBezTo>
                <a:cubicBezTo>
                  <a:pt x="149" y="41"/>
                  <a:pt x="149" y="41"/>
                  <a:pt x="149" y="41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2" y="44"/>
                  <a:pt x="142" y="44"/>
                  <a:pt x="142" y="44"/>
                </a:cubicBezTo>
                <a:lnTo>
                  <a:pt x="142" y="42"/>
                </a:lnTo>
                <a:close/>
                <a:moveTo>
                  <a:pt x="87" y="54"/>
                </a:moveTo>
                <a:cubicBezTo>
                  <a:pt x="85" y="55"/>
                  <a:pt x="85" y="55"/>
                  <a:pt x="85" y="55"/>
                </a:cubicBezTo>
                <a:cubicBezTo>
                  <a:pt x="85" y="53"/>
                  <a:pt x="85" y="53"/>
                  <a:pt x="85" y="53"/>
                </a:cubicBezTo>
                <a:cubicBezTo>
                  <a:pt x="86" y="52"/>
                  <a:pt x="86" y="52"/>
                  <a:pt x="86" y="52"/>
                </a:cubicBezTo>
                <a:cubicBezTo>
                  <a:pt x="87" y="53"/>
                  <a:pt x="87" y="53"/>
                  <a:pt x="87" y="53"/>
                </a:cubicBezTo>
                <a:lnTo>
                  <a:pt x="87" y="54"/>
                </a:lnTo>
                <a:close/>
                <a:moveTo>
                  <a:pt x="95" y="52"/>
                </a:moveTo>
                <a:cubicBezTo>
                  <a:pt x="93" y="52"/>
                  <a:pt x="93" y="52"/>
                  <a:pt x="93" y="52"/>
                </a:cubicBezTo>
                <a:cubicBezTo>
                  <a:pt x="93" y="53"/>
                  <a:pt x="93" y="53"/>
                  <a:pt x="93" y="53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4"/>
                  <a:pt x="90" y="54"/>
                  <a:pt x="90" y="54"/>
                </a:cubicBezTo>
                <a:cubicBezTo>
                  <a:pt x="90" y="54"/>
                  <a:pt x="90" y="53"/>
                  <a:pt x="90" y="53"/>
                </a:cubicBezTo>
                <a:cubicBezTo>
                  <a:pt x="89" y="53"/>
                  <a:pt x="89" y="53"/>
                  <a:pt x="89" y="53"/>
                </a:cubicBezTo>
                <a:cubicBezTo>
                  <a:pt x="89" y="52"/>
                  <a:pt x="89" y="52"/>
                  <a:pt x="89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3" y="50"/>
                  <a:pt x="93" y="50"/>
                  <a:pt x="93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5" y="51"/>
                  <a:pt x="95" y="51"/>
                  <a:pt x="95" y="51"/>
                </a:cubicBezTo>
                <a:lnTo>
                  <a:pt x="95" y="52"/>
                </a:lnTo>
                <a:close/>
              </a:path>
            </a:pathLst>
          </a:custGeom>
          <a:solidFill>
            <a:srgbClr val="0584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8240BBF-9800-4967-A594-76BE64B58C2E}"/>
              </a:ext>
            </a:extLst>
          </p:cNvPr>
          <p:cNvSpPr txBox="1"/>
          <p:nvPr/>
        </p:nvSpPr>
        <p:spPr>
          <a:xfrm>
            <a:off x="333735" y="1364151"/>
            <a:ext cx="7949796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II.TÌM HIỂU CHI TIẾT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B5CE9DE-1C05-4011-AF88-B922A4AC919D}"/>
              </a:ext>
            </a:extLst>
          </p:cNvPr>
          <p:cNvSpPr txBox="1"/>
          <p:nvPr/>
        </p:nvSpPr>
        <p:spPr>
          <a:xfrm>
            <a:off x="1320801" y="47852"/>
            <a:ext cx="9361714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HỒNG -  NHÀ VĂN CỦA </a:t>
            </a:r>
          </a:p>
          <a:p>
            <a:pPr algn="ct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FD11FE-B48E-47A8-B352-6ECBE8CA2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37" y="1971612"/>
            <a:ext cx="8471464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endParaRPr lang="en-US" sz="3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077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8333E-6 0.01204 C -0.01003 0.0132 -0.01875 0.01667 -0.02865 0.01783 C -0.03868 0.02199 -0.04805 0.02246 -0.05873 0.02385 C -0.1517 0.02199 -0.15352 0.03264 -0.20625 0.01459 C -0.21185 0.00949 -0.21303 0.00556 -0.2181 -0.00162 C -0.22605 -0.0125 -0.23451 -0.02384 -0.24571 -0.02777 C -0.27448 -0.0537 -0.34063 -0.04328 -0.36146 -0.04375 C -0.36993 -0.04652 -0.37865 -0.04791 -0.38737 -0.05069 C -0.39284 -0.05254 -0.39779 -0.05532 -0.40326 -0.05648 C -0.41094 -0.06041 -0.41941 -0.06481 -0.42761 -0.06666 C -0.44024 -0.07546 -0.45326 -0.08217 -0.46706 -0.0875 C -0.47188 -0.08935 -0.47592 -0.09259 -0.48034 -0.09537 C -0.49102 -0.10092 -0.50352 -0.10555 -0.51472 -0.1081 C -0.54076 -0.10694 -0.56602 -0.10555 -0.5918 -0.10648 C -0.60352 -0.11203 -0.61524 -0.11643 -0.62618 -0.12407 C -0.63112 -0.12754 -0.63607 -0.13101 -0.64154 -0.1331 C -0.65196 -0.14143 -0.63959 -0.1324 -0.64987 -0.1375 C -0.6543 -0.14027 -0.65873 -0.14398 -0.66342 -0.14676 C -0.6681 -0.14953 -0.66498 -0.14629 -0.66915 -0.14907 C -0.67696 -0.15416 -0.6849 -0.15926 -0.69336 -0.16273 C -0.70092 -0.16944 -0.70925 -0.17639 -0.71771 -0.18101 C -0.72409 -0.19004 -0.73425 -0.19421 -0.73946 -0.20509 C -0.74063 -0.20764 -0.74206 -0.20949 -0.74271 -0.2118 C -0.74336 -0.21365 -0.74362 -0.21597 -0.74441 -0.21782 C -0.74649 -0.22245 -0.74987 -0.22569 -0.75209 -0.23032 C -0.75691 -0.24004 -0.76094 -0.24583 -0.76706 -0.25416 " pathEditMode="relative" rAng="0" ptsTypes="AAAAAAAAAAAAAAAAAAAAAAAAAA">
                                      <p:cBhvr>
                                        <p:cTn id="17" dur="6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59" y="-12662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75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75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75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75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75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75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22" grpId="0" animBg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870</Words>
  <Application>Microsoft Office PowerPoint</Application>
  <PresentationFormat>Widescreen</PresentationFormat>
  <Paragraphs>101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5" baseType="lpstr">
      <vt:lpstr>等线</vt:lpstr>
      <vt:lpstr>微软雅黑</vt:lpstr>
      <vt:lpstr>宋体</vt:lpstr>
      <vt:lpstr>.VnCentury Schoolbook</vt:lpstr>
      <vt:lpstr>Arial</vt:lpstr>
      <vt:lpstr>Calibri</vt:lpstr>
      <vt:lpstr>Calibri Light</vt:lpstr>
      <vt:lpstr>Symbol</vt:lpstr>
      <vt:lpstr>Times New Roman</vt:lpstr>
      <vt:lpstr>Trebuchet MS</vt:lpstr>
      <vt:lpstr>Wingdings 3</vt:lpstr>
      <vt:lpstr>方正卡通简体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52</cp:revision>
  <dcterms:created xsi:type="dcterms:W3CDTF">2021-06-22T20:56:10Z</dcterms:created>
  <dcterms:modified xsi:type="dcterms:W3CDTF">2024-11-28T03:24:26Z</dcterms:modified>
</cp:coreProperties>
</file>