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Lst>
  <p:notesMasterIdLst>
    <p:notesMasterId r:id="rId31"/>
  </p:notesMasterIdLst>
  <p:sldIdLst>
    <p:sldId id="256" r:id="rId2"/>
    <p:sldId id="257" r:id="rId3"/>
    <p:sldId id="268" r:id="rId4"/>
    <p:sldId id="308" r:id="rId5"/>
    <p:sldId id="270" r:id="rId6"/>
    <p:sldId id="309" r:id="rId7"/>
    <p:sldId id="310" r:id="rId8"/>
    <p:sldId id="311" r:id="rId9"/>
    <p:sldId id="264" r:id="rId10"/>
    <p:sldId id="312" r:id="rId11"/>
    <p:sldId id="313" r:id="rId12"/>
    <p:sldId id="315" r:id="rId13"/>
    <p:sldId id="316" r:id="rId14"/>
    <p:sldId id="317" r:id="rId15"/>
    <p:sldId id="318" r:id="rId16"/>
    <p:sldId id="320" r:id="rId17"/>
    <p:sldId id="271" r:id="rId18"/>
    <p:sldId id="322" r:id="rId19"/>
    <p:sldId id="327" r:id="rId20"/>
    <p:sldId id="328" r:id="rId21"/>
    <p:sldId id="259" r:id="rId22"/>
    <p:sldId id="263" r:id="rId23"/>
    <p:sldId id="276" r:id="rId24"/>
    <p:sldId id="325" r:id="rId25"/>
    <p:sldId id="326" r:id="rId26"/>
    <p:sldId id="260" r:id="rId27"/>
    <p:sldId id="269" r:id="rId28"/>
    <p:sldId id="262" r:id="rId29"/>
    <p:sldId id="284" r:id="rId30"/>
  </p:sldIdLst>
  <p:sldSz cx="9144000" cy="5143500" type="screen16x9"/>
  <p:notesSz cx="6858000" cy="9144000"/>
  <p:embeddedFontLst>
    <p:embeddedFont>
      <p:font typeface="Bebas Neue" panose="020B0604020202020204" charset="0"/>
      <p:regular r:id="rId32"/>
    </p:embeddedFont>
    <p:embeddedFont>
      <p:font typeface="Lato" panose="020B0604020202020204" charset="0"/>
      <p:regular r:id="rId33"/>
      <p:bold r:id="rId34"/>
      <p:italic r:id="rId35"/>
      <p:boldItalic r:id="rId36"/>
    </p:embeddedFont>
    <p:embeddedFont>
      <p:font typeface="PT Sans" panose="020B0604020202020204" charset="0"/>
      <p:regular r:id="rId37"/>
      <p:bold r:id="rId38"/>
      <p:italic r:id="rId39"/>
      <p:boldItalic r:id="rId40"/>
    </p:embeddedFont>
    <p:embeddedFont>
      <p:font typeface="Manjari" panose="020B0604020202020204" charset="0"/>
      <p:regular r:id="rId41"/>
      <p:bold r:id="rId42"/>
    </p:embeddedFont>
    <p:embeddedFont>
      <p:font typeface="Open San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B9E6D-60B1-40BC-9C45-14DC4633746E}">
  <a:tblStyle styleId="{9B0B9E6D-60B1-40BC-9C45-14DC4633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64"/>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DCE9D-8E22-4189-8DE6-ABF241EC2B06}"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n-US"/>
        </a:p>
      </dgm:t>
    </dgm:pt>
    <dgm:pt modelId="{78506D75-4CAE-4C20-A425-067D20ECF66F}">
      <dgm:prSet custT="1"/>
      <dgm:spPr/>
      <dgm:t>
        <a:bodyPr/>
        <a:lstStyle/>
        <a:p>
          <a:r>
            <a:rPr lang="vi-VN" sz="1600" b="0" i="0" dirty="0"/>
            <a:t>Giải thích được sự cần thiết phải bảo vệ môi trường và tài nguyên  thiên nhiên. </a:t>
          </a:r>
          <a:endParaRPr lang="en-US" sz="1600" dirty="0"/>
        </a:p>
      </dgm:t>
    </dgm:pt>
    <dgm:pt modelId="{D18CB3A9-61D2-4F09-9435-23DAF51266FB}" type="parTrans" cxnId="{B135EA74-CD59-4F07-802D-49C48EB379C9}">
      <dgm:prSet/>
      <dgm:spPr/>
      <dgm:t>
        <a:bodyPr/>
        <a:lstStyle/>
        <a:p>
          <a:endParaRPr lang="en-US" sz="1800"/>
        </a:p>
      </dgm:t>
    </dgm:pt>
    <dgm:pt modelId="{CA9F8059-07F6-4C47-A12D-A2E229FE98DF}" type="sibTrans" cxnId="{B135EA74-CD59-4F07-802D-49C48EB379C9}">
      <dgm:prSet/>
      <dgm:spPr/>
      <dgm:t>
        <a:bodyPr/>
        <a:lstStyle/>
        <a:p>
          <a:endParaRPr lang="en-US" sz="1800"/>
        </a:p>
      </dgm:t>
    </dgm:pt>
    <dgm:pt modelId="{5FC98089-FCFB-44FA-9EE1-17E26284A8B4}">
      <dgm:prSet custT="1"/>
      <dgm:spPr/>
      <dgm:t>
        <a:bodyPr/>
        <a:lstStyle/>
        <a:p>
          <a:r>
            <a:rPr lang="vi-VN" sz="1600" b="0" i="0" dirty="0"/>
            <a:t>Nêu được một số quy định cơ bản của pháp luật về bảo vệ môi trường,  tài nguyên thiên nhiên; một số biện pháp cần thiết để bảo vệ môi  trường và tài nguyên thiên nhiên. </a:t>
          </a:r>
          <a:endParaRPr lang="en-US" sz="1600" dirty="0"/>
        </a:p>
      </dgm:t>
    </dgm:pt>
    <dgm:pt modelId="{94949FEE-AB10-4862-9B57-229B34C2D769}" type="parTrans" cxnId="{264989A9-42D4-44C6-8F4F-B7F9E02EB553}">
      <dgm:prSet/>
      <dgm:spPr/>
      <dgm:t>
        <a:bodyPr/>
        <a:lstStyle/>
        <a:p>
          <a:endParaRPr lang="en-US" sz="1800"/>
        </a:p>
      </dgm:t>
    </dgm:pt>
    <dgm:pt modelId="{1ED3813A-2658-4C71-B608-6BC1E4628894}" type="sibTrans" cxnId="{264989A9-42D4-44C6-8F4F-B7F9E02EB553}">
      <dgm:prSet/>
      <dgm:spPr/>
      <dgm:t>
        <a:bodyPr/>
        <a:lstStyle/>
        <a:p>
          <a:endParaRPr lang="en-US" sz="1800"/>
        </a:p>
      </dgm:t>
    </dgm:pt>
    <dgm:pt modelId="{77DF2C69-19C4-4E62-89F3-5458018A5FEA}">
      <dgm:prSet custT="1"/>
      <dgm:spPr/>
      <dgm:t>
        <a:bodyPr/>
        <a:lstStyle/>
        <a:p>
          <a:r>
            <a:rPr lang="vi-VN" sz="1600" b="0" i="0" dirty="0"/>
            <a:t>Nêu được trách nhiệm của học sinh trong việc bảo vệ môi trường và tài  nguyên thiên nhiên. </a:t>
          </a:r>
          <a:endParaRPr lang="en-US" sz="1600" dirty="0"/>
        </a:p>
      </dgm:t>
    </dgm:pt>
    <dgm:pt modelId="{789110F4-7BBA-4016-A47E-8F10A0DF298E}" type="parTrans" cxnId="{FA2F1403-DFC7-47AA-81F5-16922EEB7CE5}">
      <dgm:prSet/>
      <dgm:spPr/>
      <dgm:t>
        <a:bodyPr/>
        <a:lstStyle/>
        <a:p>
          <a:endParaRPr lang="en-US" sz="1800"/>
        </a:p>
      </dgm:t>
    </dgm:pt>
    <dgm:pt modelId="{D70DCF45-5956-4B0F-9757-1EDBC1763D4E}" type="sibTrans" cxnId="{FA2F1403-DFC7-47AA-81F5-16922EEB7CE5}">
      <dgm:prSet/>
      <dgm:spPr/>
      <dgm:t>
        <a:bodyPr/>
        <a:lstStyle/>
        <a:p>
          <a:endParaRPr lang="en-US" sz="1800"/>
        </a:p>
      </dgm:t>
    </dgm:pt>
    <dgm:pt modelId="{0C1060AF-81F2-41D1-B160-825D9F7A49A2}">
      <dgm:prSet custT="1"/>
      <dgm:spPr/>
      <dgm:t>
        <a:bodyPr/>
        <a:lstStyle/>
        <a:p>
          <a:r>
            <a:rPr lang="vi-VN" sz="1600" b="0" i="0" dirty="0"/>
            <a:t>Thực hiện được việc bảo vệ môi trường và tài nguyên thiên nhiên  bằng những việc làm phù hợp với lứa tuổi. </a:t>
          </a:r>
          <a:endParaRPr lang="en-US" sz="1600" dirty="0"/>
        </a:p>
      </dgm:t>
    </dgm:pt>
    <dgm:pt modelId="{45435FD6-1796-4B58-95FC-5E2DE8EC909C}" type="parTrans" cxnId="{75D5E928-CD02-441E-9CEC-39D69A35B2B0}">
      <dgm:prSet/>
      <dgm:spPr/>
      <dgm:t>
        <a:bodyPr/>
        <a:lstStyle/>
        <a:p>
          <a:endParaRPr lang="en-US" sz="1800"/>
        </a:p>
      </dgm:t>
    </dgm:pt>
    <dgm:pt modelId="{D94A60EA-CBE7-4C27-BDD7-70E4C3BD42D5}" type="sibTrans" cxnId="{75D5E928-CD02-441E-9CEC-39D69A35B2B0}">
      <dgm:prSet/>
      <dgm:spPr/>
      <dgm:t>
        <a:bodyPr/>
        <a:lstStyle/>
        <a:p>
          <a:endParaRPr lang="en-US" sz="1800"/>
        </a:p>
      </dgm:t>
    </dgm:pt>
    <dgm:pt modelId="{42AD959C-CA35-4DE7-ABF6-1B3A395B6D67}">
      <dgm:prSet custT="1"/>
      <dgm:spPr/>
      <dgm:t>
        <a:bodyPr/>
        <a:lstStyle/>
        <a:p>
          <a:r>
            <a:rPr lang="vi-VN" sz="1600" b="0" i="0" dirty="0"/>
            <a:t>Phê phán, đấu tranh với những hành vi gây ô nhiễm môi trường và  phá hoại tài nguyên thiên nhiên. </a:t>
          </a:r>
          <a:endParaRPr lang="en-US" sz="1600" dirty="0"/>
        </a:p>
      </dgm:t>
    </dgm:pt>
    <dgm:pt modelId="{85A78D7C-7A5C-4676-BEE8-E9B8E1815E65}" type="parTrans" cxnId="{2CCE8332-80C5-4969-B646-8EF5ADF593BC}">
      <dgm:prSet/>
      <dgm:spPr/>
      <dgm:t>
        <a:bodyPr/>
        <a:lstStyle/>
        <a:p>
          <a:endParaRPr lang="en-US" sz="1800"/>
        </a:p>
      </dgm:t>
    </dgm:pt>
    <dgm:pt modelId="{C0513A05-6BCF-435F-8DE5-954B7B6F29B0}" type="sibTrans" cxnId="{2CCE8332-80C5-4969-B646-8EF5ADF593BC}">
      <dgm:prSet/>
      <dgm:spPr/>
      <dgm:t>
        <a:bodyPr/>
        <a:lstStyle/>
        <a:p>
          <a:endParaRPr lang="en-US" sz="1800"/>
        </a:p>
      </dgm:t>
    </dgm:pt>
    <dgm:pt modelId="{FC3AA6CD-BC5C-46CD-92FE-15DF958544EB}" type="pres">
      <dgm:prSet presAssocID="{B4DDCE9D-8E22-4189-8DE6-ABF241EC2B06}" presName="linear" presStyleCnt="0">
        <dgm:presLayoutVars>
          <dgm:animLvl val="lvl"/>
          <dgm:resizeHandles val="exact"/>
        </dgm:presLayoutVars>
      </dgm:prSet>
      <dgm:spPr/>
      <dgm:t>
        <a:bodyPr/>
        <a:lstStyle/>
        <a:p>
          <a:endParaRPr lang="en-US"/>
        </a:p>
      </dgm:t>
    </dgm:pt>
    <dgm:pt modelId="{59138D75-2B52-44A9-B5F3-5B645956C9E5}" type="pres">
      <dgm:prSet presAssocID="{78506D75-4CAE-4C20-A425-067D20ECF66F}" presName="parentText" presStyleLbl="node1" presStyleIdx="0" presStyleCnt="5">
        <dgm:presLayoutVars>
          <dgm:chMax val="0"/>
          <dgm:bulletEnabled val="1"/>
        </dgm:presLayoutVars>
      </dgm:prSet>
      <dgm:spPr/>
      <dgm:t>
        <a:bodyPr/>
        <a:lstStyle/>
        <a:p>
          <a:endParaRPr lang="en-US"/>
        </a:p>
      </dgm:t>
    </dgm:pt>
    <dgm:pt modelId="{9B4977B7-97FA-4A8E-AB60-733A1B76A446}" type="pres">
      <dgm:prSet presAssocID="{CA9F8059-07F6-4C47-A12D-A2E229FE98DF}" presName="spacer" presStyleCnt="0"/>
      <dgm:spPr/>
    </dgm:pt>
    <dgm:pt modelId="{8BDE1C1F-B998-471B-AFC9-547FDFBDA9D9}" type="pres">
      <dgm:prSet presAssocID="{5FC98089-FCFB-44FA-9EE1-17E26284A8B4}" presName="parentText" presStyleLbl="node1" presStyleIdx="1" presStyleCnt="5">
        <dgm:presLayoutVars>
          <dgm:chMax val="0"/>
          <dgm:bulletEnabled val="1"/>
        </dgm:presLayoutVars>
      </dgm:prSet>
      <dgm:spPr/>
      <dgm:t>
        <a:bodyPr/>
        <a:lstStyle/>
        <a:p>
          <a:endParaRPr lang="en-US"/>
        </a:p>
      </dgm:t>
    </dgm:pt>
    <dgm:pt modelId="{3DBF193D-ECDF-4B1B-9004-5632E6CD4439}" type="pres">
      <dgm:prSet presAssocID="{1ED3813A-2658-4C71-B608-6BC1E4628894}" presName="spacer" presStyleCnt="0"/>
      <dgm:spPr/>
    </dgm:pt>
    <dgm:pt modelId="{4D3A0307-274F-46CB-B05A-535041D1A171}" type="pres">
      <dgm:prSet presAssocID="{77DF2C69-19C4-4E62-89F3-5458018A5FEA}" presName="parentText" presStyleLbl="node1" presStyleIdx="2" presStyleCnt="5">
        <dgm:presLayoutVars>
          <dgm:chMax val="0"/>
          <dgm:bulletEnabled val="1"/>
        </dgm:presLayoutVars>
      </dgm:prSet>
      <dgm:spPr/>
      <dgm:t>
        <a:bodyPr/>
        <a:lstStyle/>
        <a:p>
          <a:endParaRPr lang="en-US"/>
        </a:p>
      </dgm:t>
    </dgm:pt>
    <dgm:pt modelId="{D78DACCC-F5AF-4AB2-A4D3-94DAB7E67DA5}" type="pres">
      <dgm:prSet presAssocID="{D70DCF45-5956-4B0F-9757-1EDBC1763D4E}" presName="spacer" presStyleCnt="0"/>
      <dgm:spPr/>
    </dgm:pt>
    <dgm:pt modelId="{53CFD12A-A6C8-41B4-B82A-1207C75971B0}" type="pres">
      <dgm:prSet presAssocID="{0C1060AF-81F2-41D1-B160-825D9F7A49A2}" presName="parentText" presStyleLbl="node1" presStyleIdx="3" presStyleCnt="5">
        <dgm:presLayoutVars>
          <dgm:chMax val="0"/>
          <dgm:bulletEnabled val="1"/>
        </dgm:presLayoutVars>
      </dgm:prSet>
      <dgm:spPr/>
      <dgm:t>
        <a:bodyPr/>
        <a:lstStyle/>
        <a:p>
          <a:endParaRPr lang="en-US"/>
        </a:p>
      </dgm:t>
    </dgm:pt>
    <dgm:pt modelId="{0AEDF0C6-2E61-4C60-866C-A43234B26C6E}" type="pres">
      <dgm:prSet presAssocID="{D94A60EA-CBE7-4C27-BDD7-70E4C3BD42D5}" presName="spacer" presStyleCnt="0"/>
      <dgm:spPr/>
    </dgm:pt>
    <dgm:pt modelId="{A10C9A45-0E50-4A12-ADAA-C57E5F113A86}" type="pres">
      <dgm:prSet presAssocID="{42AD959C-CA35-4DE7-ABF6-1B3A395B6D67}" presName="parentText" presStyleLbl="node1" presStyleIdx="4" presStyleCnt="5">
        <dgm:presLayoutVars>
          <dgm:chMax val="0"/>
          <dgm:bulletEnabled val="1"/>
        </dgm:presLayoutVars>
      </dgm:prSet>
      <dgm:spPr/>
      <dgm:t>
        <a:bodyPr/>
        <a:lstStyle/>
        <a:p>
          <a:endParaRPr lang="en-US"/>
        </a:p>
      </dgm:t>
    </dgm:pt>
  </dgm:ptLst>
  <dgm:cxnLst>
    <dgm:cxn modelId="{2CCE8332-80C5-4969-B646-8EF5ADF593BC}" srcId="{B4DDCE9D-8E22-4189-8DE6-ABF241EC2B06}" destId="{42AD959C-CA35-4DE7-ABF6-1B3A395B6D67}" srcOrd="4" destOrd="0" parTransId="{85A78D7C-7A5C-4676-BEE8-E9B8E1815E65}" sibTransId="{C0513A05-6BCF-435F-8DE5-954B7B6F29B0}"/>
    <dgm:cxn modelId="{62B01FD0-7558-4AD8-BA22-D1DC046964AD}" type="presOf" srcId="{0C1060AF-81F2-41D1-B160-825D9F7A49A2}" destId="{53CFD12A-A6C8-41B4-B82A-1207C75971B0}" srcOrd="0" destOrd="0" presId="urn:microsoft.com/office/officeart/2005/8/layout/vList2"/>
    <dgm:cxn modelId="{264989A9-42D4-44C6-8F4F-B7F9E02EB553}" srcId="{B4DDCE9D-8E22-4189-8DE6-ABF241EC2B06}" destId="{5FC98089-FCFB-44FA-9EE1-17E26284A8B4}" srcOrd="1" destOrd="0" parTransId="{94949FEE-AB10-4862-9B57-229B34C2D769}" sibTransId="{1ED3813A-2658-4C71-B608-6BC1E4628894}"/>
    <dgm:cxn modelId="{B135EA74-CD59-4F07-802D-49C48EB379C9}" srcId="{B4DDCE9D-8E22-4189-8DE6-ABF241EC2B06}" destId="{78506D75-4CAE-4C20-A425-067D20ECF66F}" srcOrd="0" destOrd="0" parTransId="{D18CB3A9-61D2-4F09-9435-23DAF51266FB}" sibTransId="{CA9F8059-07F6-4C47-A12D-A2E229FE98DF}"/>
    <dgm:cxn modelId="{48A8C695-C744-42A1-8DD1-75615AB00A83}" type="presOf" srcId="{42AD959C-CA35-4DE7-ABF6-1B3A395B6D67}" destId="{A10C9A45-0E50-4A12-ADAA-C57E5F113A86}" srcOrd="0" destOrd="0" presId="urn:microsoft.com/office/officeart/2005/8/layout/vList2"/>
    <dgm:cxn modelId="{75D5E928-CD02-441E-9CEC-39D69A35B2B0}" srcId="{B4DDCE9D-8E22-4189-8DE6-ABF241EC2B06}" destId="{0C1060AF-81F2-41D1-B160-825D9F7A49A2}" srcOrd="3" destOrd="0" parTransId="{45435FD6-1796-4B58-95FC-5E2DE8EC909C}" sibTransId="{D94A60EA-CBE7-4C27-BDD7-70E4C3BD42D5}"/>
    <dgm:cxn modelId="{69626EDD-00D0-4C44-BAEB-B4B4F05F416B}" type="presOf" srcId="{B4DDCE9D-8E22-4189-8DE6-ABF241EC2B06}" destId="{FC3AA6CD-BC5C-46CD-92FE-15DF958544EB}" srcOrd="0" destOrd="0" presId="urn:microsoft.com/office/officeart/2005/8/layout/vList2"/>
    <dgm:cxn modelId="{FA2F1403-DFC7-47AA-81F5-16922EEB7CE5}" srcId="{B4DDCE9D-8E22-4189-8DE6-ABF241EC2B06}" destId="{77DF2C69-19C4-4E62-89F3-5458018A5FEA}" srcOrd="2" destOrd="0" parTransId="{789110F4-7BBA-4016-A47E-8F10A0DF298E}" sibTransId="{D70DCF45-5956-4B0F-9757-1EDBC1763D4E}"/>
    <dgm:cxn modelId="{D05033B0-5D92-4DC2-9330-71D8D87EC8D7}" type="presOf" srcId="{77DF2C69-19C4-4E62-89F3-5458018A5FEA}" destId="{4D3A0307-274F-46CB-B05A-535041D1A171}" srcOrd="0" destOrd="0" presId="urn:microsoft.com/office/officeart/2005/8/layout/vList2"/>
    <dgm:cxn modelId="{52BE5595-6250-4CBC-B0EE-BD0BA9AF6CC1}" type="presOf" srcId="{5FC98089-FCFB-44FA-9EE1-17E26284A8B4}" destId="{8BDE1C1F-B998-471B-AFC9-547FDFBDA9D9}" srcOrd="0" destOrd="0" presId="urn:microsoft.com/office/officeart/2005/8/layout/vList2"/>
    <dgm:cxn modelId="{11D9FB9E-9CE2-4A97-8B86-566DB6AB11DC}" type="presOf" srcId="{78506D75-4CAE-4C20-A425-067D20ECF66F}" destId="{59138D75-2B52-44A9-B5F3-5B645956C9E5}" srcOrd="0" destOrd="0" presId="urn:microsoft.com/office/officeart/2005/8/layout/vList2"/>
    <dgm:cxn modelId="{409A2AE5-EA9B-40B0-A229-3664E4A80C07}" type="presParOf" srcId="{FC3AA6CD-BC5C-46CD-92FE-15DF958544EB}" destId="{59138D75-2B52-44A9-B5F3-5B645956C9E5}" srcOrd="0" destOrd="0" presId="urn:microsoft.com/office/officeart/2005/8/layout/vList2"/>
    <dgm:cxn modelId="{63B35043-B0EF-4673-B7B0-E461E57FDB51}" type="presParOf" srcId="{FC3AA6CD-BC5C-46CD-92FE-15DF958544EB}" destId="{9B4977B7-97FA-4A8E-AB60-733A1B76A446}" srcOrd="1" destOrd="0" presId="urn:microsoft.com/office/officeart/2005/8/layout/vList2"/>
    <dgm:cxn modelId="{04373233-E8C0-48B8-A3BB-16A12B5412F0}" type="presParOf" srcId="{FC3AA6CD-BC5C-46CD-92FE-15DF958544EB}" destId="{8BDE1C1F-B998-471B-AFC9-547FDFBDA9D9}" srcOrd="2" destOrd="0" presId="urn:microsoft.com/office/officeart/2005/8/layout/vList2"/>
    <dgm:cxn modelId="{204F48E0-6799-416F-AEF6-759DB6A09B5F}" type="presParOf" srcId="{FC3AA6CD-BC5C-46CD-92FE-15DF958544EB}" destId="{3DBF193D-ECDF-4B1B-9004-5632E6CD4439}" srcOrd="3" destOrd="0" presId="urn:microsoft.com/office/officeart/2005/8/layout/vList2"/>
    <dgm:cxn modelId="{A5484954-F1D7-400C-A171-4C4EA7ED7754}" type="presParOf" srcId="{FC3AA6CD-BC5C-46CD-92FE-15DF958544EB}" destId="{4D3A0307-274F-46CB-B05A-535041D1A171}" srcOrd="4" destOrd="0" presId="urn:microsoft.com/office/officeart/2005/8/layout/vList2"/>
    <dgm:cxn modelId="{93C2C8E0-35DA-48DF-B8BF-79849F39D7DE}" type="presParOf" srcId="{FC3AA6CD-BC5C-46CD-92FE-15DF958544EB}" destId="{D78DACCC-F5AF-4AB2-A4D3-94DAB7E67DA5}" srcOrd="5" destOrd="0" presId="urn:microsoft.com/office/officeart/2005/8/layout/vList2"/>
    <dgm:cxn modelId="{59846A03-CF9E-41A6-AB00-5009E50DCE7D}" type="presParOf" srcId="{FC3AA6CD-BC5C-46CD-92FE-15DF958544EB}" destId="{53CFD12A-A6C8-41B4-B82A-1207C75971B0}" srcOrd="6" destOrd="0" presId="urn:microsoft.com/office/officeart/2005/8/layout/vList2"/>
    <dgm:cxn modelId="{229CCB28-A217-414B-81B1-30B865407A28}" type="presParOf" srcId="{FC3AA6CD-BC5C-46CD-92FE-15DF958544EB}" destId="{0AEDF0C6-2E61-4C60-866C-A43234B26C6E}" srcOrd="7" destOrd="0" presId="urn:microsoft.com/office/officeart/2005/8/layout/vList2"/>
    <dgm:cxn modelId="{1D7BC787-0997-4666-85BB-3EC97B2ABC6D}" type="presParOf" srcId="{FC3AA6CD-BC5C-46CD-92FE-15DF958544EB}" destId="{A10C9A45-0E50-4A12-ADAA-C57E5F113A8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38D75-2B52-44A9-B5F3-5B645956C9E5}">
      <dsp:nvSpPr>
        <dsp:cNvPr id="0" name=""/>
        <dsp:cNvSpPr/>
      </dsp:nvSpPr>
      <dsp:spPr>
        <a:xfrm>
          <a:off x="0" y="43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Giải thích được sự cần thiết phải bảo vệ môi trường và tài nguyên  thiên nhiên. </a:t>
          </a:r>
          <a:endParaRPr lang="en-US" sz="1600" kern="1200" dirty="0"/>
        </a:p>
      </dsp:txBody>
      <dsp:txXfrm>
        <a:off x="29557" y="29994"/>
        <a:ext cx="8301115" cy="546360"/>
      </dsp:txXfrm>
    </dsp:sp>
    <dsp:sp modelId="{8BDE1C1F-B998-471B-AFC9-547FDFBDA9D9}">
      <dsp:nvSpPr>
        <dsp:cNvPr id="0" name=""/>
        <dsp:cNvSpPr/>
      </dsp:nvSpPr>
      <dsp:spPr>
        <a:xfrm>
          <a:off x="0" y="67215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Nêu được một số quy định cơ bản của pháp luật về bảo vệ môi trường,  tài nguyên thiên nhiên; một số biện pháp cần thiết để bảo vệ môi  trường và tài nguyên thiên nhiên. </a:t>
          </a:r>
          <a:endParaRPr lang="en-US" sz="1600" kern="1200" dirty="0"/>
        </a:p>
      </dsp:txBody>
      <dsp:txXfrm>
        <a:off x="29557" y="701709"/>
        <a:ext cx="8301115" cy="546360"/>
      </dsp:txXfrm>
    </dsp:sp>
    <dsp:sp modelId="{4D3A0307-274F-46CB-B05A-535041D1A171}">
      <dsp:nvSpPr>
        <dsp:cNvPr id="0" name=""/>
        <dsp:cNvSpPr/>
      </dsp:nvSpPr>
      <dsp:spPr>
        <a:xfrm>
          <a:off x="0" y="134386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Nêu được trách nhiệm của học sinh trong việc bảo vệ môi trường và tài  nguyên thiên nhiên. </a:t>
          </a:r>
          <a:endParaRPr lang="en-US" sz="1600" kern="1200" dirty="0"/>
        </a:p>
      </dsp:txBody>
      <dsp:txXfrm>
        <a:off x="29557" y="1373424"/>
        <a:ext cx="8301115" cy="546360"/>
      </dsp:txXfrm>
    </dsp:sp>
    <dsp:sp modelId="{53CFD12A-A6C8-41B4-B82A-1207C75971B0}">
      <dsp:nvSpPr>
        <dsp:cNvPr id="0" name=""/>
        <dsp:cNvSpPr/>
      </dsp:nvSpPr>
      <dsp:spPr>
        <a:xfrm>
          <a:off x="0" y="201558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Thực hiện được việc bảo vệ môi trường và tài nguyên thiên nhiên  bằng những việc làm phù hợp với lứa tuổi. </a:t>
          </a:r>
          <a:endParaRPr lang="en-US" sz="1600" kern="1200" dirty="0"/>
        </a:p>
      </dsp:txBody>
      <dsp:txXfrm>
        <a:off x="29557" y="2045139"/>
        <a:ext cx="8301115" cy="546360"/>
      </dsp:txXfrm>
    </dsp:sp>
    <dsp:sp modelId="{A10C9A45-0E50-4A12-ADAA-C57E5F113A86}">
      <dsp:nvSpPr>
        <dsp:cNvPr id="0" name=""/>
        <dsp:cNvSpPr/>
      </dsp:nvSpPr>
      <dsp:spPr>
        <a:xfrm>
          <a:off x="0" y="268729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Phê phán, đấu tranh với những hành vi gây ô nhiễm môi trường và  phá hoại tài nguyên thiên nhiên. </a:t>
          </a:r>
          <a:endParaRPr lang="en-US" sz="1600" kern="1200" dirty="0"/>
        </a:p>
      </dsp:txBody>
      <dsp:txXfrm>
        <a:off x="29557" y="2716854"/>
        <a:ext cx="8301115" cy="546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8" name="Google Shape;273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1dd57a388e6_0_29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1dd57a388e6_0_29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1dd57a388e6_0_29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1dd57a388e6_0_29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1dd57a388e6_0_29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1dd57a388e6_0_29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1"/>
        <p:cNvGrpSpPr/>
        <p:nvPr/>
      </p:nvGrpSpPr>
      <p:grpSpPr>
        <a:xfrm>
          <a:off x="0" y="0"/>
          <a:ext cx="0" cy="0"/>
          <a:chOff x="0" y="0"/>
          <a:chExt cx="0" cy="0"/>
        </a:xfrm>
      </p:grpSpPr>
      <p:sp>
        <p:nvSpPr>
          <p:cNvPr id="3802" name="Google Shape;3802;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3" name="Google Shape;3803;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113" y="863975"/>
            <a:ext cx="5396400" cy="25776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04113" y="3346525"/>
            <a:ext cx="47775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04175" y="2895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02350" y="31857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8100" y="202925"/>
            <a:ext cx="311000" cy="183625"/>
          </a:xfrm>
          <a:custGeom>
            <a:avLst/>
            <a:gdLst/>
            <a:ahLst/>
            <a:cxnLst/>
            <a:rect l="l" t="t" r="r" b="b"/>
            <a:pathLst>
              <a:path w="12440" h="7345" extrusionOk="0">
                <a:moveTo>
                  <a:pt x="5356" y="1"/>
                </a:moveTo>
                <a:cubicBezTo>
                  <a:pt x="5152" y="1"/>
                  <a:pt x="4948" y="31"/>
                  <a:pt x="4752" y="97"/>
                </a:cubicBezTo>
                <a:cubicBezTo>
                  <a:pt x="4192" y="287"/>
                  <a:pt x="3719" y="721"/>
                  <a:pt x="3393" y="1205"/>
                </a:cubicBezTo>
                <a:cubicBezTo>
                  <a:pt x="3141" y="1576"/>
                  <a:pt x="3048" y="1995"/>
                  <a:pt x="3001" y="2426"/>
                </a:cubicBezTo>
                <a:cubicBezTo>
                  <a:pt x="2907" y="2397"/>
                  <a:pt x="2810" y="2382"/>
                  <a:pt x="2713" y="2382"/>
                </a:cubicBezTo>
                <a:cubicBezTo>
                  <a:pt x="2535" y="2382"/>
                  <a:pt x="2358" y="2431"/>
                  <a:pt x="2202" y="2526"/>
                </a:cubicBezTo>
                <a:cubicBezTo>
                  <a:pt x="1834" y="2747"/>
                  <a:pt x="1733" y="3127"/>
                  <a:pt x="1650" y="3513"/>
                </a:cubicBezTo>
                <a:cubicBezTo>
                  <a:pt x="1473" y="3483"/>
                  <a:pt x="1267" y="3459"/>
                  <a:pt x="1063" y="3459"/>
                </a:cubicBezTo>
                <a:cubicBezTo>
                  <a:pt x="587" y="3459"/>
                  <a:pt x="125" y="3593"/>
                  <a:pt x="80" y="4105"/>
                </a:cubicBezTo>
                <a:cubicBezTo>
                  <a:pt x="0" y="5019"/>
                  <a:pt x="1018" y="5168"/>
                  <a:pt x="1726" y="5306"/>
                </a:cubicBezTo>
                <a:cubicBezTo>
                  <a:pt x="1677" y="5859"/>
                  <a:pt x="2239" y="6326"/>
                  <a:pt x="2708" y="6541"/>
                </a:cubicBezTo>
                <a:cubicBezTo>
                  <a:pt x="3040" y="6694"/>
                  <a:pt x="3399" y="6762"/>
                  <a:pt x="3765" y="6771"/>
                </a:cubicBezTo>
                <a:cubicBezTo>
                  <a:pt x="3802" y="6771"/>
                  <a:pt x="3840" y="6772"/>
                  <a:pt x="3878" y="6772"/>
                </a:cubicBezTo>
                <a:cubicBezTo>
                  <a:pt x="4158" y="6772"/>
                  <a:pt x="4463" y="6750"/>
                  <a:pt x="4720" y="6651"/>
                </a:cubicBezTo>
                <a:cubicBezTo>
                  <a:pt x="4787" y="6625"/>
                  <a:pt x="4853" y="6596"/>
                  <a:pt x="4919" y="6570"/>
                </a:cubicBezTo>
                <a:cubicBezTo>
                  <a:pt x="4955" y="6556"/>
                  <a:pt x="5023" y="6545"/>
                  <a:pt x="5069" y="6528"/>
                </a:cubicBezTo>
                <a:cubicBezTo>
                  <a:pt x="5071" y="6539"/>
                  <a:pt x="5075" y="6548"/>
                  <a:pt x="5084" y="6548"/>
                </a:cubicBezTo>
                <a:cubicBezTo>
                  <a:pt x="5089" y="6548"/>
                  <a:pt x="5095" y="6545"/>
                  <a:pt x="5103" y="6539"/>
                </a:cubicBezTo>
                <a:cubicBezTo>
                  <a:pt x="5124" y="6571"/>
                  <a:pt x="5157" y="6606"/>
                  <a:pt x="5172" y="6631"/>
                </a:cubicBezTo>
                <a:cubicBezTo>
                  <a:pt x="5320" y="6863"/>
                  <a:pt x="5457" y="7048"/>
                  <a:pt x="5714" y="7165"/>
                </a:cubicBezTo>
                <a:cubicBezTo>
                  <a:pt x="5984" y="7287"/>
                  <a:pt x="6282" y="7344"/>
                  <a:pt x="6583" y="7344"/>
                </a:cubicBezTo>
                <a:cubicBezTo>
                  <a:pt x="7316" y="7344"/>
                  <a:pt x="8067" y="7003"/>
                  <a:pt x="8488" y="6416"/>
                </a:cubicBezTo>
                <a:cubicBezTo>
                  <a:pt x="8789" y="6561"/>
                  <a:pt x="9103" y="6646"/>
                  <a:pt x="9420" y="6646"/>
                </a:cubicBezTo>
                <a:cubicBezTo>
                  <a:pt x="9659" y="6646"/>
                  <a:pt x="9899" y="6599"/>
                  <a:pt x="10137" y="6493"/>
                </a:cubicBezTo>
                <a:cubicBezTo>
                  <a:pt x="10532" y="6318"/>
                  <a:pt x="10889" y="5991"/>
                  <a:pt x="10866" y="5556"/>
                </a:cubicBezTo>
                <a:cubicBezTo>
                  <a:pt x="11407" y="5538"/>
                  <a:pt x="11997" y="5539"/>
                  <a:pt x="12229" y="4946"/>
                </a:cubicBezTo>
                <a:cubicBezTo>
                  <a:pt x="12439" y="4408"/>
                  <a:pt x="12014" y="4088"/>
                  <a:pt x="11558" y="3948"/>
                </a:cubicBezTo>
                <a:cubicBezTo>
                  <a:pt x="11502" y="3727"/>
                  <a:pt x="11378" y="3495"/>
                  <a:pt x="11305" y="3388"/>
                </a:cubicBezTo>
                <a:cubicBezTo>
                  <a:pt x="10878" y="2757"/>
                  <a:pt x="10080" y="2407"/>
                  <a:pt x="9315" y="2407"/>
                </a:cubicBezTo>
                <a:cubicBezTo>
                  <a:pt x="9092" y="2407"/>
                  <a:pt x="8871" y="2437"/>
                  <a:pt x="8663" y="2498"/>
                </a:cubicBezTo>
                <a:cubicBezTo>
                  <a:pt x="8444" y="2562"/>
                  <a:pt x="8237" y="2656"/>
                  <a:pt x="8048" y="2783"/>
                </a:cubicBezTo>
                <a:cubicBezTo>
                  <a:pt x="8029" y="2696"/>
                  <a:pt x="8007" y="2612"/>
                  <a:pt x="7979" y="2527"/>
                </a:cubicBezTo>
                <a:cubicBezTo>
                  <a:pt x="7862" y="2158"/>
                  <a:pt x="7692" y="1804"/>
                  <a:pt x="7523" y="1458"/>
                </a:cubicBezTo>
                <a:cubicBezTo>
                  <a:pt x="7286" y="972"/>
                  <a:pt x="6940" y="534"/>
                  <a:pt x="6453" y="280"/>
                </a:cubicBezTo>
                <a:cubicBezTo>
                  <a:pt x="6117" y="106"/>
                  <a:pt x="5736" y="1"/>
                  <a:pt x="5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25" y="4254100"/>
            <a:ext cx="9144172" cy="889400"/>
            <a:chOff x="-25" y="4254100"/>
            <a:chExt cx="9144172" cy="889400"/>
          </a:xfrm>
        </p:grpSpPr>
        <p:grpSp>
          <p:nvGrpSpPr>
            <p:cNvPr id="19" name="Google Shape;19;p2"/>
            <p:cNvGrpSpPr/>
            <p:nvPr/>
          </p:nvGrpSpPr>
          <p:grpSpPr>
            <a:xfrm>
              <a:off x="-25" y="4569025"/>
              <a:ext cx="9144172" cy="574475"/>
              <a:chOff x="-25" y="4569025"/>
              <a:chExt cx="9144172" cy="574475"/>
            </a:xfrm>
          </p:grpSpPr>
          <p:sp>
            <p:nvSpPr>
              <p:cNvPr id="20" name="Google Shape;20;p2"/>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5" y="4896125"/>
              <a:ext cx="9144172" cy="247375"/>
              <a:chOff x="-25" y="4896125"/>
              <a:chExt cx="9144172" cy="247375"/>
            </a:xfrm>
          </p:grpSpPr>
          <p:sp>
            <p:nvSpPr>
              <p:cNvPr id="34" name="Google Shape;34;p2"/>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8045900" y="4368850"/>
              <a:ext cx="189200" cy="337050"/>
              <a:chOff x="8045900" y="4368850"/>
              <a:chExt cx="189200" cy="337050"/>
            </a:xfrm>
          </p:grpSpPr>
          <p:sp>
            <p:nvSpPr>
              <p:cNvPr id="48" name="Google Shape;48;p2"/>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7373450" y="4254100"/>
              <a:ext cx="253625" cy="451775"/>
              <a:chOff x="7373450" y="4254100"/>
              <a:chExt cx="253625" cy="451775"/>
            </a:xfrm>
          </p:grpSpPr>
          <p:sp>
            <p:nvSpPr>
              <p:cNvPr id="55" name="Google Shape;55;p2"/>
              <p:cNvSpPr/>
              <p:nvPr/>
            </p:nvSpPr>
            <p:spPr>
              <a:xfrm>
                <a:off x="748410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8137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8815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7345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1525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5847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7116050" y="4368850"/>
              <a:ext cx="189200" cy="337050"/>
              <a:chOff x="7116050" y="4368850"/>
              <a:chExt cx="189200" cy="337050"/>
            </a:xfrm>
          </p:grpSpPr>
          <p:sp>
            <p:nvSpPr>
              <p:cNvPr id="62" name="Google Shape;62;p2"/>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4737050" y="4368850"/>
              <a:ext cx="189175" cy="337050"/>
              <a:chOff x="4737050" y="4368850"/>
              <a:chExt cx="189175" cy="337050"/>
            </a:xfrm>
          </p:grpSpPr>
          <p:sp>
            <p:nvSpPr>
              <p:cNvPr id="69" name="Google Shape;69;p2"/>
              <p:cNvSpPr/>
              <p:nvPr/>
            </p:nvSpPr>
            <p:spPr>
              <a:xfrm>
                <a:off x="481960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74297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257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3705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6822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0045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4217750" y="4368850"/>
              <a:ext cx="189200" cy="337050"/>
              <a:chOff x="4217750" y="4368850"/>
              <a:chExt cx="189200" cy="337050"/>
            </a:xfrm>
          </p:grpSpPr>
          <p:sp>
            <p:nvSpPr>
              <p:cNvPr id="76" name="Google Shape;76;p2"/>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3287900" y="4368850"/>
              <a:ext cx="189200" cy="337050"/>
              <a:chOff x="3287900" y="4368850"/>
              <a:chExt cx="189200" cy="337050"/>
            </a:xfrm>
          </p:grpSpPr>
          <p:sp>
            <p:nvSpPr>
              <p:cNvPr id="83" name="Google Shape;83;p2"/>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3545300" y="4254100"/>
              <a:ext cx="253625" cy="451775"/>
              <a:chOff x="3545300" y="4254100"/>
              <a:chExt cx="253625" cy="451775"/>
            </a:xfrm>
          </p:grpSpPr>
          <p:sp>
            <p:nvSpPr>
              <p:cNvPr id="90" name="Google Shape;90;p2"/>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908900" y="4368850"/>
              <a:ext cx="189175" cy="337050"/>
              <a:chOff x="908900" y="4368850"/>
              <a:chExt cx="189175" cy="337050"/>
            </a:xfrm>
          </p:grpSpPr>
          <p:sp>
            <p:nvSpPr>
              <p:cNvPr id="97" name="Google Shape;97;p2"/>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 name="Google Shape;101;p2"/>
          <p:cNvGrpSpPr/>
          <p:nvPr/>
        </p:nvGrpSpPr>
        <p:grpSpPr>
          <a:xfrm>
            <a:off x="940075" y="4401400"/>
            <a:ext cx="116025" cy="117575"/>
            <a:chOff x="940075" y="4401400"/>
            <a:chExt cx="116025" cy="117575"/>
          </a:xfrm>
        </p:grpSpPr>
        <p:sp>
          <p:nvSpPr>
            <p:cNvPr id="102" name="Google Shape;102;p2"/>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80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358"/>
        <p:cNvGrpSpPr/>
        <p:nvPr/>
      </p:nvGrpSpPr>
      <p:grpSpPr>
        <a:xfrm>
          <a:off x="0" y="0"/>
          <a:ext cx="0" cy="0"/>
          <a:chOff x="0" y="0"/>
          <a:chExt cx="0" cy="0"/>
        </a:xfrm>
      </p:grpSpPr>
      <p:sp>
        <p:nvSpPr>
          <p:cNvPr id="1359" name="Google Shape;1359;p18"/>
          <p:cNvSpPr txBox="1">
            <a:spLocks noGrp="1"/>
          </p:cNvSpPr>
          <p:nvPr>
            <p:ph type="subTitle" idx="1"/>
          </p:nvPr>
        </p:nvSpPr>
        <p:spPr>
          <a:xfrm>
            <a:off x="93770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0" name="Google Shape;1360;p18"/>
          <p:cNvSpPr txBox="1">
            <a:spLocks noGrp="1"/>
          </p:cNvSpPr>
          <p:nvPr>
            <p:ph type="subTitle" idx="2"/>
          </p:nvPr>
        </p:nvSpPr>
        <p:spPr>
          <a:xfrm>
            <a:off x="3484425"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1" name="Google Shape;1361;p18"/>
          <p:cNvSpPr txBox="1">
            <a:spLocks noGrp="1"/>
          </p:cNvSpPr>
          <p:nvPr>
            <p:ph type="subTitle" idx="3"/>
          </p:nvPr>
        </p:nvSpPr>
        <p:spPr>
          <a:xfrm>
            <a:off x="603115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2" name="Google Shape;13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3" name="Google Shape;1363;p18"/>
          <p:cNvSpPr txBox="1">
            <a:spLocks noGrp="1"/>
          </p:cNvSpPr>
          <p:nvPr>
            <p:ph type="subTitle" idx="4"/>
          </p:nvPr>
        </p:nvSpPr>
        <p:spPr>
          <a:xfrm>
            <a:off x="93770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4" name="Google Shape;1364;p18"/>
          <p:cNvSpPr txBox="1">
            <a:spLocks noGrp="1"/>
          </p:cNvSpPr>
          <p:nvPr>
            <p:ph type="subTitle" idx="5"/>
          </p:nvPr>
        </p:nvSpPr>
        <p:spPr>
          <a:xfrm>
            <a:off x="3484425"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5" name="Google Shape;1365;p18"/>
          <p:cNvSpPr txBox="1">
            <a:spLocks noGrp="1"/>
          </p:cNvSpPr>
          <p:nvPr>
            <p:ph type="subTitle" idx="6"/>
          </p:nvPr>
        </p:nvSpPr>
        <p:spPr>
          <a:xfrm>
            <a:off x="603115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66" name="Google Shape;1366;p18"/>
          <p:cNvGrpSpPr/>
          <p:nvPr/>
        </p:nvGrpSpPr>
        <p:grpSpPr>
          <a:xfrm>
            <a:off x="-25" y="4254100"/>
            <a:ext cx="9144172" cy="889400"/>
            <a:chOff x="-25" y="4254100"/>
            <a:chExt cx="9144172" cy="889400"/>
          </a:xfrm>
        </p:grpSpPr>
        <p:sp>
          <p:nvSpPr>
            <p:cNvPr id="1367" name="Google Shape;1367;p1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8"/>
            <p:cNvGrpSpPr/>
            <p:nvPr/>
          </p:nvGrpSpPr>
          <p:grpSpPr>
            <a:xfrm>
              <a:off x="7781550" y="4569025"/>
              <a:ext cx="145650" cy="137175"/>
              <a:chOff x="7781550" y="4569025"/>
              <a:chExt cx="145650" cy="137175"/>
            </a:xfrm>
          </p:grpSpPr>
          <p:sp>
            <p:nvSpPr>
              <p:cNvPr id="1369" name="Google Shape;1369;p1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8"/>
            <p:cNvGrpSpPr/>
            <p:nvPr/>
          </p:nvGrpSpPr>
          <p:grpSpPr>
            <a:xfrm>
              <a:off x="6732850" y="4597250"/>
              <a:ext cx="150725" cy="119925"/>
              <a:chOff x="6732850" y="4597250"/>
              <a:chExt cx="150725" cy="119925"/>
            </a:xfrm>
          </p:grpSpPr>
          <p:sp>
            <p:nvSpPr>
              <p:cNvPr id="1372" name="Google Shape;1372;p1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18"/>
            <p:cNvGrpSpPr/>
            <p:nvPr/>
          </p:nvGrpSpPr>
          <p:grpSpPr>
            <a:xfrm>
              <a:off x="4877388" y="4605250"/>
              <a:ext cx="114275" cy="90900"/>
              <a:chOff x="5513425" y="4605250"/>
              <a:chExt cx="114275" cy="90900"/>
            </a:xfrm>
          </p:grpSpPr>
          <p:sp>
            <p:nvSpPr>
              <p:cNvPr id="1375" name="Google Shape;1375;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18"/>
            <p:cNvGrpSpPr/>
            <p:nvPr/>
          </p:nvGrpSpPr>
          <p:grpSpPr>
            <a:xfrm>
              <a:off x="2828500" y="4597250"/>
              <a:ext cx="150725" cy="119925"/>
              <a:chOff x="2904700" y="4597250"/>
              <a:chExt cx="150725" cy="119925"/>
            </a:xfrm>
          </p:grpSpPr>
          <p:sp>
            <p:nvSpPr>
              <p:cNvPr id="1378" name="Google Shape;1378;p1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8"/>
            <p:cNvGrpSpPr/>
            <p:nvPr/>
          </p:nvGrpSpPr>
          <p:grpSpPr>
            <a:xfrm>
              <a:off x="1418575" y="4605250"/>
              <a:ext cx="114275" cy="90900"/>
              <a:chOff x="1685275" y="4605250"/>
              <a:chExt cx="114275" cy="90900"/>
            </a:xfrm>
          </p:grpSpPr>
          <p:sp>
            <p:nvSpPr>
              <p:cNvPr id="1381" name="Google Shape;1381;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8"/>
            <p:cNvGrpSpPr/>
            <p:nvPr/>
          </p:nvGrpSpPr>
          <p:grpSpPr>
            <a:xfrm>
              <a:off x="8336188" y="4368850"/>
              <a:ext cx="189200" cy="337050"/>
              <a:chOff x="8045900" y="4368850"/>
              <a:chExt cx="189200" cy="337050"/>
            </a:xfrm>
          </p:grpSpPr>
          <p:sp>
            <p:nvSpPr>
              <p:cNvPr id="1384" name="Google Shape;1384;p1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530800" y="4368850"/>
              <a:ext cx="189200" cy="337050"/>
              <a:chOff x="7116050" y="4368850"/>
              <a:chExt cx="189200" cy="337050"/>
            </a:xfrm>
          </p:grpSpPr>
          <p:sp>
            <p:nvSpPr>
              <p:cNvPr id="1391" name="Google Shape;1391;p1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18"/>
            <p:cNvGrpSpPr/>
            <p:nvPr/>
          </p:nvGrpSpPr>
          <p:grpSpPr>
            <a:xfrm>
              <a:off x="3749188" y="4254100"/>
              <a:ext cx="253625" cy="451775"/>
              <a:chOff x="3545300" y="4254100"/>
              <a:chExt cx="253625" cy="451775"/>
            </a:xfrm>
          </p:grpSpPr>
          <p:sp>
            <p:nvSpPr>
              <p:cNvPr id="1398" name="Google Shape;1398;p1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18"/>
            <p:cNvGrpSpPr/>
            <p:nvPr/>
          </p:nvGrpSpPr>
          <p:grpSpPr>
            <a:xfrm>
              <a:off x="4198700" y="4368850"/>
              <a:ext cx="189200" cy="337050"/>
              <a:chOff x="4217750" y="4368850"/>
              <a:chExt cx="189200" cy="337050"/>
            </a:xfrm>
          </p:grpSpPr>
          <p:sp>
            <p:nvSpPr>
              <p:cNvPr id="1405" name="Google Shape;1405;p1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8"/>
            <p:cNvGrpSpPr/>
            <p:nvPr/>
          </p:nvGrpSpPr>
          <p:grpSpPr>
            <a:xfrm>
              <a:off x="3364100" y="4368850"/>
              <a:ext cx="189200" cy="337050"/>
              <a:chOff x="3287900" y="4368850"/>
              <a:chExt cx="189200" cy="337050"/>
            </a:xfrm>
          </p:grpSpPr>
          <p:sp>
            <p:nvSpPr>
              <p:cNvPr id="1412" name="Google Shape;1412;p1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8"/>
            <p:cNvGrpSpPr/>
            <p:nvPr/>
          </p:nvGrpSpPr>
          <p:grpSpPr>
            <a:xfrm>
              <a:off x="832700" y="4368850"/>
              <a:ext cx="189175" cy="337050"/>
              <a:chOff x="908900" y="4368850"/>
              <a:chExt cx="189175" cy="337050"/>
            </a:xfrm>
          </p:grpSpPr>
          <p:sp>
            <p:nvSpPr>
              <p:cNvPr id="1419" name="Google Shape;1419;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5" name="Google Shape;1425;p1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6" name="Google Shape;1426;p18"/>
            <p:cNvGrpSpPr/>
            <p:nvPr/>
          </p:nvGrpSpPr>
          <p:grpSpPr>
            <a:xfrm>
              <a:off x="6422250" y="4896125"/>
              <a:ext cx="150750" cy="119950"/>
              <a:chOff x="6422250" y="4896125"/>
              <a:chExt cx="150750" cy="119950"/>
            </a:xfrm>
          </p:grpSpPr>
          <p:sp>
            <p:nvSpPr>
              <p:cNvPr id="1427" name="Google Shape;1427;p1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18"/>
            <p:cNvGrpSpPr/>
            <p:nvPr/>
          </p:nvGrpSpPr>
          <p:grpSpPr>
            <a:xfrm>
              <a:off x="4757950" y="4912900"/>
              <a:ext cx="129700" cy="103175"/>
              <a:chOff x="4757950" y="4912900"/>
              <a:chExt cx="129700" cy="103175"/>
            </a:xfrm>
          </p:grpSpPr>
          <p:sp>
            <p:nvSpPr>
              <p:cNvPr id="1430" name="Google Shape;1430;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18"/>
            <p:cNvGrpSpPr/>
            <p:nvPr/>
          </p:nvGrpSpPr>
          <p:grpSpPr>
            <a:xfrm>
              <a:off x="7490500" y="4912900"/>
              <a:ext cx="129675" cy="103175"/>
              <a:chOff x="7490500" y="4912900"/>
              <a:chExt cx="129675" cy="103175"/>
            </a:xfrm>
          </p:grpSpPr>
          <p:sp>
            <p:nvSpPr>
              <p:cNvPr id="1433" name="Google Shape;1433;p1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8"/>
            <p:cNvGrpSpPr/>
            <p:nvPr/>
          </p:nvGrpSpPr>
          <p:grpSpPr>
            <a:xfrm>
              <a:off x="1765425" y="4896125"/>
              <a:ext cx="150750" cy="119950"/>
              <a:chOff x="2594100" y="4896125"/>
              <a:chExt cx="150750" cy="119950"/>
            </a:xfrm>
          </p:grpSpPr>
          <p:sp>
            <p:nvSpPr>
              <p:cNvPr id="1436" name="Google Shape;1436;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8"/>
            <p:cNvGrpSpPr/>
            <p:nvPr/>
          </p:nvGrpSpPr>
          <p:grpSpPr>
            <a:xfrm>
              <a:off x="929800" y="4912900"/>
              <a:ext cx="129700" cy="103175"/>
              <a:chOff x="929800" y="4912900"/>
              <a:chExt cx="129700" cy="103175"/>
            </a:xfrm>
          </p:grpSpPr>
          <p:sp>
            <p:nvSpPr>
              <p:cNvPr id="1439" name="Google Shape;1439;p1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8"/>
            <p:cNvGrpSpPr/>
            <p:nvPr/>
          </p:nvGrpSpPr>
          <p:grpSpPr>
            <a:xfrm>
              <a:off x="3662350" y="4912900"/>
              <a:ext cx="129675" cy="103175"/>
              <a:chOff x="3662350" y="4912900"/>
              <a:chExt cx="129675" cy="103175"/>
            </a:xfrm>
          </p:grpSpPr>
          <p:sp>
            <p:nvSpPr>
              <p:cNvPr id="1442" name="Google Shape;1442;p1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8"/>
            <p:cNvGrpSpPr/>
            <p:nvPr/>
          </p:nvGrpSpPr>
          <p:grpSpPr>
            <a:xfrm>
              <a:off x="8633675" y="4368850"/>
              <a:ext cx="189175" cy="337050"/>
              <a:chOff x="908900" y="4368850"/>
              <a:chExt cx="189175" cy="337050"/>
            </a:xfrm>
          </p:grpSpPr>
          <p:sp>
            <p:nvSpPr>
              <p:cNvPr id="1445" name="Google Shape;1445;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8"/>
            <p:cNvGrpSpPr/>
            <p:nvPr/>
          </p:nvGrpSpPr>
          <p:grpSpPr>
            <a:xfrm>
              <a:off x="2180575" y="4605250"/>
              <a:ext cx="114275" cy="90900"/>
              <a:chOff x="1685275" y="4605250"/>
              <a:chExt cx="114275" cy="90900"/>
            </a:xfrm>
          </p:grpSpPr>
          <p:sp>
            <p:nvSpPr>
              <p:cNvPr id="1452" name="Google Shape;1452;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18"/>
            <p:cNvGrpSpPr/>
            <p:nvPr/>
          </p:nvGrpSpPr>
          <p:grpSpPr>
            <a:xfrm>
              <a:off x="2545675" y="4896125"/>
              <a:ext cx="150750" cy="119950"/>
              <a:chOff x="2594100" y="4896125"/>
              <a:chExt cx="150750" cy="119950"/>
            </a:xfrm>
          </p:grpSpPr>
          <p:sp>
            <p:nvSpPr>
              <p:cNvPr id="1455" name="Google Shape;1455;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18"/>
            <p:cNvGrpSpPr/>
            <p:nvPr/>
          </p:nvGrpSpPr>
          <p:grpSpPr>
            <a:xfrm>
              <a:off x="5291350" y="4912900"/>
              <a:ext cx="129700" cy="103175"/>
              <a:chOff x="4757950" y="4912900"/>
              <a:chExt cx="129700" cy="103175"/>
            </a:xfrm>
          </p:grpSpPr>
          <p:sp>
            <p:nvSpPr>
              <p:cNvPr id="1458" name="Google Shape;1458;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5639388" y="4605250"/>
              <a:ext cx="114275" cy="90900"/>
              <a:chOff x="5513425" y="4605250"/>
              <a:chExt cx="114275" cy="90900"/>
            </a:xfrm>
          </p:grpSpPr>
          <p:sp>
            <p:nvSpPr>
              <p:cNvPr id="1461" name="Google Shape;1461;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67"/>
        <p:cNvGrpSpPr/>
        <p:nvPr/>
      </p:nvGrpSpPr>
      <p:grpSpPr>
        <a:xfrm>
          <a:off x="0" y="0"/>
          <a:ext cx="0" cy="0"/>
          <a:chOff x="0" y="0"/>
          <a:chExt cx="0" cy="0"/>
        </a:xfrm>
      </p:grpSpPr>
      <p:grpSp>
        <p:nvGrpSpPr>
          <p:cNvPr id="2468" name="Google Shape;2468;p29"/>
          <p:cNvGrpSpPr/>
          <p:nvPr/>
        </p:nvGrpSpPr>
        <p:grpSpPr>
          <a:xfrm>
            <a:off x="-25" y="4569025"/>
            <a:ext cx="9144172" cy="574475"/>
            <a:chOff x="-25" y="4569025"/>
            <a:chExt cx="9144172" cy="574475"/>
          </a:xfrm>
        </p:grpSpPr>
        <p:sp>
          <p:nvSpPr>
            <p:cNvPr id="2469" name="Google Shape;2469;p2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29"/>
            <p:cNvGrpSpPr/>
            <p:nvPr/>
          </p:nvGrpSpPr>
          <p:grpSpPr>
            <a:xfrm>
              <a:off x="7781550" y="4569025"/>
              <a:ext cx="145650" cy="137175"/>
              <a:chOff x="7781550" y="4569025"/>
              <a:chExt cx="145650" cy="137175"/>
            </a:xfrm>
          </p:grpSpPr>
          <p:sp>
            <p:nvSpPr>
              <p:cNvPr id="2471" name="Google Shape;2471;p2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29"/>
            <p:cNvGrpSpPr/>
            <p:nvPr/>
          </p:nvGrpSpPr>
          <p:grpSpPr>
            <a:xfrm>
              <a:off x="6732850" y="4597250"/>
              <a:ext cx="150725" cy="119925"/>
              <a:chOff x="6732850" y="4597250"/>
              <a:chExt cx="150725" cy="119925"/>
            </a:xfrm>
          </p:grpSpPr>
          <p:sp>
            <p:nvSpPr>
              <p:cNvPr id="2474" name="Google Shape;2474;p2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29"/>
            <p:cNvGrpSpPr/>
            <p:nvPr/>
          </p:nvGrpSpPr>
          <p:grpSpPr>
            <a:xfrm>
              <a:off x="4877388" y="4605250"/>
              <a:ext cx="114275" cy="90900"/>
              <a:chOff x="5513425" y="4605250"/>
              <a:chExt cx="114275" cy="90900"/>
            </a:xfrm>
          </p:grpSpPr>
          <p:sp>
            <p:nvSpPr>
              <p:cNvPr id="2477" name="Google Shape;2477;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9"/>
            <p:cNvGrpSpPr/>
            <p:nvPr/>
          </p:nvGrpSpPr>
          <p:grpSpPr>
            <a:xfrm>
              <a:off x="2828500" y="4597250"/>
              <a:ext cx="150725" cy="119925"/>
              <a:chOff x="2904700" y="4597250"/>
              <a:chExt cx="150725" cy="119925"/>
            </a:xfrm>
          </p:grpSpPr>
          <p:sp>
            <p:nvSpPr>
              <p:cNvPr id="2480" name="Google Shape;2480;p2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9"/>
            <p:cNvGrpSpPr/>
            <p:nvPr/>
          </p:nvGrpSpPr>
          <p:grpSpPr>
            <a:xfrm>
              <a:off x="1418575" y="4605250"/>
              <a:ext cx="114275" cy="90900"/>
              <a:chOff x="1685275" y="4605250"/>
              <a:chExt cx="114275" cy="90900"/>
            </a:xfrm>
          </p:grpSpPr>
          <p:sp>
            <p:nvSpPr>
              <p:cNvPr id="2483" name="Google Shape;2483;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2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6" name="Google Shape;2486;p29"/>
            <p:cNvGrpSpPr/>
            <p:nvPr/>
          </p:nvGrpSpPr>
          <p:grpSpPr>
            <a:xfrm>
              <a:off x="6422250" y="4896125"/>
              <a:ext cx="150750" cy="119950"/>
              <a:chOff x="6422250" y="4896125"/>
              <a:chExt cx="150750" cy="119950"/>
            </a:xfrm>
          </p:grpSpPr>
          <p:sp>
            <p:nvSpPr>
              <p:cNvPr id="2487" name="Google Shape;2487;p2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9"/>
            <p:cNvGrpSpPr/>
            <p:nvPr/>
          </p:nvGrpSpPr>
          <p:grpSpPr>
            <a:xfrm>
              <a:off x="4757950" y="4912900"/>
              <a:ext cx="129700" cy="103175"/>
              <a:chOff x="4757950" y="4912900"/>
              <a:chExt cx="129700" cy="103175"/>
            </a:xfrm>
          </p:grpSpPr>
          <p:sp>
            <p:nvSpPr>
              <p:cNvPr id="2490" name="Google Shape;2490;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29"/>
            <p:cNvGrpSpPr/>
            <p:nvPr/>
          </p:nvGrpSpPr>
          <p:grpSpPr>
            <a:xfrm>
              <a:off x="7490500" y="4912900"/>
              <a:ext cx="129675" cy="103175"/>
              <a:chOff x="7490500" y="4912900"/>
              <a:chExt cx="129675" cy="103175"/>
            </a:xfrm>
          </p:grpSpPr>
          <p:sp>
            <p:nvSpPr>
              <p:cNvPr id="2493" name="Google Shape;2493;p2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9"/>
            <p:cNvGrpSpPr/>
            <p:nvPr/>
          </p:nvGrpSpPr>
          <p:grpSpPr>
            <a:xfrm>
              <a:off x="1765425" y="4896125"/>
              <a:ext cx="150750" cy="119950"/>
              <a:chOff x="2594100" y="4896125"/>
              <a:chExt cx="150750" cy="119950"/>
            </a:xfrm>
          </p:grpSpPr>
          <p:sp>
            <p:nvSpPr>
              <p:cNvPr id="2496" name="Google Shape;2496;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9"/>
            <p:cNvGrpSpPr/>
            <p:nvPr/>
          </p:nvGrpSpPr>
          <p:grpSpPr>
            <a:xfrm>
              <a:off x="929800" y="4912900"/>
              <a:ext cx="129700" cy="103175"/>
              <a:chOff x="929800" y="4912900"/>
              <a:chExt cx="129700" cy="103175"/>
            </a:xfrm>
          </p:grpSpPr>
          <p:sp>
            <p:nvSpPr>
              <p:cNvPr id="2499" name="Google Shape;2499;p2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29"/>
            <p:cNvGrpSpPr/>
            <p:nvPr/>
          </p:nvGrpSpPr>
          <p:grpSpPr>
            <a:xfrm>
              <a:off x="3662350" y="4912900"/>
              <a:ext cx="129675" cy="103175"/>
              <a:chOff x="3662350" y="4912900"/>
              <a:chExt cx="129675" cy="103175"/>
            </a:xfrm>
          </p:grpSpPr>
          <p:sp>
            <p:nvSpPr>
              <p:cNvPr id="2502" name="Google Shape;2502;p2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9"/>
            <p:cNvGrpSpPr/>
            <p:nvPr/>
          </p:nvGrpSpPr>
          <p:grpSpPr>
            <a:xfrm>
              <a:off x="2180575" y="4605250"/>
              <a:ext cx="114275" cy="90900"/>
              <a:chOff x="1685275" y="4605250"/>
              <a:chExt cx="114275" cy="90900"/>
            </a:xfrm>
          </p:grpSpPr>
          <p:sp>
            <p:nvSpPr>
              <p:cNvPr id="2505" name="Google Shape;2505;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29"/>
            <p:cNvGrpSpPr/>
            <p:nvPr/>
          </p:nvGrpSpPr>
          <p:grpSpPr>
            <a:xfrm>
              <a:off x="2545675" y="4896125"/>
              <a:ext cx="150750" cy="119950"/>
              <a:chOff x="2594100" y="4896125"/>
              <a:chExt cx="150750" cy="119950"/>
            </a:xfrm>
          </p:grpSpPr>
          <p:sp>
            <p:nvSpPr>
              <p:cNvPr id="2508" name="Google Shape;2508;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5291350" y="4912900"/>
              <a:ext cx="129700" cy="103175"/>
              <a:chOff x="4757950" y="4912900"/>
              <a:chExt cx="129700" cy="103175"/>
            </a:xfrm>
          </p:grpSpPr>
          <p:sp>
            <p:nvSpPr>
              <p:cNvPr id="2511" name="Google Shape;2511;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9"/>
            <p:cNvGrpSpPr/>
            <p:nvPr/>
          </p:nvGrpSpPr>
          <p:grpSpPr>
            <a:xfrm>
              <a:off x="5639388" y="4605250"/>
              <a:ext cx="114275" cy="90900"/>
              <a:chOff x="5513425" y="4605250"/>
              <a:chExt cx="114275" cy="90900"/>
            </a:xfrm>
          </p:grpSpPr>
          <p:sp>
            <p:nvSpPr>
              <p:cNvPr id="2514" name="Google Shape;2514;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6" name="Google Shape;2516;p29"/>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5816675" y="1398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1663775" y="5395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29"/>
          <p:cNvGrpSpPr/>
          <p:nvPr/>
        </p:nvGrpSpPr>
        <p:grpSpPr>
          <a:xfrm>
            <a:off x="236455" y="4038403"/>
            <a:ext cx="367464" cy="654585"/>
            <a:chOff x="7116050" y="4368850"/>
            <a:chExt cx="189200" cy="337050"/>
          </a:xfrm>
        </p:grpSpPr>
        <p:sp>
          <p:nvSpPr>
            <p:cNvPr id="2521" name="Google Shape;2521;p2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7" name="Google Shape;2527;p29"/>
          <p:cNvGrpSpPr/>
          <p:nvPr/>
        </p:nvGrpSpPr>
        <p:grpSpPr>
          <a:xfrm>
            <a:off x="822595" y="4038403"/>
            <a:ext cx="367416" cy="654585"/>
            <a:chOff x="908900" y="4368850"/>
            <a:chExt cx="189175" cy="337050"/>
          </a:xfrm>
        </p:grpSpPr>
        <p:sp>
          <p:nvSpPr>
            <p:cNvPr id="2528" name="Google Shape;2528;p2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34"/>
        <p:cNvGrpSpPr/>
        <p:nvPr/>
      </p:nvGrpSpPr>
      <p:grpSpPr>
        <a:xfrm>
          <a:off x="0" y="0"/>
          <a:ext cx="0" cy="0"/>
          <a:chOff x="0" y="0"/>
          <a:chExt cx="0" cy="0"/>
        </a:xfrm>
      </p:grpSpPr>
      <p:grpSp>
        <p:nvGrpSpPr>
          <p:cNvPr id="2535" name="Google Shape;2535;p30"/>
          <p:cNvGrpSpPr/>
          <p:nvPr/>
        </p:nvGrpSpPr>
        <p:grpSpPr>
          <a:xfrm>
            <a:off x="-25" y="4569025"/>
            <a:ext cx="9144172" cy="574475"/>
            <a:chOff x="-25" y="4569025"/>
            <a:chExt cx="9144172" cy="574475"/>
          </a:xfrm>
        </p:grpSpPr>
        <p:sp>
          <p:nvSpPr>
            <p:cNvPr id="2536" name="Google Shape;2536;p30"/>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7" name="Google Shape;2537;p30"/>
            <p:cNvGrpSpPr/>
            <p:nvPr/>
          </p:nvGrpSpPr>
          <p:grpSpPr>
            <a:xfrm>
              <a:off x="7781550" y="4569025"/>
              <a:ext cx="145650" cy="137175"/>
              <a:chOff x="7781550" y="4569025"/>
              <a:chExt cx="145650" cy="137175"/>
            </a:xfrm>
          </p:grpSpPr>
          <p:sp>
            <p:nvSpPr>
              <p:cNvPr id="2538" name="Google Shape;2538;p30"/>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30"/>
            <p:cNvGrpSpPr/>
            <p:nvPr/>
          </p:nvGrpSpPr>
          <p:grpSpPr>
            <a:xfrm>
              <a:off x="6732850" y="4597250"/>
              <a:ext cx="150725" cy="119925"/>
              <a:chOff x="6732850" y="4597250"/>
              <a:chExt cx="150725" cy="119925"/>
            </a:xfrm>
          </p:grpSpPr>
          <p:sp>
            <p:nvSpPr>
              <p:cNvPr id="2541" name="Google Shape;2541;p30"/>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3" name="Google Shape;2543;p30"/>
            <p:cNvGrpSpPr/>
            <p:nvPr/>
          </p:nvGrpSpPr>
          <p:grpSpPr>
            <a:xfrm>
              <a:off x="4877388" y="4605250"/>
              <a:ext cx="114275" cy="90900"/>
              <a:chOff x="5513425" y="4605250"/>
              <a:chExt cx="114275" cy="90900"/>
            </a:xfrm>
          </p:grpSpPr>
          <p:sp>
            <p:nvSpPr>
              <p:cNvPr id="2544" name="Google Shape;2544;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6" name="Google Shape;2546;p30"/>
            <p:cNvGrpSpPr/>
            <p:nvPr/>
          </p:nvGrpSpPr>
          <p:grpSpPr>
            <a:xfrm>
              <a:off x="2828500" y="4597250"/>
              <a:ext cx="150725" cy="119925"/>
              <a:chOff x="2904700" y="4597250"/>
              <a:chExt cx="150725" cy="119925"/>
            </a:xfrm>
          </p:grpSpPr>
          <p:sp>
            <p:nvSpPr>
              <p:cNvPr id="2547" name="Google Shape;2547;p30"/>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30"/>
            <p:cNvGrpSpPr/>
            <p:nvPr/>
          </p:nvGrpSpPr>
          <p:grpSpPr>
            <a:xfrm>
              <a:off x="1418575" y="4605250"/>
              <a:ext cx="114275" cy="90900"/>
              <a:chOff x="1685275" y="4605250"/>
              <a:chExt cx="114275" cy="90900"/>
            </a:xfrm>
          </p:grpSpPr>
          <p:sp>
            <p:nvSpPr>
              <p:cNvPr id="2550" name="Google Shape;2550;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30"/>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3" name="Google Shape;2553;p30"/>
            <p:cNvGrpSpPr/>
            <p:nvPr/>
          </p:nvGrpSpPr>
          <p:grpSpPr>
            <a:xfrm>
              <a:off x="6422250" y="4896125"/>
              <a:ext cx="150750" cy="119950"/>
              <a:chOff x="6422250" y="4896125"/>
              <a:chExt cx="150750" cy="119950"/>
            </a:xfrm>
          </p:grpSpPr>
          <p:sp>
            <p:nvSpPr>
              <p:cNvPr id="2554" name="Google Shape;2554;p30"/>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0"/>
            <p:cNvGrpSpPr/>
            <p:nvPr/>
          </p:nvGrpSpPr>
          <p:grpSpPr>
            <a:xfrm>
              <a:off x="4757950" y="4912900"/>
              <a:ext cx="129700" cy="103175"/>
              <a:chOff x="4757950" y="4912900"/>
              <a:chExt cx="129700" cy="103175"/>
            </a:xfrm>
          </p:grpSpPr>
          <p:sp>
            <p:nvSpPr>
              <p:cNvPr id="2557" name="Google Shape;2557;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30"/>
            <p:cNvGrpSpPr/>
            <p:nvPr/>
          </p:nvGrpSpPr>
          <p:grpSpPr>
            <a:xfrm>
              <a:off x="7490500" y="4912900"/>
              <a:ext cx="129675" cy="103175"/>
              <a:chOff x="7490500" y="4912900"/>
              <a:chExt cx="129675" cy="103175"/>
            </a:xfrm>
          </p:grpSpPr>
          <p:sp>
            <p:nvSpPr>
              <p:cNvPr id="2560" name="Google Shape;2560;p30"/>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0"/>
            <p:cNvGrpSpPr/>
            <p:nvPr/>
          </p:nvGrpSpPr>
          <p:grpSpPr>
            <a:xfrm>
              <a:off x="1765425" y="4896125"/>
              <a:ext cx="150750" cy="119950"/>
              <a:chOff x="2594100" y="4896125"/>
              <a:chExt cx="150750" cy="119950"/>
            </a:xfrm>
          </p:grpSpPr>
          <p:sp>
            <p:nvSpPr>
              <p:cNvPr id="2563" name="Google Shape;2563;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30"/>
            <p:cNvGrpSpPr/>
            <p:nvPr/>
          </p:nvGrpSpPr>
          <p:grpSpPr>
            <a:xfrm>
              <a:off x="929800" y="4912900"/>
              <a:ext cx="129700" cy="103175"/>
              <a:chOff x="929800" y="4912900"/>
              <a:chExt cx="129700" cy="103175"/>
            </a:xfrm>
          </p:grpSpPr>
          <p:sp>
            <p:nvSpPr>
              <p:cNvPr id="2566" name="Google Shape;2566;p30"/>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30"/>
            <p:cNvGrpSpPr/>
            <p:nvPr/>
          </p:nvGrpSpPr>
          <p:grpSpPr>
            <a:xfrm>
              <a:off x="3662350" y="4912900"/>
              <a:ext cx="129675" cy="103175"/>
              <a:chOff x="3662350" y="4912900"/>
              <a:chExt cx="129675" cy="103175"/>
            </a:xfrm>
          </p:grpSpPr>
          <p:sp>
            <p:nvSpPr>
              <p:cNvPr id="2569" name="Google Shape;2569;p30"/>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30"/>
            <p:cNvGrpSpPr/>
            <p:nvPr/>
          </p:nvGrpSpPr>
          <p:grpSpPr>
            <a:xfrm>
              <a:off x="2180575" y="4605250"/>
              <a:ext cx="114275" cy="90900"/>
              <a:chOff x="1685275" y="4605250"/>
              <a:chExt cx="114275" cy="90900"/>
            </a:xfrm>
          </p:grpSpPr>
          <p:sp>
            <p:nvSpPr>
              <p:cNvPr id="2572" name="Google Shape;2572;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30"/>
            <p:cNvGrpSpPr/>
            <p:nvPr/>
          </p:nvGrpSpPr>
          <p:grpSpPr>
            <a:xfrm>
              <a:off x="2545675" y="4896125"/>
              <a:ext cx="150750" cy="119950"/>
              <a:chOff x="2594100" y="4896125"/>
              <a:chExt cx="150750" cy="119950"/>
            </a:xfrm>
          </p:grpSpPr>
          <p:sp>
            <p:nvSpPr>
              <p:cNvPr id="2575" name="Google Shape;2575;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0"/>
            <p:cNvGrpSpPr/>
            <p:nvPr/>
          </p:nvGrpSpPr>
          <p:grpSpPr>
            <a:xfrm>
              <a:off x="5291350" y="4912900"/>
              <a:ext cx="129700" cy="103175"/>
              <a:chOff x="4757950" y="4912900"/>
              <a:chExt cx="129700" cy="103175"/>
            </a:xfrm>
          </p:grpSpPr>
          <p:sp>
            <p:nvSpPr>
              <p:cNvPr id="2578" name="Google Shape;2578;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0"/>
            <p:cNvGrpSpPr/>
            <p:nvPr/>
          </p:nvGrpSpPr>
          <p:grpSpPr>
            <a:xfrm>
              <a:off x="5639388" y="4605250"/>
              <a:ext cx="114275" cy="90900"/>
              <a:chOff x="5513425" y="4605250"/>
              <a:chExt cx="114275" cy="90900"/>
            </a:xfrm>
          </p:grpSpPr>
          <p:sp>
            <p:nvSpPr>
              <p:cNvPr id="2581" name="Google Shape;2581;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3" name="Google Shape;2583;p30"/>
          <p:cNvGrpSpPr/>
          <p:nvPr/>
        </p:nvGrpSpPr>
        <p:grpSpPr>
          <a:xfrm>
            <a:off x="529492" y="4038403"/>
            <a:ext cx="367464" cy="654585"/>
            <a:chOff x="7116050" y="4368850"/>
            <a:chExt cx="189200" cy="337050"/>
          </a:xfrm>
        </p:grpSpPr>
        <p:sp>
          <p:nvSpPr>
            <p:cNvPr id="2584" name="Google Shape;2584;p30"/>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0"/>
          <p:cNvGrpSpPr/>
          <p:nvPr/>
        </p:nvGrpSpPr>
        <p:grpSpPr>
          <a:xfrm>
            <a:off x="8247070" y="4038403"/>
            <a:ext cx="367416" cy="654585"/>
            <a:chOff x="908900" y="4368850"/>
            <a:chExt cx="189175" cy="337050"/>
          </a:xfrm>
        </p:grpSpPr>
        <p:sp>
          <p:nvSpPr>
            <p:cNvPr id="2591" name="Google Shape;2591;p30"/>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30"/>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8026475" y="143792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374663" y="33965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3"/>
        <p:cNvGrpSpPr/>
        <p:nvPr/>
      </p:nvGrpSpPr>
      <p:grpSpPr>
        <a:xfrm>
          <a:off x="0" y="0"/>
          <a:ext cx="0" cy="0"/>
          <a:chOff x="0" y="0"/>
          <a:chExt cx="0" cy="0"/>
        </a:xfrm>
      </p:grpSpPr>
      <p:sp>
        <p:nvSpPr>
          <p:cNvPr id="1464" name="Google Shape;146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5" name="Google Shape;1465;p19"/>
          <p:cNvSpPr txBox="1">
            <a:spLocks noGrp="1"/>
          </p:cNvSpPr>
          <p:nvPr>
            <p:ph type="subTitle" idx="1"/>
          </p:nvPr>
        </p:nvSpPr>
        <p:spPr>
          <a:xfrm>
            <a:off x="1396148" y="20084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6" name="Google Shape;1466;p19"/>
          <p:cNvSpPr txBox="1">
            <a:spLocks noGrp="1"/>
          </p:cNvSpPr>
          <p:nvPr>
            <p:ph type="subTitle" idx="2"/>
          </p:nvPr>
        </p:nvSpPr>
        <p:spPr>
          <a:xfrm>
            <a:off x="5769652" y="20084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7" name="Google Shape;1467;p19"/>
          <p:cNvSpPr txBox="1">
            <a:spLocks noGrp="1"/>
          </p:cNvSpPr>
          <p:nvPr>
            <p:ph type="subTitle" idx="3"/>
          </p:nvPr>
        </p:nvSpPr>
        <p:spPr>
          <a:xfrm>
            <a:off x="1396148" y="32132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8" name="Google Shape;1468;p19"/>
          <p:cNvSpPr txBox="1">
            <a:spLocks noGrp="1"/>
          </p:cNvSpPr>
          <p:nvPr>
            <p:ph type="subTitle" idx="4"/>
          </p:nvPr>
        </p:nvSpPr>
        <p:spPr>
          <a:xfrm>
            <a:off x="5769652" y="32132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9" name="Google Shape;1469;p19"/>
          <p:cNvSpPr txBox="1">
            <a:spLocks noGrp="1"/>
          </p:cNvSpPr>
          <p:nvPr>
            <p:ph type="subTitle" idx="5"/>
          </p:nvPr>
        </p:nvSpPr>
        <p:spPr>
          <a:xfrm>
            <a:off x="1396148" y="170252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0" name="Google Shape;1470;p19"/>
          <p:cNvSpPr txBox="1">
            <a:spLocks noGrp="1"/>
          </p:cNvSpPr>
          <p:nvPr>
            <p:ph type="subTitle" idx="6"/>
          </p:nvPr>
        </p:nvSpPr>
        <p:spPr>
          <a:xfrm>
            <a:off x="5769650" y="170252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1" name="Google Shape;1471;p19"/>
          <p:cNvSpPr txBox="1">
            <a:spLocks noGrp="1"/>
          </p:cNvSpPr>
          <p:nvPr>
            <p:ph type="subTitle" idx="7"/>
          </p:nvPr>
        </p:nvSpPr>
        <p:spPr>
          <a:xfrm>
            <a:off x="1396148" y="290737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2" name="Google Shape;1472;p19"/>
          <p:cNvSpPr txBox="1">
            <a:spLocks noGrp="1"/>
          </p:cNvSpPr>
          <p:nvPr>
            <p:ph type="subTitle" idx="8"/>
          </p:nvPr>
        </p:nvSpPr>
        <p:spPr>
          <a:xfrm>
            <a:off x="5769650" y="290737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473" name="Google Shape;1473;p19"/>
          <p:cNvGrpSpPr/>
          <p:nvPr/>
        </p:nvGrpSpPr>
        <p:grpSpPr>
          <a:xfrm>
            <a:off x="-25" y="4254100"/>
            <a:ext cx="9144172" cy="889400"/>
            <a:chOff x="-25" y="4254100"/>
            <a:chExt cx="9144172" cy="889400"/>
          </a:xfrm>
        </p:grpSpPr>
        <p:sp>
          <p:nvSpPr>
            <p:cNvPr id="1474" name="Google Shape;1474;p1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19"/>
            <p:cNvGrpSpPr/>
            <p:nvPr/>
          </p:nvGrpSpPr>
          <p:grpSpPr>
            <a:xfrm>
              <a:off x="8045900" y="4368850"/>
              <a:ext cx="189200" cy="337050"/>
              <a:chOff x="8045900" y="4368850"/>
              <a:chExt cx="189200" cy="337050"/>
            </a:xfrm>
          </p:grpSpPr>
          <p:sp>
            <p:nvSpPr>
              <p:cNvPr id="1488" name="Google Shape;1488;p1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19"/>
            <p:cNvGrpSpPr/>
            <p:nvPr/>
          </p:nvGrpSpPr>
          <p:grpSpPr>
            <a:xfrm>
              <a:off x="7497050" y="4368850"/>
              <a:ext cx="189200" cy="337050"/>
              <a:chOff x="7116050" y="4368850"/>
              <a:chExt cx="189200" cy="337050"/>
            </a:xfrm>
          </p:grpSpPr>
          <p:sp>
            <p:nvSpPr>
              <p:cNvPr id="1495" name="Google Shape;1495;p1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19"/>
            <p:cNvGrpSpPr/>
            <p:nvPr/>
          </p:nvGrpSpPr>
          <p:grpSpPr>
            <a:xfrm>
              <a:off x="4075400" y="4254100"/>
              <a:ext cx="253625" cy="451775"/>
              <a:chOff x="3545300" y="4254100"/>
              <a:chExt cx="253625" cy="451775"/>
            </a:xfrm>
          </p:grpSpPr>
          <p:sp>
            <p:nvSpPr>
              <p:cNvPr id="1502" name="Google Shape;1502;p1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19"/>
            <p:cNvGrpSpPr/>
            <p:nvPr/>
          </p:nvGrpSpPr>
          <p:grpSpPr>
            <a:xfrm>
              <a:off x="4604975" y="4368850"/>
              <a:ext cx="189200" cy="337050"/>
              <a:chOff x="4217750" y="4368850"/>
              <a:chExt cx="189200" cy="337050"/>
            </a:xfrm>
          </p:grpSpPr>
          <p:sp>
            <p:nvSpPr>
              <p:cNvPr id="1509" name="Google Shape;1509;p1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9"/>
            <p:cNvGrpSpPr/>
            <p:nvPr/>
          </p:nvGrpSpPr>
          <p:grpSpPr>
            <a:xfrm>
              <a:off x="430400" y="4368850"/>
              <a:ext cx="189200" cy="337050"/>
              <a:chOff x="3287900" y="4368850"/>
              <a:chExt cx="189200" cy="337050"/>
            </a:xfrm>
          </p:grpSpPr>
          <p:sp>
            <p:nvSpPr>
              <p:cNvPr id="1516" name="Google Shape;1516;p1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9"/>
            <p:cNvGrpSpPr/>
            <p:nvPr/>
          </p:nvGrpSpPr>
          <p:grpSpPr>
            <a:xfrm>
              <a:off x="-25" y="4896125"/>
              <a:ext cx="9144172" cy="247375"/>
              <a:chOff x="-25" y="4896125"/>
              <a:chExt cx="9144172" cy="247375"/>
            </a:xfrm>
          </p:grpSpPr>
          <p:sp>
            <p:nvSpPr>
              <p:cNvPr id="1523" name="Google Shape;1523;p1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19"/>
            <p:cNvGrpSpPr/>
            <p:nvPr/>
          </p:nvGrpSpPr>
          <p:grpSpPr>
            <a:xfrm>
              <a:off x="8671775" y="4368850"/>
              <a:ext cx="189175" cy="337050"/>
              <a:chOff x="908900" y="4368850"/>
              <a:chExt cx="189175" cy="337050"/>
            </a:xfrm>
          </p:grpSpPr>
          <p:sp>
            <p:nvSpPr>
              <p:cNvPr id="1537" name="Google Shape;1537;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9"/>
            <p:cNvGrpSpPr/>
            <p:nvPr/>
          </p:nvGrpSpPr>
          <p:grpSpPr>
            <a:xfrm>
              <a:off x="2274850" y="4368850"/>
              <a:ext cx="189175" cy="337050"/>
              <a:chOff x="908900" y="4368850"/>
              <a:chExt cx="189175" cy="337050"/>
            </a:xfrm>
          </p:grpSpPr>
          <p:sp>
            <p:nvSpPr>
              <p:cNvPr id="1544" name="Google Shape;1544;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41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720000" y="2279313"/>
            <a:ext cx="4461600" cy="8418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title" idx="2" hasCustomPrompt="1"/>
          </p:nvPr>
        </p:nvSpPr>
        <p:spPr>
          <a:xfrm>
            <a:off x="796200" y="965975"/>
            <a:ext cx="1230000" cy="1073700"/>
          </a:xfrm>
          <a:prstGeom prst="rect">
            <a:avLst/>
          </a:prstGeom>
          <a:solidFill>
            <a:schemeClr val="accent1"/>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 name="Google Shape;107;p3"/>
          <p:cNvSpPr txBox="1">
            <a:spLocks noGrp="1"/>
          </p:cNvSpPr>
          <p:nvPr>
            <p:ph type="subTitle" idx="1"/>
          </p:nvPr>
        </p:nvSpPr>
        <p:spPr>
          <a:xfrm>
            <a:off x="720000" y="3108238"/>
            <a:ext cx="4461600" cy="45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3"/>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25" y="4254065"/>
            <a:ext cx="9144172" cy="889435"/>
            <a:chOff x="-25" y="4254065"/>
            <a:chExt cx="9144172" cy="889435"/>
          </a:xfrm>
        </p:grpSpPr>
        <p:sp>
          <p:nvSpPr>
            <p:cNvPr id="113" name="Google Shape;113;p3"/>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3"/>
            <p:cNvGrpSpPr/>
            <p:nvPr/>
          </p:nvGrpSpPr>
          <p:grpSpPr>
            <a:xfrm>
              <a:off x="7781550" y="4569025"/>
              <a:ext cx="145650" cy="137175"/>
              <a:chOff x="7781550" y="4569025"/>
              <a:chExt cx="145650" cy="137175"/>
            </a:xfrm>
          </p:grpSpPr>
          <p:sp>
            <p:nvSpPr>
              <p:cNvPr id="115" name="Google Shape;115;p3"/>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732850" y="4597250"/>
              <a:ext cx="150725" cy="119925"/>
              <a:chOff x="6732850" y="4597250"/>
              <a:chExt cx="150725" cy="119925"/>
            </a:xfrm>
          </p:grpSpPr>
          <p:sp>
            <p:nvSpPr>
              <p:cNvPr id="118" name="Google Shape;118;p3"/>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5513425" y="4605250"/>
              <a:ext cx="114275" cy="90900"/>
              <a:chOff x="5513425" y="4605250"/>
              <a:chExt cx="114275" cy="90900"/>
            </a:xfrm>
          </p:grpSpPr>
          <p:sp>
            <p:nvSpPr>
              <p:cNvPr id="121" name="Google Shape;121;p3"/>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a:off x="3953400" y="4569025"/>
              <a:ext cx="145650" cy="137175"/>
              <a:chOff x="3953400" y="4569025"/>
              <a:chExt cx="145650" cy="137175"/>
            </a:xfrm>
          </p:grpSpPr>
          <p:sp>
            <p:nvSpPr>
              <p:cNvPr id="124" name="Google Shape;124;p3"/>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217875" y="4597250"/>
              <a:ext cx="150725" cy="119925"/>
              <a:chOff x="2904700" y="4597250"/>
              <a:chExt cx="150725" cy="119925"/>
            </a:xfrm>
          </p:grpSpPr>
          <p:sp>
            <p:nvSpPr>
              <p:cNvPr id="127" name="Google Shape;127;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1685275" y="4605250"/>
              <a:ext cx="114275" cy="90900"/>
              <a:chOff x="1685275" y="4605250"/>
              <a:chExt cx="114275" cy="90900"/>
            </a:xfrm>
          </p:grpSpPr>
          <p:sp>
            <p:nvSpPr>
              <p:cNvPr id="130" name="Google Shape;130;p3"/>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3"/>
            <p:cNvGrpSpPr/>
            <p:nvPr/>
          </p:nvGrpSpPr>
          <p:grpSpPr>
            <a:xfrm>
              <a:off x="7448800" y="4368850"/>
              <a:ext cx="189200" cy="337050"/>
              <a:chOff x="8045900" y="4368850"/>
              <a:chExt cx="189200" cy="337050"/>
            </a:xfrm>
          </p:grpSpPr>
          <p:sp>
            <p:nvSpPr>
              <p:cNvPr id="133" name="Google Shape;133;p3"/>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7116050" y="4368850"/>
              <a:ext cx="189200" cy="337050"/>
              <a:chOff x="7116050" y="4368850"/>
              <a:chExt cx="189200" cy="337050"/>
            </a:xfrm>
          </p:grpSpPr>
          <p:sp>
            <p:nvSpPr>
              <p:cNvPr id="140" name="Google Shape;140;p3"/>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3621500" y="4254100"/>
              <a:ext cx="253625" cy="451775"/>
              <a:chOff x="3545300" y="4254100"/>
              <a:chExt cx="253625" cy="451775"/>
            </a:xfrm>
          </p:grpSpPr>
          <p:sp>
            <p:nvSpPr>
              <p:cNvPr id="147" name="Google Shape;147;p3"/>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637350" y="4368850"/>
              <a:ext cx="189200" cy="337050"/>
              <a:chOff x="4217750" y="4368850"/>
              <a:chExt cx="189200" cy="337050"/>
            </a:xfrm>
          </p:grpSpPr>
          <p:sp>
            <p:nvSpPr>
              <p:cNvPr id="154" name="Google Shape;15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1442263" y="4368850"/>
              <a:ext cx="189200" cy="337050"/>
              <a:chOff x="3287900" y="4368850"/>
              <a:chExt cx="189200" cy="337050"/>
            </a:xfrm>
          </p:grpSpPr>
          <p:sp>
            <p:nvSpPr>
              <p:cNvPr id="161" name="Google Shape;161;p3"/>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3"/>
            <p:cNvGrpSpPr/>
            <p:nvPr/>
          </p:nvGrpSpPr>
          <p:grpSpPr>
            <a:xfrm>
              <a:off x="1199263" y="4368850"/>
              <a:ext cx="189175" cy="337050"/>
              <a:chOff x="908900" y="4368850"/>
              <a:chExt cx="189175" cy="337050"/>
            </a:xfrm>
          </p:grpSpPr>
          <p:sp>
            <p:nvSpPr>
              <p:cNvPr id="168" name="Google Shape;168;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
            <p:cNvGrpSpPr/>
            <p:nvPr/>
          </p:nvGrpSpPr>
          <p:grpSpPr>
            <a:xfrm>
              <a:off x="6422250" y="4896125"/>
              <a:ext cx="150750" cy="119950"/>
              <a:chOff x="6422250" y="4896125"/>
              <a:chExt cx="150750" cy="119950"/>
            </a:xfrm>
          </p:grpSpPr>
          <p:sp>
            <p:nvSpPr>
              <p:cNvPr id="176" name="Google Shape;176;p3"/>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4757950" y="4912900"/>
              <a:ext cx="129700" cy="103175"/>
              <a:chOff x="4757950" y="4912900"/>
              <a:chExt cx="129700" cy="103175"/>
            </a:xfrm>
          </p:grpSpPr>
          <p:sp>
            <p:nvSpPr>
              <p:cNvPr id="179" name="Google Shape;179;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a:off x="7490500" y="4912900"/>
              <a:ext cx="129675" cy="103175"/>
              <a:chOff x="7490500" y="4912900"/>
              <a:chExt cx="129675" cy="103175"/>
            </a:xfrm>
          </p:grpSpPr>
          <p:sp>
            <p:nvSpPr>
              <p:cNvPr id="182" name="Google Shape;182;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
            <p:cNvGrpSpPr/>
            <p:nvPr/>
          </p:nvGrpSpPr>
          <p:grpSpPr>
            <a:xfrm>
              <a:off x="2004350" y="4896125"/>
              <a:ext cx="150750" cy="119950"/>
              <a:chOff x="2594100" y="4896125"/>
              <a:chExt cx="150750" cy="119950"/>
            </a:xfrm>
          </p:grpSpPr>
          <p:sp>
            <p:nvSpPr>
              <p:cNvPr id="185" name="Google Shape;185;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3"/>
            <p:cNvGrpSpPr/>
            <p:nvPr/>
          </p:nvGrpSpPr>
          <p:grpSpPr>
            <a:xfrm>
              <a:off x="929800" y="4912900"/>
              <a:ext cx="129700" cy="103175"/>
              <a:chOff x="929800" y="4912900"/>
              <a:chExt cx="129700" cy="103175"/>
            </a:xfrm>
          </p:grpSpPr>
          <p:sp>
            <p:nvSpPr>
              <p:cNvPr id="188" name="Google Shape;188;p3"/>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a:off x="3662350" y="4912900"/>
              <a:ext cx="129675" cy="103175"/>
              <a:chOff x="3662350" y="4912900"/>
              <a:chExt cx="129675" cy="103175"/>
            </a:xfrm>
          </p:grpSpPr>
          <p:sp>
            <p:nvSpPr>
              <p:cNvPr id="191" name="Google Shape;191;p3"/>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3"/>
            <p:cNvGrpSpPr/>
            <p:nvPr/>
          </p:nvGrpSpPr>
          <p:grpSpPr>
            <a:xfrm>
              <a:off x="3236675" y="4368850"/>
              <a:ext cx="189200" cy="337050"/>
              <a:chOff x="4217750" y="4368850"/>
              <a:chExt cx="189200" cy="337050"/>
            </a:xfrm>
          </p:grpSpPr>
          <p:sp>
            <p:nvSpPr>
              <p:cNvPr id="194" name="Google Shape;19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
            <p:cNvGrpSpPr/>
            <p:nvPr/>
          </p:nvGrpSpPr>
          <p:grpSpPr>
            <a:xfrm>
              <a:off x="6319384" y="4254065"/>
              <a:ext cx="253627" cy="451883"/>
              <a:chOff x="908900" y="4368850"/>
              <a:chExt cx="189175" cy="337050"/>
            </a:xfrm>
          </p:grpSpPr>
          <p:sp>
            <p:nvSpPr>
              <p:cNvPr id="201" name="Google Shape;201;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a:off x="2751275" y="4597250"/>
              <a:ext cx="150725" cy="119925"/>
              <a:chOff x="2904700" y="4597250"/>
              <a:chExt cx="150725" cy="119925"/>
            </a:xfrm>
          </p:grpSpPr>
          <p:sp>
            <p:nvSpPr>
              <p:cNvPr id="208" name="Google Shape;208;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3"/>
            <p:cNvGrpSpPr/>
            <p:nvPr/>
          </p:nvGrpSpPr>
          <p:grpSpPr>
            <a:xfrm>
              <a:off x="5265875" y="4597250"/>
              <a:ext cx="150725" cy="119925"/>
              <a:chOff x="2904700" y="4597250"/>
              <a:chExt cx="150725" cy="119925"/>
            </a:xfrm>
          </p:grpSpPr>
          <p:sp>
            <p:nvSpPr>
              <p:cNvPr id="211" name="Google Shape;211;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7795300" y="4912900"/>
              <a:ext cx="129675" cy="103175"/>
              <a:chOff x="7490500" y="4912900"/>
              <a:chExt cx="129675" cy="103175"/>
            </a:xfrm>
          </p:grpSpPr>
          <p:sp>
            <p:nvSpPr>
              <p:cNvPr id="214" name="Google Shape;214;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062750" y="4912900"/>
              <a:ext cx="129700" cy="103175"/>
              <a:chOff x="4757950" y="4912900"/>
              <a:chExt cx="129700" cy="103175"/>
            </a:xfrm>
          </p:grpSpPr>
          <p:sp>
            <p:nvSpPr>
              <p:cNvPr id="217" name="Google Shape;217;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2385350" y="4896125"/>
              <a:ext cx="150750" cy="119950"/>
              <a:chOff x="2594100" y="4896125"/>
              <a:chExt cx="150750" cy="119950"/>
            </a:xfrm>
          </p:grpSpPr>
          <p:sp>
            <p:nvSpPr>
              <p:cNvPr id="220" name="Google Shape;220;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
            <p:cNvGrpSpPr/>
            <p:nvPr/>
          </p:nvGrpSpPr>
          <p:grpSpPr>
            <a:xfrm>
              <a:off x="290059" y="4254065"/>
              <a:ext cx="253627" cy="451883"/>
              <a:chOff x="908900" y="4368850"/>
              <a:chExt cx="189175" cy="337050"/>
            </a:xfrm>
          </p:grpSpPr>
          <p:sp>
            <p:nvSpPr>
              <p:cNvPr id="223" name="Google Shape;223;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31" name="Google Shape;231;p4"/>
          <p:cNvSpPr txBox="1">
            <a:spLocks noGrp="1"/>
          </p:cNvSpPr>
          <p:nvPr>
            <p:ph type="body" idx="1"/>
          </p:nvPr>
        </p:nvSpPr>
        <p:spPr>
          <a:xfrm>
            <a:off x="720000" y="1063351"/>
            <a:ext cx="7704000" cy="33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0"/>
              </a:spcBef>
              <a:spcAft>
                <a:spcPts val="0"/>
              </a:spcAft>
              <a:buSzPts val="1200"/>
              <a:buAutoNum type="alphaLcPeriod"/>
              <a:defRPr/>
            </a:lvl2pPr>
            <a:lvl3pPr marL="1371600" lvl="2" indent="-304800" rtl="0">
              <a:lnSpc>
                <a:spcPct val="115000"/>
              </a:lnSpc>
              <a:spcBef>
                <a:spcPts val="1600"/>
              </a:spcBef>
              <a:spcAft>
                <a:spcPts val="0"/>
              </a:spcAft>
              <a:buSzPts val="1200"/>
              <a:buAutoNum type="romanLcPeriod"/>
              <a:defRPr/>
            </a:lvl3pPr>
            <a:lvl4pPr marL="1828800" lvl="3" indent="-304800" rtl="0">
              <a:lnSpc>
                <a:spcPct val="115000"/>
              </a:lnSpc>
              <a:spcBef>
                <a:spcPts val="1600"/>
              </a:spcBef>
              <a:spcAft>
                <a:spcPts val="0"/>
              </a:spcAft>
              <a:buSzPts val="1200"/>
              <a:buAutoNum type="arabicPeriod"/>
              <a:defRPr/>
            </a:lvl4pPr>
            <a:lvl5pPr marL="2286000" lvl="4" indent="-304800" rtl="0">
              <a:lnSpc>
                <a:spcPct val="115000"/>
              </a:lnSpc>
              <a:spcBef>
                <a:spcPts val="1600"/>
              </a:spcBef>
              <a:spcAft>
                <a:spcPts val="0"/>
              </a:spcAft>
              <a:buSzPts val="1200"/>
              <a:buAutoNum type="alphaLcPeriod"/>
              <a:defRPr/>
            </a:lvl5pPr>
            <a:lvl6pPr marL="2743200" lvl="5" indent="-304800" rtl="0">
              <a:lnSpc>
                <a:spcPct val="115000"/>
              </a:lnSpc>
              <a:spcBef>
                <a:spcPts val="1600"/>
              </a:spcBef>
              <a:spcAft>
                <a:spcPts val="0"/>
              </a:spcAft>
              <a:buSzPts val="1200"/>
              <a:buAutoNum type="romanLcPeriod"/>
              <a:defRPr/>
            </a:lvl6pPr>
            <a:lvl7pPr marL="3200400" lvl="6" indent="-304800" rtl="0">
              <a:lnSpc>
                <a:spcPct val="115000"/>
              </a:lnSpc>
              <a:spcBef>
                <a:spcPts val="1600"/>
              </a:spcBef>
              <a:spcAft>
                <a:spcPts val="0"/>
              </a:spcAft>
              <a:buSzPts val="1200"/>
              <a:buAutoNum type="arabicPeriod"/>
              <a:defRPr/>
            </a:lvl7pPr>
            <a:lvl8pPr marL="3657600" lvl="7" indent="-304800" rtl="0">
              <a:lnSpc>
                <a:spcPct val="115000"/>
              </a:lnSpc>
              <a:spcBef>
                <a:spcPts val="1600"/>
              </a:spcBef>
              <a:spcAft>
                <a:spcPts val="0"/>
              </a:spcAft>
              <a:buSzPts val="1200"/>
              <a:buAutoNum type="alphaLcPeriod"/>
              <a:defRPr/>
            </a:lvl8pPr>
            <a:lvl9pPr marL="4114800" lvl="8" indent="-304800" rtl="0">
              <a:lnSpc>
                <a:spcPct val="115000"/>
              </a:lnSpc>
              <a:spcBef>
                <a:spcPts val="1600"/>
              </a:spcBef>
              <a:spcAft>
                <a:spcPts val="1600"/>
              </a:spcAft>
              <a:buSzPts val="1200"/>
              <a:buAutoNum type="romanLcPeriod"/>
              <a:defRPr/>
            </a:lvl9pPr>
          </a:lstStyle>
          <a:p>
            <a:endParaRPr/>
          </a:p>
        </p:txBody>
      </p:sp>
      <p:sp>
        <p:nvSpPr>
          <p:cNvPr id="232" name="Google Shape;232;p4"/>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7175" y="3504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4"/>
          <p:cNvGrpSpPr/>
          <p:nvPr/>
        </p:nvGrpSpPr>
        <p:grpSpPr>
          <a:xfrm>
            <a:off x="-25" y="4254100"/>
            <a:ext cx="9144172" cy="889400"/>
            <a:chOff x="-25" y="4254100"/>
            <a:chExt cx="9144172" cy="889400"/>
          </a:xfrm>
        </p:grpSpPr>
        <p:sp>
          <p:nvSpPr>
            <p:cNvPr id="236" name="Google Shape;236;p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7781550" y="4569025"/>
              <a:ext cx="145650" cy="137175"/>
              <a:chOff x="7781550" y="4569025"/>
              <a:chExt cx="145650" cy="137175"/>
            </a:xfrm>
          </p:grpSpPr>
          <p:sp>
            <p:nvSpPr>
              <p:cNvPr id="238" name="Google Shape;238;p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6732850" y="4597250"/>
              <a:ext cx="150725" cy="119925"/>
              <a:chOff x="6732850" y="4597250"/>
              <a:chExt cx="150725" cy="119925"/>
            </a:xfrm>
          </p:grpSpPr>
          <p:sp>
            <p:nvSpPr>
              <p:cNvPr id="241" name="Google Shape;241;p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4877388" y="4605250"/>
              <a:ext cx="114275" cy="90900"/>
              <a:chOff x="5513425" y="4605250"/>
              <a:chExt cx="114275" cy="90900"/>
            </a:xfrm>
          </p:grpSpPr>
          <p:sp>
            <p:nvSpPr>
              <p:cNvPr id="244" name="Google Shape;244;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2828500" y="4597250"/>
              <a:ext cx="150725" cy="119925"/>
              <a:chOff x="2904700" y="4597250"/>
              <a:chExt cx="150725" cy="119925"/>
            </a:xfrm>
          </p:grpSpPr>
          <p:sp>
            <p:nvSpPr>
              <p:cNvPr id="247" name="Google Shape;247;p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1418575" y="4605250"/>
              <a:ext cx="114275" cy="90900"/>
              <a:chOff x="1685275" y="4605250"/>
              <a:chExt cx="114275" cy="90900"/>
            </a:xfrm>
          </p:grpSpPr>
          <p:sp>
            <p:nvSpPr>
              <p:cNvPr id="250" name="Google Shape;250;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36188" y="4368850"/>
              <a:ext cx="189200" cy="337050"/>
              <a:chOff x="8045900" y="4368850"/>
              <a:chExt cx="189200" cy="337050"/>
            </a:xfrm>
          </p:grpSpPr>
          <p:sp>
            <p:nvSpPr>
              <p:cNvPr id="253" name="Google Shape;253;p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4"/>
            <p:cNvGrpSpPr/>
            <p:nvPr/>
          </p:nvGrpSpPr>
          <p:grpSpPr>
            <a:xfrm>
              <a:off x="530800" y="4368850"/>
              <a:ext cx="189200" cy="337050"/>
              <a:chOff x="7116050" y="4368850"/>
              <a:chExt cx="189200" cy="337050"/>
            </a:xfrm>
          </p:grpSpPr>
          <p:sp>
            <p:nvSpPr>
              <p:cNvPr id="260" name="Google Shape;260;p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4"/>
            <p:cNvGrpSpPr/>
            <p:nvPr/>
          </p:nvGrpSpPr>
          <p:grpSpPr>
            <a:xfrm>
              <a:off x="3749188" y="4254100"/>
              <a:ext cx="253625" cy="451775"/>
              <a:chOff x="3545300" y="4254100"/>
              <a:chExt cx="253625" cy="451775"/>
            </a:xfrm>
          </p:grpSpPr>
          <p:sp>
            <p:nvSpPr>
              <p:cNvPr id="267" name="Google Shape;267;p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4"/>
            <p:cNvGrpSpPr/>
            <p:nvPr/>
          </p:nvGrpSpPr>
          <p:grpSpPr>
            <a:xfrm>
              <a:off x="4198700" y="4368850"/>
              <a:ext cx="189200" cy="337050"/>
              <a:chOff x="4217750" y="4368850"/>
              <a:chExt cx="189200" cy="337050"/>
            </a:xfrm>
          </p:grpSpPr>
          <p:sp>
            <p:nvSpPr>
              <p:cNvPr id="274" name="Google Shape;274;p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4"/>
            <p:cNvGrpSpPr/>
            <p:nvPr/>
          </p:nvGrpSpPr>
          <p:grpSpPr>
            <a:xfrm>
              <a:off x="3364100" y="4368850"/>
              <a:ext cx="189200" cy="337050"/>
              <a:chOff x="3287900" y="4368850"/>
              <a:chExt cx="189200" cy="337050"/>
            </a:xfrm>
          </p:grpSpPr>
          <p:sp>
            <p:nvSpPr>
              <p:cNvPr id="281" name="Google Shape;281;p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4"/>
            <p:cNvGrpSpPr/>
            <p:nvPr/>
          </p:nvGrpSpPr>
          <p:grpSpPr>
            <a:xfrm>
              <a:off x="832700" y="4368850"/>
              <a:ext cx="189175" cy="337050"/>
              <a:chOff x="908900" y="4368850"/>
              <a:chExt cx="189175" cy="337050"/>
            </a:xfrm>
          </p:grpSpPr>
          <p:sp>
            <p:nvSpPr>
              <p:cNvPr id="288" name="Google Shape;288;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4"/>
            <p:cNvGrpSpPr/>
            <p:nvPr/>
          </p:nvGrpSpPr>
          <p:grpSpPr>
            <a:xfrm>
              <a:off x="6422250" y="4896125"/>
              <a:ext cx="150750" cy="119950"/>
              <a:chOff x="6422250" y="4896125"/>
              <a:chExt cx="150750" cy="119950"/>
            </a:xfrm>
          </p:grpSpPr>
          <p:sp>
            <p:nvSpPr>
              <p:cNvPr id="296" name="Google Shape;296;p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a:off x="4757950" y="4912900"/>
              <a:ext cx="129700" cy="103175"/>
              <a:chOff x="4757950" y="4912900"/>
              <a:chExt cx="129700" cy="103175"/>
            </a:xfrm>
          </p:grpSpPr>
          <p:sp>
            <p:nvSpPr>
              <p:cNvPr id="299" name="Google Shape;299;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4"/>
            <p:cNvGrpSpPr/>
            <p:nvPr/>
          </p:nvGrpSpPr>
          <p:grpSpPr>
            <a:xfrm>
              <a:off x="7490500" y="4912900"/>
              <a:ext cx="129675" cy="103175"/>
              <a:chOff x="7490500" y="4912900"/>
              <a:chExt cx="129675" cy="103175"/>
            </a:xfrm>
          </p:grpSpPr>
          <p:sp>
            <p:nvSpPr>
              <p:cNvPr id="302" name="Google Shape;302;p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765425" y="4896125"/>
              <a:ext cx="150750" cy="119950"/>
              <a:chOff x="2594100" y="4896125"/>
              <a:chExt cx="150750" cy="119950"/>
            </a:xfrm>
          </p:grpSpPr>
          <p:sp>
            <p:nvSpPr>
              <p:cNvPr id="305" name="Google Shape;305;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4"/>
            <p:cNvGrpSpPr/>
            <p:nvPr/>
          </p:nvGrpSpPr>
          <p:grpSpPr>
            <a:xfrm>
              <a:off x="929800" y="4912900"/>
              <a:ext cx="129700" cy="103175"/>
              <a:chOff x="929800" y="4912900"/>
              <a:chExt cx="129700" cy="103175"/>
            </a:xfrm>
          </p:grpSpPr>
          <p:sp>
            <p:nvSpPr>
              <p:cNvPr id="308" name="Google Shape;308;p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3662350" y="4912900"/>
              <a:ext cx="129675" cy="103175"/>
              <a:chOff x="3662350" y="4912900"/>
              <a:chExt cx="129675" cy="103175"/>
            </a:xfrm>
          </p:grpSpPr>
          <p:sp>
            <p:nvSpPr>
              <p:cNvPr id="311" name="Google Shape;311;p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633675" y="4368850"/>
              <a:ext cx="189175" cy="337050"/>
              <a:chOff x="908900" y="4368850"/>
              <a:chExt cx="189175" cy="337050"/>
            </a:xfrm>
          </p:grpSpPr>
          <p:sp>
            <p:nvSpPr>
              <p:cNvPr id="314" name="Google Shape;314;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4"/>
            <p:cNvGrpSpPr/>
            <p:nvPr/>
          </p:nvGrpSpPr>
          <p:grpSpPr>
            <a:xfrm>
              <a:off x="2180575" y="4605250"/>
              <a:ext cx="114275" cy="90900"/>
              <a:chOff x="1685275" y="4605250"/>
              <a:chExt cx="114275" cy="90900"/>
            </a:xfrm>
          </p:grpSpPr>
          <p:sp>
            <p:nvSpPr>
              <p:cNvPr id="321" name="Google Shape;321;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
            <p:cNvGrpSpPr/>
            <p:nvPr/>
          </p:nvGrpSpPr>
          <p:grpSpPr>
            <a:xfrm>
              <a:off x="2545675" y="4896125"/>
              <a:ext cx="150750" cy="119950"/>
              <a:chOff x="2594100" y="4896125"/>
              <a:chExt cx="150750" cy="119950"/>
            </a:xfrm>
          </p:grpSpPr>
          <p:sp>
            <p:nvSpPr>
              <p:cNvPr id="324" name="Google Shape;324;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4"/>
            <p:cNvGrpSpPr/>
            <p:nvPr/>
          </p:nvGrpSpPr>
          <p:grpSpPr>
            <a:xfrm>
              <a:off x="5291350" y="4912900"/>
              <a:ext cx="129700" cy="103175"/>
              <a:chOff x="4757950" y="4912900"/>
              <a:chExt cx="129700" cy="103175"/>
            </a:xfrm>
          </p:grpSpPr>
          <p:sp>
            <p:nvSpPr>
              <p:cNvPr id="327" name="Google Shape;327;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4"/>
            <p:cNvGrpSpPr/>
            <p:nvPr/>
          </p:nvGrpSpPr>
          <p:grpSpPr>
            <a:xfrm>
              <a:off x="5639388" y="4605250"/>
              <a:ext cx="114275" cy="90900"/>
              <a:chOff x="5513425" y="4605250"/>
              <a:chExt cx="114275" cy="90900"/>
            </a:xfrm>
          </p:grpSpPr>
          <p:sp>
            <p:nvSpPr>
              <p:cNvPr id="330" name="Google Shape;330;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17" name="Google Shape;417;p6"/>
          <p:cNvGrpSpPr/>
          <p:nvPr/>
        </p:nvGrpSpPr>
        <p:grpSpPr>
          <a:xfrm>
            <a:off x="-25" y="4254100"/>
            <a:ext cx="9144172" cy="889400"/>
            <a:chOff x="-25" y="4254100"/>
            <a:chExt cx="9144172" cy="889400"/>
          </a:xfrm>
        </p:grpSpPr>
        <p:sp>
          <p:nvSpPr>
            <p:cNvPr id="418" name="Google Shape;418;p6"/>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6"/>
            <p:cNvGrpSpPr/>
            <p:nvPr/>
          </p:nvGrpSpPr>
          <p:grpSpPr>
            <a:xfrm>
              <a:off x="8045900" y="4368850"/>
              <a:ext cx="189200" cy="337050"/>
              <a:chOff x="8045900" y="4368850"/>
              <a:chExt cx="189200" cy="337050"/>
            </a:xfrm>
          </p:grpSpPr>
          <p:sp>
            <p:nvSpPr>
              <p:cNvPr id="432" name="Google Shape;432;p6"/>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6"/>
            <p:cNvGrpSpPr/>
            <p:nvPr/>
          </p:nvGrpSpPr>
          <p:grpSpPr>
            <a:xfrm>
              <a:off x="7497050" y="4368850"/>
              <a:ext cx="189200" cy="337050"/>
              <a:chOff x="7116050" y="4368850"/>
              <a:chExt cx="189200" cy="337050"/>
            </a:xfrm>
          </p:grpSpPr>
          <p:sp>
            <p:nvSpPr>
              <p:cNvPr id="439" name="Google Shape;439;p6"/>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6"/>
            <p:cNvGrpSpPr/>
            <p:nvPr/>
          </p:nvGrpSpPr>
          <p:grpSpPr>
            <a:xfrm>
              <a:off x="4075400" y="4254100"/>
              <a:ext cx="253625" cy="451775"/>
              <a:chOff x="3545300" y="4254100"/>
              <a:chExt cx="253625" cy="451775"/>
            </a:xfrm>
          </p:grpSpPr>
          <p:sp>
            <p:nvSpPr>
              <p:cNvPr id="446" name="Google Shape;446;p6"/>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6"/>
            <p:cNvGrpSpPr/>
            <p:nvPr/>
          </p:nvGrpSpPr>
          <p:grpSpPr>
            <a:xfrm>
              <a:off x="4604975" y="4368850"/>
              <a:ext cx="189200" cy="337050"/>
              <a:chOff x="4217750" y="4368850"/>
              <a:chExt cx="189200" cy="337050"/>
            </a:xfrm>
          </p:grpSpPr>
          <p:sp>
            <p:nvSpPr>
              <p:cNvPr id="453" name="Google Shape;453;p6"/>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6"/>
            <p:cNvGrpSpPr/>
            <p:nvPr/>
          </p:nvGrpSpPr>
          <p:grpSpPr>
            <a:xfrm>
              <a:off x="430400" y="4368850"/>
              <a:ext cx="189200" cy="337050"/>
              <a:chOff x="3287900" y="4368850"/>
              <a:chExt cx="189200" cy="337050"/>
            </a:xfrm>
          </p:grpSpPr>
          <p:sp>
            <p:nvSpPr>
              <p:cNvPr id="460" name="Google Shape;460;p6"/>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6"/>
            <p:cNvGrpSpPr/>
            <p:nvPr/>
          </p:nvGrpSpPr>
          <p:grpSpPr>
            <a:xfrm>
              <a:off x="-25" y="4896125"/>
              <a:ext cx="9144172" cy="247375"/>
              <a:chOff x="-25" y="4896125"/>
              <a:chExt cx="9144172" cy="247375"/>
            </a:xfrm>
          </p:grpSpPr>
          <p:sp>
            <p:nvSpPr>
              <p:cNvPr id="467" name="Google Shape;467;p6"/>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6"/>
            <p:cNvGrpSpPr/>
            <p:nvPr/>
          </p:nvGrpSpPr>
          <p:grpSpPr>
            <a:xfrm>
              <a:off x="8671775" y="4368850"/>
              <a:ext cx="189175" cy="337050"/>
              <a:chOff x="908900" y="4368850"/>
              <a:chExt cx="189175" cy="337050"/>
            </a:xfrm>
          </p:grpSpPr>
          <p:sp>
            <p:nvSpPr>
              <p:cNvPr id="481" name="Google Shape;481;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6"/>
            <p:cNvGrpSpPr/>
            <p:nvPr/>
          </p:nvGrpSpPr>
          <p:grpSpPr>
            <a:xfrm>
              <a:off x="2274850" y="4368850"/>
              <a:ext cx="189175" cy="337050"/>
              <a:chOff x="908900" y="4368850"/>
              <a:chExt cx="189175" cy="337050"/>
            </a:xfrm>
          </p:grpSpPr>
          <p:sp>
            <p:nvSpPr>
              <p:cNvPr id="488" name="Google Shape;488;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4548000" y="1248900"/>
            <a:ext cx="3882600" cy="2645700"/>
          </a:xfrm>
          <a:prstGeom prst="rect">
            <a:avLst/>
          </a:prstGeom>
        </p:spPr>
        <p:txBody>
          <a:bodyPr spcFirstLastPara="1" wrap="square" lIns="91425" tIns="91425" rIns="91425" bIns="91425" anchor="ctr" anchorCtr="0">
            <a:noAutofit/>
          </a:bodyPr>
          <a:lstStyle>
            <a:lvl1pPr lvl="0" algn="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9" name="Google Shape;499;p8"/>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8"/>
          <p:cNvGrpSpPr/>
          <p:nvPr/>
        </p:nvGrpSpPr>
        <p:grpSpPr>
          <a:xfrm>
            <a:off x="-25" y="4254100"/>
            <a:ext cx="9144172" cy="889400"/>
            <a:chOff x="-25" y="4254100"/>
            <a:chExt cx="9144172" cy="889400"/>
          </a:xfrm>
        </p:grpSpPr>
        <p:sp>
          <p:nvSpPr>
            <p:cNvPr id="504" name="Google Shape;504;p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8"/>
            <p:cNvGrpSpPr/>
            <p:nvPr/>
          </p:nvGrpSpPr>
          <p:grpSpPr>
            <a:xfrm>
              <a:off x="8045900" y="4368850"/>
              <a:ext cx="189200" cy="337050"/>
              <a:chOff x="8045900" y="4368850"/>
              <a:chExt cx="189200" cy="337050"/>
            </a:xfrm>
          </p:grpSpPr>
          <p:sp>
            <p:nvSpPr>
              <p:cNvPr id="518" name="Google Shape;518;p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8"/>
            <p:cNvGrpSpPr/>
            <p:nvPr/>
          </p:nvGrpSpPr>
          <p:grpSpPr>
            <a:xfrm>
              <a:off x="7497050" y="4368850"/>
              <a:ext cx="189200" cy="337050"/>
              <a:chOff x="7116050" y="4368850"/>
              <a:chExt cx="189200" cy="337050"/>
            </a:xfrm>
          </p:grpSpPr>
          <p:sp>
            <p:nvSpPr>
              <p:cNvPr id="525" name="Google Shape;525;p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8"/>
            <p:cNvGrpSpPr/>
            <p:nvPr/>
          </p:nvGrpSpPr>
          <p:grpSpPr>
            <a:xfrm>
              <a:off x="4075400" y="4254100"/>
              <a:ext cx="253625" cy="451775"/>
              <a:chOff x="3545300" y="4254100"/>
              <a:chExt cx="253625" cy="451775"/>
            </a:xfrm>
          </p:grpSpPr>
          <p:sp>
            <p:nvSpPr>
              <p:cNvPr id="532" name="Google Shape;532;p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
            <p:cNvGrpSpPr/>
            <p:nvPr/>
          </p:nvGrpSpPr>
          <p:grpSpPr>
            <a:xfrm>
              <a:off x="4604975" y="4368850"/>
              <a:ext cx="189200" cy="337050"/>
              <a:chOff x="4217750" y="4368850"/>
              <a:chExt cx="189200" cy="337050"/>
            </a:xfrm>
          </p:grpSpPr>
          <p:sp>
            <p:nvSpPr>
              <p:cNvPr id="539" name="Google Shape;539;p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8"/>
            <p:cNvGrpSpPr/>
            <p:nvPr/>
          </p:nvGrpSpPr>
          <p:grpSpPr>
            <a:xfrm>
              <a:off x="430400" y="4368850"/>
              <a:ext cx="189200" cy="337050"/>
              <a:chOff x="3287900" y="4368850"/>
              <a:chExt cx="189200" cy="337050"/>
            </a:xfrm>
          </p:grpSpPr>
          <p:sp>
            <p:nvSpPr>
              <p:cNvPr id="546" name="Google Shape;546;p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8"/>
            <p:cNvGrpSpPr/>
            <p:nvPr/>
          </p:nvGrpSpPr>
          <p:grpSpPr>
            <a:xfrm>
              <a:off x="-25" y="4896125"/>
              <a:ext cx="9144172" cy="247375"/>
              <a:chOff x="-25" y="4896125"/>
              <a:chExt cx="9144172" cy="247375"/>
            </a:xfrm>
          </p:grpSpPr>
          <p:sp>
            <p:nvSpPr>
              <p:cNvPr id="553" name="Google Shape;553;p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a:off x="8671775" y="4368850"/>
              <a:ext cx="189175" cy="337050"/>
              <a:chOff x="908900" y="4368850"/>
              <a:chExt cx="189175" cy="337050"/>
            </a:xfrm>
          </p:grpSpPr>
          <p:sp>
            <p:nvSpPr>
              <p:cNvPr id="567" name="Google Shape;567;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2274850" y="4368850"/>
              <a:ext cx="189175" cy="337050"/>
              <a:chOff x="908900" y="4368850"/>
              <a:chExt cx="189175" cy="337050"/>
            </a:xfrm>
          </p:grpSpPr>
          <p:sp>
            <p:nvSpPr>
              <p:cNvPr id="574" name="Google Shape;574;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
        <p:cNvGrpSpPr/>
        <p:nvPr/>
      </p:nvGrpSpPr>
      <p:grpSpPr>
        <a:xfrm>
          <a:off x="0" y="0"/>
          <a:ext cx="0" cy="0"/>
          <a:chOff x="0" y="0"/>
          <a:chExt cx="0" cy="0"/>
        </a:xfrm>
      </p:grpSpPr>
      <p:sp>
        <p:nvSpPr>
          <p:cNvPr id="581" name="Google Shape;581;p9"/>
          <p:cNvSpPr txBox="1">
            <a:spLocks noGrp="1"/>
          </p:cNvSpPr>
          <p:nvPr>
            <p:ph type="title"/>
          </p:nvPr>
        </p:nvSpPr>
        <p:spPr>
          <a:xfrm>
            <a:off x="720000" y="666750"/>
            <a:ext cx="4299600" cy="63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2" name="Google Shape;582;p9"/>
          <p:cNvSpPr txBox="1">
            <a:spLocks noGrp="1"/>
          </p:cNvSpPr>
          <p:nvPr>
            <p:ph type="subTitle" idx="1"/>
          </p:nvPr>
        </p:nvSpPr>
        <p:spPr>
          <a:xfrm>
            <a:off x="720000" y="1228650"/>
            <a:ext cx="4299600" cy="2885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3" name="Google Shape;583;p9"/>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50500" y="3208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9"/>
          <p:cNvGrpSpPr/>
          <p:nvPr/>
        </p:nvGrpSpPr>
        <p:grpSpPr>
          <a:xfrm>
            <a:off x="-25" y="4254065"/>
            <a:ext cx="9144172" cy="889435"/>
            <a:chOff x="-25" y="4254065"/>
            <a:chExt cx="9144172" cy="889435"/>
          </a:xfrm>
        </p:grpSpPr>
        <p:sp>
          <p:nvSpPr>
            <p:cNvPr id="587" name="Google Shape;587;p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9"/>
            <p:cNvGrpSpPr/>
            <p:nvPr/>
          </p:nvGrpSpPr>
          <p:grpSpPr>
            <a:xfrm>
              <a:off x="7781550" y="4569025"/>
              <a:ext cx="145650" cy="137175"/>
              <a:chOff x="7781550" y="4569025"/>
              <a:chExt cx="145650" cy="137175"/>
            </a:xfrm>
          </p:grpSpPr>
          <p:sp>
            <p:nvSpPr>
              <p:cNvPr id="589" name="Google Shape;589;p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9"/>
            <p:cNvGrpSpPr/>
            <p:nvPr/>
          </p:nvGrpSpPr>
          <p:grpSpPr>
            <a:xfrm>
              <a:off x="6732850" y="4597250"/>
              <a:ext cx="150725" cy="119925"/>
              <a:chOff x="6732850" y="4597250"/>
              <a:chExt cx="150725" cy="119925"/>
            </a:xfrm>
          </p:grpSpPr>
          <p:sp>
            <p:nvSpPr>
              <p:cNvPr id="592" name="Google Shape;592;p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9"/>
            <p:cNvGrpSpPr/>
            <p:nvPr/>
          </p:nvGrpSpPr>
          <p:grpSpPr>
            <a:xfrm>
              <a:off x="5513425" y="4605250"/>
              <a:ext cx="114275" cy="90900"/>
              <a:chOff x="5513425" y="4605250"/>
              <a:chExt cx="114275" cy="90900"/>
            </a:xfrm>
          </p:grpSpPr>
          <p:sp>
            <p:nvSpPr>
              <p:cNvPr id="595" name="Google Shape;595;p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9"/>
            <p:cNvGrpSpPr/>
            <p:nvPr/>
          </p:nvGrpSpPr>
          <p:grpSpPr>
            <a:xfrm>
              <a:off x="3953400" y="4569025"/>
              <a:ext cx="145650" cy="137175"/>
              <a:chOff x="3953400" y="4569025"/>
              <a:chExt cx="145650" cy="137175"/>
            </a:xfrm>
          </p:grpSpPr>
          <p:sp>
            <p:nvSpPr>
              <p:cNvPr id="598" name="Google Shape;598;p9"/>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9"/>
            <p:cNvGrpSpPr/>
            <p:nvPr/>
          </p:nvGrpSpPr>
          <p:grpSpPr>
            <a:xfrm>
              <a:off x="2217875" y="4597250"/>
              <a:ext cx="150725" cy="119925"/>
              <a:chOff x="2904700" y="4597250"/>
              <a:chExt cx="150725" cy="119925"/>
            </a:xfrm>
          </p:grpSpPr>
          <p:sp>
            <p:nvSpPr>
              <p:cNvPr id="601" name="Google Shape;601;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9"/>
            <p:cNvGrpSpPr/>
            <p:nvPr/>
          </p:nvGrpSpPr>
          <p:grpSpPr>
            <a:xfrm>
              <a:off x="1685275" y="4605250"/>
              <a:ext cx="114275" cy="90900"/>
              <a:chOff x="1685275" y="4605250"/>
              <a:chExt cx="114275" cy="90900"/>
            </a:xfrm>
          </p:grpSpPr>
          <p:sp>
            <p:nvSpPr>
              <p:cNvPr id="604" name="Google Shape;604;p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9"/>
            <p:cNvGrpSpPr/>
            <p:nvPr/>
          </p:nvGrpSpPr>
          <p:grpSpPr>
            <a:xfrm>
              <a:off x="8045900" y="4368850"/>
              <a:ext cx="189200" cy="337050"/>
              <a:chOff x="8045900" y="4368850"/>
              <a:chExt cx="189200" cy="337050"/>
            </a:xfrm>
          </p:grpSpPr>
          <p:sp>
            <p:nvSpPr>
              <p:cNvPr id="607" name="Google Shape;607;p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9"/>
            <p:cNvGrpSpPr/>
            <p:nvPr/>
          </p:nvGrpSpPr>
          <p:grpSpPr>
            <a:xfrm>
              <a:off x="7116050" y="4368850"/>
              <a:ext cx="189200" cy="337050"/>
              <a:chOff x="7116050" y="4368850"/>
              <a:chExt cx="189200" cy="337050"/>
            </a:xfrm>
          </p:grpSpPr>
          <p:sp>
            <p:nvSpPr>
              <p:cNvPr id="614" name="Google Shape;614;p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a:off x="3621500" y="4254100"/>
              <a:ext cx="253625" cy="451775"/>
              <a:chOff x="3545300" y="4254100"/>
              <a:chExt cx="253625" cy="451775"/>
            </a:xfrm>
          </p:grpSpPr>
          <p:sp>
            <p:nvSpPr>
              <p:cNvPr id="621" name="Google Shape;621;p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9"/>
            <p:cNvGrpSpPr/>
            <p:nvPr/>
          </p:nvGrpSpPr>
          <p:grpSpPr>
            <a:xfrm>
              <a:off x="4293950" y="4368850"/>
              <a:ext cx="189200" cy="337050"/>
              <a:chOff x="4217750" y="4368850"/>
              <a:chExt cx="189200" cy="337050"/>
            </a:xfrm>
          </p:grpSpPr>
          <p:sp>
            <p:nvSpPr>
              <p:cNvPr id="628" name="Google Shape;62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713225" y="4368850"/>
              <a:ext cx="189200" cy="337050"/>
              <a:chOff x="3287900" y="4368850"/>
              <a:chExt cx="189200" cy="337050"/>
            </a:xfrm>
          </p:grpSpPr>
          <p:sp>
            <p:nvSpPr>
              <p:cNvPr id="635" name="Google Shape;635;p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1087950" y="4368850"/>
              <a:ext cx="189175" cy="337050"/>
              <a:chOff x="908900" y="4368850"/>
              <a:chExt cx="189175" cy="337050"/>
            </a:xfrm>
          </p:grpSpPr>
          <p:sp>
            <p:nvSpPr>
              <p:cNvPr id="642" name="Google Shape;642;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9"/>
            <p:cNvGrpSpPr/>
            <p:nvPr/>
          </p:nvGrpSpPr>
          <p:grpSpPr>
            <a:xfrm>
              <a:off x="6422250" y="4896125"/>
              <a:ext cx="150750" cy="119950"/>
              <a:chOff x="6422250" y="4896125"/>
              <a:chExt cx="150750" cy="119950"/>
            </a:xfrm>
          </p:grpSpPr>
          <p:sp>
            <p:nvSpPr>
              <p:cNvPr id="650" name="Google Shape;650;p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9"/>
            <p:cNvGrpSpPr/>
            <p:nvPr/>
          </p:nvGrpSpPr>
          <p:grpSpPr>
            <a:xfrm>
              <a:off x="4757950" y="4912900"/>
              <a:ext cx="129700" cy="103175"/>
              <a:chOff x="4757950" y="4912900"/>
              <a:chExt cx="129700" cy="103175"/>
            </a:xfrm>
          </p:grpSpPr>
          <p:sp>
            <p:nvSpPr>
              <p:cNvPr id="653" name="Google Shape;653;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9"/>
            <p:cNvGrpSpPr/>
            <p:nvPr/>
          </p:nvGrpSpPr>
          <p:grpSpPr>
            <a:xfrm>
              <a:off x="7490500" y="4912900"/>
              <a:ext cx="129675" cy="103175"/>
              <a:chOff x="7490500" y="4912900"/>
              <a:chExt cx="129675" cy="103175"/>
            </a:xfrm>
          </p:grpSpPr>
          <p:sp>
            <p:nvSpPr>
              <p:cNvPr id="656" name="Google Shape;656;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9"/>
            <p:cNvGrpSpPr/>
            <p:nvPr/>
          </p:nvGrpSpPr>
          <p:grpSpPr>
            <a:xfrm>
              <a:off x="2004350" y="4896125"/>
              <a:ext cx="150750" cy="119950"/>
              <a:chOff x="2594100" y="4896125"/>
              <a:chExt cx="150750" cy="119950"/>
            </a:xfrm>
          </p:grpSpPr>
          <p:sp>
            <p:nvSpPr>
              <p:cNvPr id="659" name="Google Shape;659;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9"/>
            <p:cNvGrpSpPr/>
            <p:nvPr/>
          </p:nvGrpSpPr>
          <p:grpSpPr>
            <a:xfrm>
              <a:off x="929800" y="4912900"/>
              <a:ext cx="129700" cy="103175"/>
              <a:chOff x="929800" y="4912900"/>
              <a:chExt cx="129700" cy="103175"/>
            </a:xfrm>
          </p:grpSpPr>
          <p:sp>
            <p:nvSpPr>
              <p:cNvPr id="662" name="Google Shape;662;p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9"/>
            <p:cNvGrpSpPr/>
            <p:nvPr/>
          </p:nvGrpSpPr>
          <p:grpSpPr>
            <a:xfrm>
              <a:off x="3662350" y="4912900"/>
              <a:ext cx="129675" cy="103175"/>
              <a:chOff x="3662350" y="4912900"/>
              <a:chExt cx="129675" cy="103175"/>
            </a:xfrm>
          </p:grpSpPr>
          <p:sp>
            <p:nvSpPr>
              <p:cNvPr id="665" name="Google Shape;665;p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9"/>
            <p:cNvGrpSpPr/>
            <p:nvPr/>
          </p:nvGrpSpPr>
          <p:grpSpPr>
            <a:xfrm>
              <a:off x="3236675" y="4368850"/>
              <a:ext cx="189200" cy="337050"/>
              <a:chOff x="4217750" y="4368850"/>
              <a:chExt cx="189200" cy="337050"/>
            </a:xfrm>
          </p:grpSpPr>
          <p:sp>
            <p:nvSpPr>
              <p:cNvPr id="668" name="Google Shape;66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9"/>
            <p:cNvGrpSpPr/>
            <p:nvPr/>
          </p:nvGrpSpPr>
          <p:grpSpPr>
            <a:xfrm>
              <a:off x="7499984" y="4254065"/>
              <a:ext cx="253627" cy="451883"/>
              <a:chOff x="908900" y="4368850"/>
              <a:chExt cx="189175" cy="337050"/>
            </a:xfrm>
          </p:grpSpPr>
          <p:sp>
            <p:nvSpPr>
              <p:cNvPr id="675" name="Google Shape;675;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2751275" y="4597250"/>
              <a:ext cx="150725" cy="119925"/>
              <a:chOff x="2904700" y="4597250"/>
              <a:chExt cx="150725" cy="119925"/>
            </a:xfrm>
          </p:grpSpPr>
          <p:sp>
            <p:nvSpPr>
              <p:cNvPr id="682" name="Google Shape;682;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9"/>
            <p:cNvGrpSpPr/>
            <p:nvPr/>
          </p:nvGrpSpPr>
          <p:grpSpPr>
            <a:xfrm>
              <a:off x="5265875" y="4597250"/>
              <a:ext cx="150725" cy="119925"/>
              <a:chOff x="2904700" y="4597250"/>
              <a:chExt cx="150725" cy="119925"/>
            </a:xfrm>
          </p:grpSpPr>
          <p:sp>
            <p:nvSpPr>
              <p:cNvPr id="685" name="Google Shape;685;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9"/>
            <p:cNvGrpSpPr/>
            <p:nvPr/>
          </p:nvGrpSpPr>
          <p:grpSpPr>
            <a:xfrm>
              <a:off x="7795300" y="4912900"/>
              <a:ext cx="129675" cy="103175"/>
              <a:chOff x="7490500" y="4912900"/>
              <a:chExt cx="129675" cy="103175"/>
            </a:xfrm>
          </p:grpSpPr>
          <p:sp>
            <p:nvSpPr>
              <p:cNvPr id="688" name="Google Shape;688;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5062750" y="4912900"/>
              <a:ext cx="129700" cy="103175"/>
              <a:chOff x="4757950" y="4912900"/>
              <a:chExt cx="129700" cy="103175"/>
            </a:xfrm>
          </p:grpSpPr>
          <p:sp>
            <p:nvSpPr>
              <p:cNvPr id="691" name="Google Shape;691;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9"/>
            <p:cNvGrpSpPr/>
            <p:nvPr/>
          </p:nvGrpSpPr>
          <p:grpSpPr>
            <a:xfrm>
              <a:off x="2385350" y="4896125"/>
              <a:ext cx="150750" cy="119950"/>
              <a:chOff x="2594100" y="4896125"/>
              <a:chExt cx="150750" cy="119950"/>
            </a:xfrm>
          </p:grpSpPr>
          <p:sp>
            <p:nvSpPr>
              <p:cNvPr id="694" name="Google Shape;694;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9"/>
          <p:cNvSpPr>
            <a:spLocks noGrp="1"/>
          </p:cNvSpPr>
          <p:nvPr>
            <p:ph type="pic" idx="2"/>
          </p:nvPr>
        </p:nvSpPr>
        <p:spPr>
          <a:xfrm>
            <a:off x="5534950" y="1194800"/>
            <a:ext cx="2755800" cy="2754000"/>
          </a:xfrm>
          <a:prstGeom prst="ellipse">
            <a:avLst/>
          </a:prstGeom>
          <a:no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9525" y="-9517"/>
            <a:ext cx="9144000" cy="5143500"/>
          </a:xfrm>
          <a:prstGeom prst="rect">
            <a:avLst/>
          </a:prstGeom>
          <a:noFill/>
          <a:ln>
            <a:noFill/>
          </a:ln>
        </p:spPr>
      </p:sp>
      <p:sp>
        <p:nvSpPr>
          <p:cNvPr id="699" name="Google Shape;699;p10"/>
          <p:cNvSpPr txBox="1">
            <a:spLocks noGrp="1"/>
          </p:cNvSpPr>
          <p:nvPr>
            <p:ph type="title"/>
          </p:nvPr>
        </p:nvSpPr>
        <p:spPr>
          <a:xfrm>
            <a:off x="720000" y="3705225"/>
            <a:ext cx="7704000" cy="705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1pPr>
            <a:lvl2pPr lvl="1"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2pPr>
            <a:lvl3pPr lvl="2"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3pPr>
            <a:lvl4pPr lvl="3"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4pPr>
            <a:lvl5pPr lvl="4"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5pPr>
            <a:lvl6pPr lvl="5"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6pPr>
            <a:lvl7pPr lvl="6"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7pPr>
            <a:lvl8pPr lvl="7"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8pPr>
            <a:lvl9pPr lvl="8"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4" r:id="rId11"/>
    <p:sldLayoutId id="2147483670" r:id="rId12"/>
    <p:sldLayoutId id="2147483673" r:id="rId13"/>
    <p:sldLayoutId id="2147483675" r:id="rId14"/>
    <p:sldLayoutId id="2147483676"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3" name="Google Shape;2613;p34"/>
          <p:cNvGrpSpPr/>
          <p:nvPr/>
        </p:nvGrpSpPr>
        <p:grpSpPr>
          <a:xfrm>
            <a:off x="6464644" y="510801"/>
            <a:ext cx="2636439" cy="3041913"/>
            <a:chOff x="5870173" y="505717"/>
            <a:chExt cx="2636439" cy="3041913"/>
          </a:xfrm>
        </p:grpSpPr>
        <p:sp>
          <p:nvSpPr>
            <p:cNvPr id="2614" name="Google Shape;2614;p34"/>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635057">
              <a:off x="6227180" y="841930"/>
              <a:ext cx="1922466" cy="2369638"/>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635057">
              <a:off x="7768538" y="1477032"/>
              <a:ext cx="345989" cy="260890"/>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635057">
              <a:off x="7773362" y="1482472"/>
              <a:ext cx="332542" cy="245685"/>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635057">
              <a:off x="6362243" y="1462907"/>
              <a:ext cx="400681" cy="174211"/>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635057">
              <a:off x="6363433" y="1463251"/>
              <a:ext cx="390370" cy="165898"/>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4"/>
            <p:cNvSpPr/>
            <p:nvPr/>
          </p:nvSpPr>
          <p:spPr>
            <a:xfrm rot="635057">
              <a:off x="6550656" y="1246694"/>
              <a:ext cx="193548" cy="317871"/>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4"/>
            <p:cNvSpPr/>
            <p:nvPr/>
          </p:nvSpPr>
          <p:spPr>
            <a:xfrm rot="635057">
              <a:off x="6561734" y="1245932"/>
              <a:ext cx="163241" cy="317871"/>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635057">
              <a:off x="6898865" y="1131663"/>
              <a:ext cx="332264" cy="283910"/>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635057">
              <a:off x="6907649" y="1131626"/>
              <a:ext cx="305162" cy="282275"/>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635057">
              <a:off x="7132111" y="1011068"/>
              <a:ext cx="132097" cy="352613"/>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635057">
              <a:off x="7132167" y="1011216"/>
              <a:ext cx="132028" cy="352471"/>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635057">
              <a:off x="7480784" y="1093961"/>
              <a:ext cx="148261" cy="373786"/>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635057">
              <a:off x="7483561" y="1093992"/>
              <a:ext cx="142269" cy="373786"/>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635057">
              <a:off x="7569212" y="1228822"/>
              <a:ext cx="231519" cy="245543"/>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635057">
              <a:off x="7573627" y="1230271"/>
              <a:ext cx="217863" cy="239646"/>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635057">
              <a:off x="7315680" y="1055560"/>
              <a:ext cx="121089" cy="320997"/>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635057">
              <a:off x="7315760" y="1055593"/>
              <a:ext cx="120532" cy="320784"/>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635057">
              <a:off x="7856034" y="1715132"/>
              <a:ext cx="288510" cy="171937"/>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rot="635057">
              <a:off x="7859253" y="1719435"/>
              <a:ext cx="280846" cy="156235"/>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rot="635057">
              <a:off x="6732363" y="1230570"/>
              <a:ext cx="219535" cy="188847"/>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rot="635057">
              <a:off x="6738187" y="1230555"/>
              <a:ext cx="201630" cy="187852"/>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rot="635057">
              <a:off x="7761284" y="1307289"/>
              <a:ext cx="162474" cy="331796"/>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rot="635057">
              <a:off x="7773148" y="1308130"/>
              <a:ext cx="145544" cy="330517"/>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rot="635057">
              <a:off x="6410491" y="1281856"/>
              <a:ext cx="1567123" cy="1598092"/>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rot="635057">
              <a:off x="6355988" y="1870268"/>
              <a:ext cx="1567123" cy="1004625"/>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rot="635057">
              <a:off x="6405093" y="1379777"/>
              <a:ext cx="1567332" cy="1460045"/>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34"/>
            <p:cNvSpPr/>
            <p:nvPr/>
          </p:nvSpPr>
          <p:spPr>
            <a:xfrm rot="635057">
              <a:off x="7613167" y="1986709"/>
              <a:ext cx="332055" cy="648317"/>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rot="635057">
              <a:off x="7301872" y="1768018"/>
              <a:ext cx="201142" cy="124690"/>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rot="635057">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rot="635057">
              <a:off x="6974171" y="1722039"/>
              <a:ext cx="202675" cy="142168"/>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rot="635057">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rot="635057">
              <a:off x="7051614" y="1597030"/>
              <a:ext cx="93012"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rot="635057">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rot="635057">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rot="635057">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rot="635057">
              <a:off x="7367759" y="1648385"/>
              <a:ext cx="93569"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rot="635057">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rot="635057">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rot="635057">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rot="635057">
              <a:off x="7455093" y="1912086"/>
              <a:ext cx="108409" cy="66288"/>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rot="635057">
              <a:off x="6870696" y="1824937"/>
              <a:ext cx="108479" cy="66430"/>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rot="635057">
              <a:off x="7055366" y="1917894"/>
              <a:ext cx="338674" cy="184371"/>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rot="635057">
              <a:off x="7110461" y="2027171"/>
              <a:ext cx="216121"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rot="635057">
              <a:off x="7080329" y="1918645"/>
              <a:ext cx="309481"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rot="635057">
              <a:off x="6263985" y="2272284"/>
              <a:ext cx="611298" cy="458049"/>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rot="635057">
              <a:off x="6284806" y="1999454"/>
              <a:ext cx="210757" cy="284052"/>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rot="635057">
              <a:off x="6322099" y="2005568"/>
              <a:ext cx="189367" cy="290943"/>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rot="635057">
              <a:off x="6308669" y="2275944"/>
              <a:ext cx="576741" cy="472969"/>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rot="635057">
              <a:off x="6336834" y="2135223"/>
              <a:ext cx="114540"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rot="635057">
              <a:off x="6681318" y="2397006"/>
              <a:ext cx="108618"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rot="635057">
              <a:off x="6587376" y="2313870"/>
              <a:ext cx="78102"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rot="635057">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rot="635057">
              <a:off x="6764909" y="2520332"/>
              <a:ext cx="62077" cy="63801"/>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rot="635057">
              <a:off x="6794066" y="2629570"/>
              <a:ext cx="43266"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rot="635057">
              <a:off x="7300903" y="2466037"/>
              <a:ext cx="611229" cy="458049"/>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rot="635057">
              <a:off x="7798441" y="2282287"/>
              <a:ext cx="210687" cy="284052"/>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rot="635057">
              <a:off x="7780879" y="2278151"/>
              <a:ext cx="189298" cy="290943"/>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rot="635057">
              <a:off x="7288546" y="2458974"/>
              <a:ext cx="576741" cy="473040"/>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rot="635057">
              <a:off x="7825042" y="2413384"/>
              <a:ext cx="114540"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rot="635057">
              <a:off x="7416494" y="2534388"/>
              <a:ext cx="108688"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rot="635057">
              <a:off x="7569581" y="2497334"/>
              <a:ext cx="78102"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rot="635057">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rot="635057">
              <a:off x="7346134" y="2628928"/>
              <a:ext cx="61938" cy="63801"/>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rot="635057">
              <a:off x="7301601" y="2724415"/>
              <a:ext cx="43336"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rot="635057">
              <a:off x="6604627" y="1024588"/>
              <a:ext cx="167630" cy="167603"/>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rot="635057">
              <a:off x="8052992" y="1964682"/>
              <a:ext cx="113286" cy="113322"/>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rot="635057">
              <a:off x="6236329" y="1843163"/>
              <a:ext cx="100118" cy="100107"/>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rot="635057">
              <a:off x="7881816" y="1164596"/>
              <a:ext cx="109663"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rot="635057">
              <a:off x="6976072" y="2907292"/>
              <a:ext cx="109593"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34"/>
          <p:cNvGrpSpPr/>
          <p:nvPr/>
        </p:nvGrpSpPr>
        <p:grpSpPr>
          <a:xfrm>
            <a:off x="5295335" y="1454414"/>
            <a:ext cx="2019139" cy="2244845"/>
            <a:chOff x="3870139" y="1527792"/>
            <a:chExt cx="2019139" cy="2244845"/>
          </a:xfrm>
        </p:grpSpPr>
        <p:sp>
          <p:nvSpPr>
            <p:cNvPr id="2686" name="Google Shape;2686;p34"/>
            <p:cNvSpPr/>
            <p:nvPr/>
          </p:nvSpPr>
          <p:spPr>
            <a:xfrm rot="-945407">
              <a:off x="4097514" y="1704670"/>
              <a:ext cx="1564391" cy="1891089"/>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rot="-945407">
              <a:off x="4189861" y="1816397"/>
              <a:ext cx="1379556" cy="1667631"/>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2688" name="Google Shape;2688;p34"/>
            <p:cNvGrpSpPr/>
            <p:nvPr/>
          </p:nvGrpSpPr>
          <p:grpSpPr>
            <a:xfrm rot="-945407">
              <a:off x="4360838" y="2097169"/>
              <a:ext cx="1090951" cy="1458370"/>
              <a:chOff x="1282536" y="1740689"/>
              <a:chExt cx="1444430" cy="1930897"/>
            </a:xfrm>
          </p:grpSpPr>
          <p:sp>
            <p:nvSpPr>
              <p:cNvPr id="2689" name="Google Shape;2689;p34"/>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6" name="Google Shape;2716;p34"/>
          <p:cNvGrpSpPr/>
          <p:nvPr/>
        </p:nvGrpSpPr>
        <p:grpSpPr>
          <a:xfrm>
            <a:off x="6771203" y="3160484"/>
            <a:ext cx="907857" cy="1472811"/>
            <a:chOff x="5092692" y="3626187"/>
            <a:chExt cx="640690" cy="1039386"/>
          </a:xfrm>
        </p:grpSpPr>
        <p:sp>
          <p:nvSpPr>
            <p:cNvPr id="2717" name="Google Shape;2717;p34"/>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34"/>
            <p:cNvGrpSpPr/>
            <p:nvPr/>
          </p:nvGrpSpPr>
          <p:grpSpPr>
            <a:xfrm>
              <a:off x="5092692" y="3626187"/>
              <a:ext cx="640690" cy="1039386"/>
              <a:chOff x="-880862" y="830288"/>
              <a:chExt cx="203200" cy="329650"/>
            </a:xfrm>
          </p:grpSpPr>
          <p:sp>
            <p:nvSpPr>
              <p:cNvPr id="2719" name="Google Shape;2719;p34"/>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4A346B9C-766E-AA84-C1FE-B2D352694433}"/>
              </a:ext>
            </a:extLst>
          </p:cNvPr>
          <p:cNvSpPr txBox="1"/>
          <p:nvPr/>
        </p:nvSpPr>
        <p:spPr>
          <a:xfrm>
            <a:off x="1424346" y="705149"/>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4236D8BB-3463-C737-D273-B4B4F0DB0B0F}"/>
              </a:ext>
            </a:extLst>
          </p:cNvPr>
          <p:cNvSpPr txBox="1"/>
          <p:nvPr/>
        </p:nvSpPr>
        <p:spPr>
          <a:xfrm>
            <a:off x="2131223" y="1147341"/>
            <a:ext cx="1290738"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5:</a:t>
            </a:r>
          </a:p>
        </p:txBody>
      </p:sp>
      <p:sp>
        <p:nvSpPr>
          <p:cNvPr id="9" name="文本框 15">
            <a:extLst>
              <a:ext uri="{FF2B5EF4-FFF2-40B4-BE49-F238E27FC236}">
                <a16:creationId xmlns:a16="http://schemas.microsoft.com/office/drawing/2014/main" id="{61B72507-11D0-3ABA-4BC7-1B15CEA9D3EA}"/>
              </a:ext>
            </a:extLst>
          </p:cNvPr>
          <p:cNvSpPr txBox="1"/>
          <p:nvPr/>
        </p:nvSpPr>
        <p:spPr>
          <a:xfrm>
            <a:off x="-309901" y="1915205"/>
            <a:ext cx="6502215" cy="15696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3200" b="1" dirty="0" err="1" smtClean="0">
                <a:ln/>
                <a:solidFill>
                  <a:schemeClr val="accent4"/>
                </a:solidFill>
                <a:latin typeface="Times New Roman" panose="02020603050405020304" pitchFamily="18" charset="0"/>
                <a:cs typeface="Times New Roman" panose="02020603050405020304" pitchFamily="18" charset="0"/>
              </a:rPr>
              <a:t>Bảo</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vệ</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môi</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trường</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và</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tài</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nguyên</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thiên</a:t>
            </a:r>
            <a:r>
              <a:rPr lang="en-US" sz="3200" b="1" dirty="0" smtClean="0">
                <a:ln/>
                <a:solidFill>
                  <a:schemeClr val="accent4"/>
                </a:solidFill>
                <a:latin typeface="Times New Roman" panose="02020603050405020304" pitchFamily="18" charset="0"/>
                <a:cs typeface="Times New Roman" panose="02020603050405020304" pitchFamily="18" charset="0"/>
              </a:rPr>
              <a:t> </a:t>
            </a:r>
            <a:r>
              <a:rPr lang="en-US" sz="3200" b="1" dirty="0" err="1" smtClean="0">
                <a:ln/>
                <a:solidFill>
                  <a:schemeClr val="accent4"/>
                </a:solidFill>
                <a:latin typeface="Times New Roman" panose="02020603050405020304" pitchFamily="18" charset="0"/>
                <a:cs typeface="Times New Roman" panose="02020603050405020304" pitchFamily="18" charset="0"/>
              </a:rPr>
              <a:t>nhiên</a:t>
            </a:r>
            <a:r>
              <a:rPr lang="en-US" sz="3200" b="1" dirty="0" smtClean="0">
                <a:ln/>
                <a:solidFill>
                  <a:schemeClr val="accent4"/>
                </a:solidFill>
                <a:latin typeface="Times New Roman" panose="02020603050405020304" pitchFamily="18" charset="0"/>
                <a:cs typeface="Times New Roman" panose="02020603050405020304" pitchFamily="18" charset="0"/>
              </a:rPr>
              <a:t> </a:t>
            </a:r>
            <a:endParaRPr lang="en-US" sz="3200" b="1" dirty="0">
              <a:ln/>
              <a:solidFill>
                <a:schemeClr val="accent4"/>
              </a:solidFill>
              <a:latin typeface="Times New Roman" panose="02020603050405020304" pitchFamily="18" charset="0"/>
              <a:cs typeface="Times New Roman" panose="02020603050405020304" pitchFamily="18" charset="0"/>
            </a:endParaRPr>
          </a:p>
        </p:txBody>
      </p:sp>
      <p:sp>
        <p:nvSpPr>
          <p:cNvPr id="10" name="Google Shape;2395;p38">
            <a:extLst>
              <a:ext uri="{FF2B5EF4-FFF2-40B4-BE49-F238E27FC236}">
                <a16:creationId xmlns:a16="http://schemas.microsoft.com/office/drawing/2014/main" id="{A76C8DF3-4081-2512-4239-81D9B30FD372}"/>
              </a:ext>
            </a:extLst>
          </p:cNvPr>
          <p:cNvSpPr txBox="1">
            <a:spLocks noGrp="1"/>
          </p:cNvSpPr>
          <p:nvPr>
            <p:ph type="subTitle" idx="1"/>
          </p:nvPr>
        </p:nvSpPr>
        <p:spPr>
          <a:xfrm rot="-551">
            <a:off x="1279507" y="3597566"/>
            <a:ext cx="3744000" cy="4263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617BBE-4025-14C2-A2EB-EA289B9C9BB8}"/>
              </a:ext>
            </a:extLst>
          </p:cNvPr>
          <p:cNvSpPr txBox="1"/>
          <p:nvPr/>
        </p:nvSpPr>
        <p:spPr>
          <a:xfrm>
            <a:off x="3719650" y="1037031"/>
            <a:ext cx="5142410" cy="3370666"/>
          </a:xfrm>
          <a:prstGeom prst="rect">
            <a:avLst/>
          </a:prstGeom>
          <a:solidFill>
            <a:schemeClr val="bg2">
              <a:lumMod val="40000"/>
              <a:lumOff val="60000"/>
            </a:schemeClr>
          </a:solidFill>
        </p:spPr>
        <p:txBody>
          <a:bodyPr wrap="square">
            <a:spAutoFit/>
          </a:bodyPr>
          <a:lstStyle/>
          <a:p>
            <a:pPr algn="just">
              <a:lnSpc>
                <a:spcPct val="150000"/>
              </a:lnSpc>
            </a:pPr>
            <a:r>
              <a:rPr lang="vi-VN" sz="1600" dirty="0"/>
              <a:t>Ông X mua chiếc tàu có tổng dung tích trên 40 m3, máy nổ và các phụ tùng để hút cát từ lòng sông Y lên khoang tàu. Sau khi lắp ráp xong, ông X không đăng kí, đăng kiểm nhưng vẫn sử dụng để khai thác cát. Mặc dù chưa có giấy phép khai thác  khoáng sản của cơ quan Nhà nước có thẩm quyền nhưng ông X vẫn giao cho con  rể là anh T quản lí, sử dụng tàu để hút cát trong khi anh T chưa có cấp phép điều  khiển phương tiện giao thông đường </a:t>
            </a:r>
            <a:r>
              <a:rPr lang="vi-VN" sz="1600" dirty="0" err="1"/>
              <a:t>thuỷ</a:t>
            </a:r>
            <a:r>
              <a:rPr lang="vi-VN" sz="1600" dirty="0"/>
              <a:t>. </a:t>
            </a:r>
          </a:p>
        </p:txBody>
      </p:sp>
      <p:sp>
        <p:nvSpPr>
          <p:cNvPr id="6" name="TextBox 109">
            <a:extLst>
              <a:ext uri="{FF2B5EF4-FFF2-40B4-BE49-F238E27FC236}">
                <a16:creationId xmlns:a16="http://schemas.microsoft.com/office/drawing/2014/main" id="{AC009C82-8FA5-88E6-DAD4-FF6448DF0244}"/>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2050" name="Picture 2" descr="Đua nhau “rút ruột” sông Tiền, sông Hậu">
            <a:extLst>
              <a:ext uri="{FF2B5EF4-FFF2-40B4-BE49-F238E27FC236}">
                <a16:creationId xmlns:a16="http://schemas.microsoft.com/office/drawing/2014/main" id="{A84F9F6C-EC7A-844D-6DAC-43F8E06B79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0019" y="1642425"/>
            <a:ext cx="2879836" cy="2159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7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DC7692-C7B6-B550-3098-D29E8AC384ED}"/>
              </a:ext>
            </a:extLst>
          </p:cNvPr>
          <p:cNvSpPr txBox="1"/>
          <p:nvPr/>
        </p:nvSpPr>
        <p:spPr>
          <a:xfrm>
            <a:off x="200635" y="1071083"/>
            <a:ext cx="5017751" cy="3001334"/>
          </a:xfrm>
          <a:prstGeom prst="rect">
            <a:avLst/>
          </a:prstGeom>
          <a:solidFill>
            <a:schemeClr val="accent1">
              <a:lumMod val="40000"/>
              <a:lumOff val="60000"/>
            </a:schemeClr>
          </a:solidFill>
        </p:spPr>
        <p:txBody>
          <a:bodyPr wrap="square">
            <a:spAutoFit/>
          </a:bodyPr>
          <a:lstStyle/>
          <a:p>
            <a:pPr algn="just">
              <a:lnSpc>
                <a:spcPct val="150000"/>
              </a:lnSpc>
            </a:pPr>
            <a:r>
              <a:rPr lang="vi-VN" sz="1600" dirty="0"/>
              <a:t>Mặc dù chính quyền đặt ra mục tiêu xây dựng khu phố văn </a:t>
            </a:r>
            <a:r>
              <a:rPr lang="vi-VN" sz="1600" dirty="0" err="1"/>
              <a:t>hoá</a:t>
            </a:r>
            <a:r>
              <a:rPr lang="vi-VN" sz="1600" dirty="0"/>
              <a:t> nhưng một số  người dân vẫn cố tình đổ rác ở bãi đất trống gần nhà anh K. Không những thế, có  nhiều hộ dân trong khu phố thường hát </a:t>
            </a:r>
            <a:r>
              <a:rPr lang="vi-VN" sz="1600" dirty="0" err="1"/>
              <a:t>karaoke</a:t>
            </a:r>
            <a:r>
              <a:rPr lang="vi-VN" sz="1600" dirty="0"/>
              <a:t> với âm lượng lớn suốt đêm. Có  lần, bố anh K sang để nói chuyện với họ về vấn đề này nhưng không có kết quả.  Thậm chí, có người còn bảo làm gì trong nhà là quyền của họ. </a:t>
            </a:r>
          </a:p>
        </p:txBody>
      </p:sp>
      <p:sp>
        <p:nvSpPr>
          <p:cNvPr id="6" name="TextBox 109">
            <a:extLst>
              <a:ext uri="{FF2B5EF4-FFF2-40B4-BE49-F238E27FC236}">
                <a16:creationId xmlns:a16="http://schemas.microsoft.com/office/drawing/2014/main" id="{E52C5FC6-1F97-3363-BDAC-0B0AEAE1EE49}"/>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5124" name="Picture 4" descr="Báo động tình trạng ô nhiễm tiếng ồn">
            <a:extLst>
              <a:ext uri="{FF2B5EF4-FFF2-40B4-BE49-F238E27FC236}">
                <a16:creationId xmlns:a16="http://schemas.microsoft.com/office/drawing/2014/main" id="{EDF4419C-E621-90B5-EF77-1A1D26D8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8372">
            <a:off x="5475119" y="1348415"/>
            <a:ext cx="3298355" cy="21966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F6B504-B374-569F-EC52-E4B31A9EEB26}"/>
              </a:ext>
            </a:extLst>
          </p:cNvPr>
          <p:cNvSpPr txBox="1"/>
          <p:nvPr/>
        </p:nvSpPr>
        <p:spPr>
          <a:xfrm>
            <a:off x="497022" y="1609483"/>
            <a:ext cx="5082034"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bg2">
                    <a:lumMod val="50000"/>
                  </a:schemeClr>
                </a:solidFill>
              </a:rPr>
              <a:t>Em hãy chỉ ra các biện pháp cần thiết để bảo vệ môi trường và tài nguyên thiên  nhiên trong các trường hợp. </a:t>
            </a:r>
            <a:endParaRPr lang="en-US" sz="2000" dirty="0">
              <a:solidFill>
                <a:schemeClr val="bg2">
                  <a:lumMod val="50000"/>
                </a:schemeClr>
              </a:solidFill>
            </a:endParaRPr>
          </a:p>
          <a:p>
            <a:pPr algn="just"/>
            <a:endParaRPr lang="vi-VN" sz="2000" dirty="0">
              <a:solidFill>
                <a:schemeClr val="bg2">
                  <a:lumMod val="50000"/>
                </a:schemeClr>
              </a:solidFill>
            </a:endParaRPr>
          </a:p>
          <a:p>
            <a:pPr marL="342900" indent="-342900" algn="just">
              <a:buFont typeface="Arial" panose="020B0604020202020204" pitchFamily="34" charset="0"/>
              <a:buChar char="•"/>
            </a:pPr>
            <a:r>
              <a:rPr lang="vi-VN" sz="2000" dirty="0">
                <a:solidFill>
                  <a:schemeClr val="bg2">
                    <a:lumMod val="50000"/>
                  </a:schemeClr>
                </a:solidFill>
              </a:rPr>
              <a:t>Em hãy nêu trách nhiệm của học sinh trong việc bảo vệ môi trường và tài nguyên thiên nhiên. </a:t>
            </a:r>
          </a:p>
        </p:txBody>
      </p:sp>
      <p:pic>
        <p:nvPicPr>
          <p:cNvPr id="8" name="Google Shape;3104;p43">
            <a:extLst>
              <a:ext uri="{FF2B5EF4-FFF2-40B4-BE49-F238E27FC236}">
                <a16:creationId xmlns:a16="http://schemas.microsoft.com/office/drawing/2014/main" id="{B7B9D2F9-2996-F34C-5A21-9FB507DC9D43}"/>
              </a:ext>
            </a:extLst>
          </p:cNvPr>
          <p:cNvPicPr preferRelativeResize="0">
            <a:picLocks/>
          </p:cNvPicPr>
          <p:nvPr/>
        </p:nvPicPr>
        <p:blipFill rotWithShape="1">
          <a:blip r:embed="rId2">
            <a:alphaModFix/>
          </a:blip>
          <a:srcRect l="16722" t="13887" b="30606"/>
          <a:stretch/>
        </p:blipFill>
        <p:spPr>
          <a:xfrm>
            <a:off x="5947169" y="1099256"/>
            <a:ext cx="2756996" cy="2756996"/>
          </a:xfrm>
          <a:prstGeom prst="ellipse">
            <a:avLst/>
          </a:prstGeom>
          <a:ln w="114300" cap="flat" cmpd="sng">
            <a:solidFill>
              <a:schemeClr val="accent5"/>
            </a:solidFill>
            <a:prstDash val="solid"/>
            <a:round/>
            <a:headEnd type="none" w="sm" len="sm"/>
            <a:tailEnd type="none" w="sm" len="sm"/>
          </a:ln>
        </p:spPr>
      </p:pic>
      <p:sp>
        <p:nvSpPr>
          <p:cNvPr id="9" name="TextBox 8">
            <a:extLst>
              <a:ext uri="{FF2B5EF4-FFF2-40B4-BE49-F238E27FC236}">
                <a16:creationId xmlns:a16="http://schemas.microsoft.com/office/drawing/2014/main" id="{8E1C4B32-29DE-E281-6FEC-7E281E7CF179}"/>
              </a:ext>
            </a:extLst>
          </p:cNvPr>
          <p:cNvSpPr txBox="1"/>
          <p:nvPr/>
        </p:nvSpPr>
        <p:spPr>
          <a:xfrm>
            <a:off x="261314" y="50316"/>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3:</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a:t>
            </a:r>
            <a:r>
              <a:rPr lang="en-US" sz="1800" b="1" dirty="0">
                <a:solidFill>
                  <a:schemeClr val="tx1"/>
                </a:solidFill>
              </a:rPr>
              <a:t>31</a:t>
            </a:r>
            <a:r>
              <a:rPr lang="vi-VN" sz="1800" b="1" dirty="0">
                <a:solidFill>
                  <a:schemeClr val="tx1"/>
                </a:solidFill>
              </a:rPr>
              <a:t> </a:t>
            </a:r>
            <a:endParaRPr lang="en-US" sz="1800" b="1" dirty="0">
              <a:solidFill>
                <a:schemeClr val="tx1"/>
              </a:solidFill>
            </a:endParaRPr>
          </a:p>
          <a:p>
            <a:pPr algn="ctr"/>
            <a:r>
              <a:rPr lang="en-US" sz="1800" b="1" dirty="0" err="1">
                <a:solidFill>
                  <a:schemeClr val="tx1"/>
                </a:solidFill>
              </a:rPr>
              <a:t>và</a:t>
            </a:r>
            <a:r>
              <a:rPr lang="vi-VN" sz="1800" b="1" dirty="0">
                <a:solidFill>
                  <a:schemeClr val="tx1"/>
                </a:solidFill>
              </a:rPr>
              <a:t> thực hiện yêu cầu. </a:t>
            </a:r>
          </a:p>
        </p:txBody>
      </p:sp>
      <p:pic>
        <p:nvPicPr>
          <p:cNvPr id="10" name="Picture 9">
            <a:extLst>
              <a:ext uri="{FF2B5EF4-FFF2-40B4-BE49-F238E27FC236}">
                <a16:creationId xmlns:a16="http://schemas.microsoft.com/office/drawing/2014/main" id="{B12A989D-4133-9BE9-3B8E-3D48846E4519}"/>
              </a:ext>
            </a:extLst>
          </p:cNvPr>
          <p:cNvPicPr>
            <a:picLocks noChangeAspect="1"/>
          </p:cNvPicPr>
          <p:nvPr/>
        </p:nvPicPr>
        <p:blipFill>
          <a:blip r:embed="rId3"/>
          <a:stretch>
            <a:fillRect/>
          </a:stretch>
        </p:blipFill>
        <p:spPr>
          <a:xfrm>
            <a:off x="352754" y="1702446"/>
            <a:ext cx="578096" cy="578096"/>
          </a:xfrm>
          <a:prstGeom prst="rect">
            <a:avLst/>
          </a:prstGeom>
        </p:spPr>
      </p:pic>
      <p:pic>
        <p:nvPicPr>
          <p:cNvPr id="11" name="Picture 10">
            <a:extLst>
              <a:ext uri="{FF2B5EF4-FFF2-40B4-BE49-F238E27FC236}">
                <a16:creationId xmlns:a16="http://schemas.microsoft.com/office/drawing/2014/main" id="{88F74122-0501-ECD8-EBA8-E9F79E6BB07F}"/>
              </a:ext>
            </a:extLst>
          </p:cNvPr>
          <p:cNvPicPr>
            <a:picLocks noChangeAspect="1"/>
          </p:cNvPicPr>
          <p:nvPr/>
        </p:nvPicPr>
        <p:blipFill>
          <a:blip r:embed="rId3"/>
          <a:stretch>
            <a:fillRect/>
          </a:stretch>
        </p:blipFill>
        <p:spPr>
          <a:xfrm>
            <a:off x="339236" y="2916379"/>
            <a:ext cx="578096" cy="578096"/>
          </a:xfrm>
          <a:prstGeom prst="rect">
            <a:avLst/>
          </a:prstGeom>
        </p:spPr>
      </p:pic>
    </p:spTree>
    <p:extLst>
      <p:ext uri="{BB962C8B-B14F-4D97-AF65-F5344CB8AC3E}">
        <p14:creationId xmlns:p14="http://schemas.microsoft.com/office/powerpoint/2010/main" val="139332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9471F-588A-3984-F33C-3372DFE8666A}"/>
              </a:ext>
            </a:extLst>
          </p:cNvPr>
          <p:cNvSpPr txBox="1"/>
          <p:nvPr/>
        </p:nvSpPr>
        <p:spPr>
          <a:xfrm>
            <a:off x="4116614" y="889238"/>
            <a:ext cx="4575628" cy="33650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1800" dirty="0"/>
              <a:t>Vào ngày Môi trường Thế giới (ngày 5 tháng 6), chính quyền địa phương X đã treo</a:t>
            </a:r>
            <a:r>
              <a:rPr lang="en-US" sz="1800" dirty="0"/>
              <a:t> </a:t>
            </a:r>
            <a:r>
              <a:rPr lang="vi-VN" sz="1800" dirty="0"/>
              <a:t>nhiều băng </a:t>
            </a:r>
            <a:r>
              <a:rPr lang="vi-VN" sz="1800" dirty="0" err="1"/>
              <a:t>rôn</a:t>
            </a:r>
            <a:r>
              <a:rPr lang="vi-VN" sz="1800" dirty="0"/>
              <a:t>, khẩu hiệu tuyên truyền về môi trường trên các trục đường chính.  Đồng thời, chính quyền cũng tổ chức các lớp tập huấn nhằm nâng cao ý thức của  người dân trong việc bảo vệ môi trường, tài nguyên thiên nhiên. </a:t>
            </a:r>
          </a:p>
        </p:txBody>
      </p:sp>
      <p:sp>
        <p:nvSpPr>
          <p:cNvPr id="4" name="TextBox 109">
            <a:extLst>
              <a:ext uri="{FF2B5EF4-FFF2-40B4-BE49-F238E27FC236}">
                <a16:creationId xmlns:a16="http://schemas.microsoft.com/office/drawing/2014/main" id="{41F6562B-1D9A-EE99-B791-66A21DE98620}"/>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6146" name="Picture 2" descr="Ngày môi trường thế giới 2022">
            <a:extLst>
              <a:ext uri="{FF2B5EF4-FFF2-40B4-BE49-F238E27FC236}">
                <a16:creationId xmlns:a16="http://schemas.microsoft.com/office/drawing/2014/main" id="{89DBD536-CE5C-8B5B-9027-845F207B7C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186" y="1174531"/>
            <a:ext cx="3984970" cy="2239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B2642-8102-9CD2-9963-73930C97FEF0}"/>
              </a:ext>
            </a:extLst>
          </p:cNvPr>
          <p:cNvSpPr txBox="1"/>
          <p:nvPr/>
        </p:nvSpPr>
        <p:spPr>
          <a:xfrm>
            <a:off x="283754" y="945533"/>
            <a:ext cx="4575628" cy="33650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1800" dirty="0"/>
              <a:t>Gia đình ông P đã trang bị đầy đủ thiết bị cho việc đánh bắt </a:t>
            </a:r>
            <a:r>
              <a:rPr lang="vi-VN" sz="1800" dirty="0" err="1"/>
              <a:t>thuỷ</a:t>
            </a:r>
            <a:r>
              <a:rPr lang="vi-VN" sz="1800" dirty="0"/>
              <a:t> sản. Sau khi  được cấp phép khai thác </a:t>
            </a:r>
            <a:r>
              <a:rPr lang="vi-VN" sz="1800" dirty="0" err="1"/>
              <a:t>thuỷ</a:t>
            </a:r>
            <a:r>
              <a:rPr lang="vi-VN" sz="1800" dirty="0"/>
              <a:t> sản trên vùng hoạt động ven bờ, con trai của ông P đề xuất sử dụng thuốc nổ để khai thác </a:t>
            </a:r>
            <a:r>
              <a:rPr lang="vi-VN" sz="1800" dirty="0" err="1"/>
              <a:t>thuỷ</a:t>
            </a:r>
            <a:r>
              <a:rPr lang="vi-VN" sz="1800" dirty="0"/>
              <a:t> sản. Tuy nhiên, ông P không đồng ý vì sẽ làm ảnh hưởng nghiêm trọng đến hệ sinh thái môi trường nước nơi đây. </a:t>
            </a:r>
          </a:p>
        </p:txBody>
      </p:sp>
      <p:sp>
        <p:nvSpPr>
          <p:cNvPr id="4" name="TextBox 109">
            <a:extLst>
              <a:ext uri="{FF2B5EF4-FFF2-40B4-BE49-F238E27FC236}">
                <a16:creationId xmlns:a16="http://schemas.microsoft.com/office/drawing/2014/main" id="{6EEED2DB-D2FA-DB27-A9EA-ACD8CDD9BF67}"/>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8194" name="Picture 2" descr="Hành vi sử dụng vật liệu nổ khai thác thủy hải sản bị xử lý như thế nào?  Quy định về mức phạt tiền với hành vi sử dụng vật liệu nổ">
            <a:extLst>
              <a:ext uri="{FF2B5EF4-FFF2-40B4-BE49-F238E27FC236}">
                <a16:creationId xmlns:a16="http://schemas.microsoft.com/office/drawing/2014/main" id="{FD1CFAB5-3906-0DC9-AD50-EE472E88D5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48942" y="1390021"/>
            <a:ext cx="3545186" cy="23634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6" name="Multiplication Sign 5">
            <a:extLst>
              <a:ext uri="{FF2B5EF4-FFF2-40B4-BE49-F238E27FC236}">
                <a16:creationId xmlns:a16="http://schemas.microsoft.com/office/drawing/2014/main" id="{18E850DB-F634-4B1B-8959-7BA7D1BE3EC6}"/>
              </a:ext>
            </a:extLst>
          </p:cNvPr>
          <p:cNvSpPr/>
          <p:nvPr/>
        </p:nvSpPr>
        <p:spPr>
          <a:xfrm rot="154061">
            <a:off x="4027690" y="127189"/>
            <a:ext cx="5787691" cy="4887287"/>
          </a:xfrm>
          <a:prstGeom prst="mathMultiply">
            <a:avLst>
              <a:gd name="adj1" fmla="val 504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07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65F57-0B1A-A233-D5D3-971C478D743A}"/>
              </a:ext>
            </a:extLst>
          </p:cNvPr>
          <p:cNvSpPr txBox="1"/>
          <p:nvPr/>
        </p:nvSpPr>
        <p:spPr>
          <a:xfrm>
            <a:off x="600094" y="758123"/>
            <a:ext cx="7833360" cy="33650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vi-VN" sz="1800" dirty="0">
                <a:solidFill>
                  <a:schemeClr val="tx2"/>
                </a:solidFill>
              </a:rPr>
              <a:t>Đoàn Thanh niên Khu phố 5 tổ chức buổi sinh hoạt tuyên truyền, giáo dục  pháp luật về bảo vệ môi trường và tài nguyên thiên nhiên. Sau khi tham gia buổi  sinh hoạt, thanh thiếu niên ở Khu phố 5 đã hiểu rõ hơn các quy định của pháp luật  về bảo vệ môi trường, tài nguyên thiên nhiên và cam kết sẽ nghiêm chỉnh chấp  hành. Không những thế, các thanh thiếu niên còn cho biết sẽ tuyên truyền cho  người thân, bạn bè để cùng nhau thực hiện nghiêm các quy định của pháp luật và  tích cực đấu tranh với các hành vi gây ô nhiễm môi trường, phá hoại tài nguyên  thiên nhiên. </a:t>
            </a:r>
          </a:p>
        </p:txBody>
      </p:sp>
      <p:sp>
        <p:nvSpPr>
          <p:cNvPr id="4" name="TextBox 109">
            <a:extLst>
              <a:ext uri="{FF2B5EF4-FFF2-40B4-BE49-F238E27FC236}">
                <a16:creationId xmlns:a16="http://schemas.microsoft.com/office/drawing/2014/main" id="{0D9C4B03-D5ED-1EE0-453E-01C6CBEF63E8}"/>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3</a:t>
            </a:r>
          </a:p>
        </p:txBody>
      </p:sp>
    </p:spTree>
    <p:extLst>
      <p:ext uri="{BB962C8B-B14F-4D97-AF65-F5344CB8AC3E}">
        <p14:creationId xmlns:p14="http://schemas.microsoft.com/office/powerpoint/2010/main" val="116178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B1D33-27C3-F8B8-4C67-373C963716C5}"/>
              </a:ext>
            </a:extLst>
          </p:cNvPr>
          <p:cNvSpPr txBox="1"/>
          <p:nvPr/>
        </p:nvSpPr>
        <p:spPr>
          <a:xfrm>
            <a:off x="427446" y="66270"/>
            <a:ext cx="8289108" cy="584775"/>
          </a:xfrm>
          <a:prstGeom prst="rect">
            <a:avLst/>
          </a:prstGeom>
          <a:solidFill>
            <a:schemeClr val="accent5"/>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err="1"/>
              <a:t>Nhiệm</a:t>
            </a:r>
            <a:r>
              <a:rPr lang="en-US" sz="1600" b="1" dirty="0"/>
              <a:t> </a:t>
            </a:r>
            <a:r>
              <a:rPr lang="en-US" sz="1600" b="1" dirty="0" err="1"/>
              <a:t>vụ</a:t>
            </a:r>
            <a:r>
              <a:rPr lang="en-US" sz="1600" b="1" dirty="0"/>
              <a:t> 4: </a:t>
            </a:r>
            <a:r>
              <a:rPr lang="en-US" sz="1600" b="1" dirty="0" err="1"/>
              <a:t>Em</a:t>
            </a:r>
            <a:r>
              <a:rPr lang="en-US" sz="1600" b="1" dirty="0"/>
              <a:t> </a:t>
            </a:r>
            <a:r>
              <a:rPr lang="en-US" sz="1600" b="1" dirty="0" err="1"/>
              <a:t>hãy</a:t>
            </a:r>
            <a:r>
              <a:rPr lang="en-US" sz="1600" b="1" dirty="0"/>
              <a:t> </a:t>
            </a:r>
            <a:r>
              <a:rPr lang="en-US" sz="1600" b="1" dirty="0" err="1"/>
              <a:t>quan</a:t>
            </a:r>
            <a:r>
              <a:rPr lang="en-US" sz="1600" b="1" dirty="0"/>
              <a:t> </a:t>
            </a:r>
            <a:r>
              <a:rPr lang="en-US" sz="1600" b="1" dirty="0" err="1"/>
              <a:t>sát</a:t>
            </a:r>
            <a:r>
              <a:rPr lang="en-US" sz="1600" b="1" dirty="0"/>
              <a:t> </a:t>
            </a:r>
            <a:r>
              <a:rPr lang="en-US" sz="1600" b="1" dirty="0" err="1"/>
              <a:t>các</a:t>
            </a:r>
            <a:r>
              <a:rPr lang="en-US" sz="1600" b="1" dirty="0"/>
              <a:t> </a:t>
            </a:r>
            <a:r>
              <a:rPr lang="en-US" sz="1600" b="1" dirty="0" err="1"/>
              <a:t>hình</a:t>
            </a:r>
            <a:r>
              <a:rPr lang="en-US" sz="1600" b="1" dirty="0"/>
              <a:t> </a:t>
            </a:r>
            <a:r>
              <a:rPr lang="en-US" sz="1600" b="1" dirty="0" err="1"/>
              <a:t>ảnh</a:t>
            </a:r>
            <a:r>
              <a:rPr lang="en-US" sz="1600" b="1" dirty="0"/>
              <a:t> </a:t>
            </a:r>
            <a:r>
              <a:rPr lang="en-US" sz="1600" b="1" dirty="0" err="1"/>
              <a:t>sau</a:t>
            </a:r>
            <a:r>
              <a:rPr lang="en-US" sz="1600" b="1" dirty="0"/>
              <a:t> </a:t>
            </a:r>
            <a:r>
              <a:rPr lang="en-US" sz="1600" b="1" dirty="0" err="1"/>
              <a:t>và</a:t>
            </a:r>
            <a:r>
              <a:rPr lang="en-US" sz="1600" b="1" dirty="0"/>
              <a:t> </a:t>
            </a:r>
            <a:r>
              <a:rPr lang="vi-VN" sz="1600" b="1" dirty="0"/>
              <a:t>gọi tên những việc làm bảo vệ môi trường và tài nguyên thiên nhiên được mô tả. </a:t>
            </a:r>
          </a:p>
        </p:txBody>
      </p:sp>
      <p:pic>
        <p:nvPicPr>
          <p:cNvPr id="3" name="Picture 2">
            <a:extLst>
              <a:ext uri="{FF2B5EF4-FFF2-40B4-BE49-F238E27FC236}">
                <a16:creationId xmlns:a16="http://schemas.microsoft.com/office/drawing/2014/main" id="{19DE8B57-FCAF-401F-E2B8-E6772A919F29}"/>
              </a:ext>
            </a:extLst>
          </p:cNvPr>
          <p:cNvPicPr>
            <a:picLocks noChangeAspect="1"/>
          </p:cNvPicPr>
          <p:nvPr/>
        </p:nvPicPr>
        <p:blipFill>
          <a:blip r:embed="rId3"/>
          <a:stretch>
            <a:fillRect/>
          </a:stretch>
        </p:blipFill>
        <p:spPr>
          <a:xfrm>
            <a:off x="675549" y="806717"/>
            <a:ext cx="3246212" cy="21489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CEB4AB2-6DEA-BAAC-33A7-35876567E738}"/>
              </a:ext>
            </a:extLst>
          </p:cNvPr>
          <p:cNvPicPr>
            <a:picLocks noChangeAspect="1"/>
          </p:cNvPicPr>
          <p:nvPr/>
        </p:nvPicPr>
        <p:blipFill>
          <a:blip r:embed="rId4"/>
          <a:stretch>
            <a:fillRect/>
          </a:stretch>
        </p:blipFill>
        <p:spPr>
          <a:xfrm>
            <a:off x="4979475" y="806718"/>
            <a:ext cx="3286962" cy="21489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A220402-8BF8-DDB1-5660-4A6E0C967576}"/>
              </a:ext>
            </a:extLst>
          </p:cNvPr>
          <p:cNvPicPr>
            <a:picLocks noChangeAspect="1"/>
          </p:cNvPicPr>
          <p:nvPr/>
        </p:nvPicPr>
        <p:blipFill>
          <a:blip r:embed="rId5"/>
          <a:stretch>
            <a:fillRect/>
          </a:stretch>
        </p:blipFill>
        <p:spPr>
          <a:xfrm>
            <a:off x="614589" y="3111363"/>
            <a:ext cx="3246212" cy="19043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E6D520D-2119-1EFD-7647-5D53B32D3370}"/>
              </a:ext>
            </a:extLst>
          </p:cNvPr>
          <p:cNvPicPr>
            <a:picLocks noChangeAspect="1"/>
          </p:cNvPicPr>
          <p:nvPr/>
        </p:nvPicPr>
        <p:blipFill>
          <a:blip r:embed="rId6"/>
          <a:stretch>
            <a:fillRect/>
          </a:stretch>
        </p:blipFill>
        <p:spPr>
          <a:xfrm>
            <a:off x="5054463" y="3111363"/>
            <a:ext cx="3211974" cy="1904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9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2000"/>
                                        <p:tgtEl>
                                          <p:spTgt spid="3"/>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2000"/>
                                        <p:tgtEl>
                                          <p:spTgt spid="5"/>
                                        </p:tgtEl>
                                      </p:cBhvr>
                                    </p:animEffect>
                                  </p:childTnLst>
                                </p:cTn>
                              </p:par>
                            </p:childTnLst>
                          </p:cTn>
                        </p:par>
                        <p:par>
                          <p:cTn id="12" fill="hold">
                            <p:stCondLst>
                              <p:cond delay="4000"/>
                            </p:stCondLst>
                            <p:childTnLst>
                              <p:par>
                                <p:cTn id="13" presetID="21"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2000"/>
                                        <p:tgtEl>
                                          <p:spTgt spid="7"/>
                                        </p:tgtEl>
                                      </p:cBhvr>
                                    </p:animEffect>
                                  </p:childTnLst>
                                </p:cTn>
                              </p:par>
                            </p:childTnLst>
                          </p:cTn>
                        </p:par>
                        <p:par>
                          <p:cTn id="16" fill="hold">
                            <p:stCondLst>
                              <p:cond delay="6000"/>
                            </p:stCondLst>
                            <p:childTnLst>
                              <p:par>
                                <p:cTn id="17" presetID="21"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3)">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pic>
        <p:nvPicPr>
          <p:cNvPr id="3437" name="Google Shape;3437;p49"/>
          <p:cNvPicPr preferRelativeResize="0">
            <a:picLocks noGrp="1"/>
          </p:cNvPicPr>
          <p:nvPr>
            <p:ph type="pic" idx="2"/>
          </p:nvPr>
        </p:nvPicPr>
        <p:blipFill rotWithShape="1">
          <a:blip r:embed="rId3">
            <a:alphaModFix/>
          </a:blip>
          <a:srcRect l="29" r="19"/>
          <a:stretch/>
        </p:blipFill>
        <p:spPr>
          <a:xfrm>
            <a:off x="9525" y="-9517"/>
            <a:ext cx="9143998" cy="5143492"/>
          </a:xfrm>
          <a:prstGeom prst="rect">
            <a:avLst/>
          </a:prstGeom>
        </p:spPr>
      </p:pic>
      <p:sp>
        <p:nvSpPr>
          <p:cNvPr id="3438" name="Google Shape;3438;p49"/>
          <p:cNvSpPr txBox="1">
            <a:spLocks noGrp="1"/>
          </p:cNvSpPr>
          <p:nvPr>
            <p:ph type="title"/>
          </p:nvPr>
        </p:nvSpPr>
        <p:spPr>
          <a:xfrm>
            <a:off x="9525" y="3847186"/>
            <a:ext cx="9162924" cy="1286789"/>
          </a:xfrm>
          <a:prstGeom prst="rect">
            <a:avLst/>
          </a:prstGeom>
          <a:solidFill>
            <a:schemeClr val="bg1">
              <a:lumMod val="10000"/>
              <a:alpha val="57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accent5"/>
                </a:solidFill>
                <a:latin typeface="+mn-lt"/>
              </a:rPr>
              <a:t>Em hãy kể ra những việc làm khác để bảo vệ </a:t>
            </a:r>
            <a:r>
              <a:rPr lang="en-US" dirty="0">
                <a:solidFill>
                  <a:schemeClr val="accent5"/>
                </a:solidFill>
                <a:latin typeface="+mn-lt"/>
              </a:rPr>
              <a:t/>
            </a:r>
            <a:br>
              <a:rPr lang="en-US" dirty="0">
                <a:solidFill>
                  <a:schemeClr val="accent5"/>
                </a:solidFill>
                <a:latin typeface="+mn-lt"/>
              </a:rPr>
            </a:br>
            <a:r>
              <a:rPr lang="vi-VN" dirty="0">
                <a:solidFill>
                  <a:schemeClr val="accent5"/>
                </a:solidFill>
                <a:latin typeface="+mn-lt"/>
              </a:rPr>
              <a:t>môi trường và tài nguyên thiên nhiên.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AE9CF43-8BED-097D-43C0-0DA06FFF9559}"/>
              </a:ext>
            </a:extLst>
          </p:cNvPr>
          <p:cNvSpPr txBox="1"/>
          <p:nvPr/>
        </p:nvSpPr>
        <p:spPr>
          <a:xfrm>
            <a:off x="3142877" y="117161"/>
            <a:ext cx="25512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2">
                    <a:lumMod val="50000"/>
                  </a:schemeClr>
                </a:solidFill>
                <a:latin typeface="SVN-Caprica Script" pitchFamily="2" charset="0"/>
              </a:rPr>
              <a:t>TỔNG KẾT</a:t>
            </a:r>
          </a:p>
        </p:txBody>
      </p:sp>
      <p:sp>
        <p:nvSpPr>
          <p:cNvPr id="4" name="TextBox 3">
            <a:extLst>
              <a:ext uri="{FF2B5EF4-FFF2-40B4-BE49-F238E27FC236}">
                <a16:creationId xmlns:a16="http://schemas.microsoft.com/office/drawing/2014/main" id="{44E4738A-F569-80A5-9805-9B3475983518}"/>
              </a:ext>
            </a:extLst>
          </p:cNvPr>
          <p:cNvSpPr txBox="1"/>
          <p:nvPr/>
        </p:nvSpPr>
        <p:spPr>
          <a:xfrm>
            <a:off x="181791" y="547677"/>
            <a:ext cx="8636000" cy="4478662"/>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Môi trường là các yếu tố tự nhiên và xã </a:t>
            </a:r>
            <a:r>
              <a:rPr lang="vi-VN" sz="1600" dirty="0" err="1"/>
              <a:t>hội</a:t>
            </a:r>
            <a:r>
              <a:rPr lang="vi-VN" sz="1600" dirty="0"/>
              <a:t> bao quanh con </a:t>
            </a:r>
            <a:r>
              <a:rPr lang="vi-VN" sz="1600" dirty="0" err="1"/>
              <a:t>người</a:t>
            </a:r>
            <a:r>
              <a:rPr lang="vi-VN" sz="1600" dirty="0"/>
              <a:t> (không khí, </a:t>
            </a:r>
            <a:r>
              <a:rPr lang="vi-VN" sz="1600" dirty="0" err="1"/>
              <a:t>nước</a:t>
            </a:r>
            <a:r>
              <a:rPr lang="vi-VN" sz="1600" dirty="0"/>
              <a:t>,  độ ẩm, sinh </a:t>
            </a:r>
            <a:r>
              <a:rPr lang="vi-VN" sz="1600" dirty="0" err="1"/>
              <a:t>vật</a:t>
            </a:r>
            <a:r>
              <a:rPr lang="vi-VN" sz="1600" dirty="0"/>
              <a:t>,…) ảnh </a:t>
            </a:r>
            <a:r>
              <a:rPr lang="vi-VN" sz="1600" dirty="0" err="1"/>
              <a:t>hưởng</a:t>
            </a:r>
            <a:r>
              <a:rPr lang="vi-VN" sz="1600" dirty="0"/>
              <a:t> trực tiếp và tác </a:t>
            </a:r>
            <a:r>
              <a:rPr lang="vi-VN" sz="1600" dirty="0" err="1"/>
              <a:t>động</a:t>
            </a:r>
            <a:r>
              <a:rPr lang="vi-VN" sz="1600" dirty="0"/>
              <a:t> đến các hoạt </a:t>
            </a:r>
            <a:r>
              <a:rPr lang="vi-VN" sz="1600" dirty="0" err="1"/>
              <a:t>động</a:t>
            </a:r>
            <a:r>
              <a:rPr lang="vi-VN" sz="1600" dirty="0"/>
              <a:t> sống của  con </a:t>
            </a:r>
            <a:r>
              <a:rPr lang="vi-VN" sz="1600" dirty="0" err="1"/>
              <a:t>người</a:t>
            </a:r>
            <a:r>
              <a:rPr lang="vi-VN" sz="1600" dirty="0"/>
              <a:t>. </a:t>
            </a:r>
            <a:endParaRPr lang="en-US" sz="1600" dirty="0"/>
          </a:p>
          <a:p>
            <a:pPr algn="just">
              <a:lnSpc>
                <a:spcPct val="150000"/>
              </a:lnSpc>
            </a:pPr>
            <a:endParaRPr lang="vi-VN" sz="1600" dirty="0"/>
          </a:p>
          <a:p>
            <a:pPr algn="just">
              <a:lnSpc>
                <a:spcPct val="150000"/>
              </a:lnSpc>
            </a:pPr>
            <a:r>
              <a:rPr lang="vi-VN" sz="1600" dirty="0"/>
              <a:t>– Tài nguyên thiên nhiên là những của cải có sẵn trong tự nhiên mà con </a:t>
            </a:r>
            <a:r>
              <a:rPr lang="vi-VN" sz="1600" dirty="0" err="1"/>
              <a:t>người</a:t>
            </a:r>
            <a:r>
              <a:rPr lang="vi-VN" sz="1600" dirty="0"/>
              <a:t> có thể  khai thác, chế biến, sử dụng phục vụ </a:t>
            </a:r>
            <a:r>
              <a:rPr lang="vi-VN" sz="1600" dirty="0" err="1"/>
              <a:t>cuộc</a:t>
            </a:r>
            <a:r>
              <a:rPr lang="vi-VN" sz="1600" dirty="0"/>
              <a:t> sống (mỏ khoáng sản, dầu khí, </a:t>
            </a:r>
            <a:r>
              <a:rPr lang="vi-VN" sz="1600" dirty="0" err="1"/>
              <a:t>động</a:t>
            </a:r>
            <a:r>
              <a:rPr lang="vi-VN" sz="1600" dirty="0"/>
              <a:t>  thực </a:t>
            </a:r>
            <a:r>
              <a:rPr lang="vi-VN" sz="1600" dirty="0" err="1"/>
              <a:t>vật</a:t>
            </a:r>
            <a:r>
              <a:rPr lang="vi-VN" sz="1600" dirty="0"/>
              <a:t>,…). </a:t>
            </a:r>
            <a:endParaRPr lang="en-US" sz="1600" dirty="0"/>
          </a:p>
          <a:p>
            <a:pPr algn="just">
              <a:lnSpc>
                <a:spcPct val="150000"/>
              </a:lnSpc>
            </a:pPr>
            <a:endParaRPr lang="vi-VN" sz="1600" dirty="0"/>
          </a:p>
          <a:p>
            <a:pPr algn="just">
              <a:lnSpc>
                <a:spcPct val="150000"/>
              </a:lnSpc>
            </a:pPr>
            <a:r>
              <a:rPr lang="vi-VN" sz="1600" dirty="0"/>
              <a:t>– Môi trường và tài nguyên thiên nhiên có vai trò đặc biệt quan trọng, cung cấp  phương tiện cho con người tồn tại và cơ sở vật chất để phát triển kinh tế, văn hóa,  xã hội. </a:t>
            </a:r>
            <a:endParaRPr lang="en-US" sz="1600" dirty="0"/>
          </a:p>
          <a:p>
            <a:pPr algn="just">
              <a:lnSpc>
                <a:spcPct val="150000"/>
              </a:lnSpc>
            </a:pPr>
            <a:endParaRPr lang="vi-VN" sz="1600" dirty="0"/>
          </a:p>
          <a:p>
            <a:pPr algn="just">
              <a:lnSpc>
                <a:spcPct val="150000"/>
              </a:lnSpc>
            </a:pPr>
            <a:r>
              <a:rPr lang="vi-VN" sz="1600" dirty="0"/>
              <a:t>– Bảo vệ môi trường và tài nguyên thiên nhiên giúp cân bằng sinh thái và đảm bảo  cho con người tồn tại trong môi trường trong lành, thuận lợi phát triển kinh tế,  xã hội. Bảo vệ môi trường và tài nguyên thiên nhiên là bảo vệ chính chúng ta. </a:t>
            </a:r>
          </a:p>
        </p:txBody>
      </p:sp>
    </p:spTree>
    <p:extLst>
      <p:ext uri="{BB962C8B-B14F-4D97-AF65-F5344CB8AC3E}">
        <p14:creationId xmlns:p14="http://schemas.microsoft.com/office/powerpoint/2010/main" val="12824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806757"/>
            <a:ext cx="8636000" cy="4109330"/>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Bảo vệ môi trường là quyền, nghĩa vụ và trách nhiệm của mọi cơ quan, tổ chức,  cộng đồng dân cư, hộ gia đình và cá nhân. </a:t>
            </a:r>
          </a:p>
          <a:p>
            <a:pPr algn="just">
              <a:lnSpc>
                <a:spcPct val="150000"/>
              </a:lnSpc>
            </a:pPr>
            <a:r>
              <a:rPr lang="vi-VN" sz="1600" dirty="0"/>
              <a:t>+ Bảo vệ môi trường phải gắn kết với phát triển kinh tế, quản lí tài nguyên và được  xem xét, đánh giá trong quá trình thực hiện các hoạt động phát triển. </a:t>
            </a:r>
          </a:p>
          <a:p>
            <a:pPr algn="just">
              <a:lnSpc>
                <a:spcPct val="150000"/>
              </a:lnSpc>
            </a:pPr>
            <a:r>
              <a:rPr lang="vi-VN" sz="1600" dirty="0"/>
              <a:t>+ Bảo vệ môi trường gắn kết hài </a:t>
            </a:r>
            <a:r>
              <a:rPr lang="vi-VN" sz="1600" dirty="0" err="1"/>
              <a:t>hoà</a:t>
            </a:r>
            <a:r>
              <a:rPr lang="vi-VN" sz="1600" dirty="0"/>
              <a:t> với an sinh xã hội, quyền trẻ em, bình đẳng  giới, bảo đảm quyền mọi người được sống trong môi trường trong lành. </a:t>
            </a:r>
          </a:p>
          <a:p>
            <a:pPr algn="just">
              <a:lnSpc>
                <a:spcPct val="150000"/>
              </a:lnSpc>
            </a:pPr>
            <a:r>
              <a:rPr lang="vi-VN" sz="1600" dirty="0"/>
              <a:t>+ Bảo vệ môi trường phải được tiến hành thường xuyên, công khai, minh bạch. </a:t>
            </a:r>
          </a:p>
          <a:p>
            <a:pPr algn="just">
              <a:lnSpc>
                <a:spcPct val="150000"/>
              </a:lnSpc>
            </a:pPr>
            <a:r>
              <a:rPr lang="vi-VN" sz="1600" dirty="0"/>
              <a:t>+ Cơ quan, tổ chức, cộng đồng dân cư, hộ gia đình và cá nhân được hưởng lợi từ  môi trường có nghĩa vụ đóng góp tài chính cho hoạt động bảo vệ môi trường;  gây ô nhiễm, sự cố và suy thoái môi trường phải chi trả, bồi thường thiệt hại, khắc phục, xử lí và chịu trách nhiệm khác theo quy định của pháp luật.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Quy định cơ bản của pháp luật về bảo vệ môi trường và tài nguyên thiên nhiên: </a:t>
            </a:r>
          </a:p>
        </p:txBody>
      </p:sp>
    </p:spTree>
    <p:extLst>
      <p:ext uri="{BB962C8B-B14F-4D97-AF65-F5344CB8AC3E}">
        <p14:creationId xmlns:p14="http://schemas.microsoft.com/office/powerpoint/2010/main" val="96114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6" name="TextBox 5">
            <a:extLst>
              <a:ext uri="{FF2B5EF4-FFF2-40B4-BE49-F238E27FC236}">
                <a16:creationId xmlns:a16="http://schemas.microsoft.com/office/drawing/2014/main" id="{D8D65D4F-03BC-0148-CE33-A06B166C135E}"/>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7" name="Picture 6">
            <a:extLst>
              <a:ext uri="{FF2B5EF4-FFF2-40B4-BE49-F238E27FC236}">
                <a16:creationId xmlns:a16="http://schemas.microsoft.com/office/drawing/2014/main" id="{46D08508-E73B-6551-9609-FF94787FBA94}"/>
              </a:ext>
            </a:extLst>
          </p:cNvPr>
          <p:cNvPicPr>
            <a:picLocks noChangeAspect="1"/>
          </p:cNvPicPr>
          <p:nvPr/>
        </p:nvPicPr>
        <p:blipFill>
          <a:blip r:embed="rId3"/>
          <a:stretch>
            <a:fillRect/>
          </a:stretch>
        </p:blipFill>
        <p:spPr>
          <a:xfrm>
            <a:off x="2297430" y="-505"/>
            <a:ext cx="866150" cy="866150"/>
          </a:xfrm>
          <a:prstGeom prst="rect">
            <a:avLst/>
          </a:prstGeom>
        </p:spPr>
      </p:pic>
      <p:graphicFrame>
        <p:nvGraphicFramePr>
          <p:cNvPr id="10" name="Diagram 9">
            <a:extLst>
              <a:ext uri="{FF2B5EF4-FFF2-40B4-BE49-F238E27FC236}">
                <a16:creationId xmlns:a16="http://schemas.microsoft.com/office/drawing/2014/main" id="{15EBAFE7-7018-C1DA-33BB-9AB4BA54BB37}"/>
              </a:ext>
            </a:extLst>
          </p:cNvPr>
          <p:cNvGraphicFramePr/>
          <p:nvPr>
            <p:extLst>
              <p:ext uri="{D42A27DB-BD31-4B8C-83A1-F6EECF244321}">
                <p14:modId xmlns:p14="http://schemas.microsoft.com/office/powerpoint/2010/main" val="2201705847"/>
              </p:ext>
            </p:extLst>
          </p:nvPr>
        </p:nvGraphicFramePr>
        <p:xfrm>
          <a:off x="673624" y="998292"/>
          <a:ext cx="8360229" cy="3293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oogle Shape;8634;p66">
            <a:extLst>
              <a:ext uri="{FF2B5EF4-FFF2-40B4-BE49-F238E27FC236}">
                <a16:creationId xmlns:a16="http://schemas.microsoft.com/office/drawing/2014/main" id="{23574DC0-3D72-6AB9-D01D-20AAEACC3FA1}"/>
              </a:ext>
            </a:extLst>
          </p:cNvPr>
          <p:cNvGrpSpPr/>
          <p:nvPr/>
        </p:nvGrpSpPr>
        <p:grpSpPr>
          <a:xfrm>
            <a:off x="151925" y="1092694"/>
            <a:ext cx="442192" cy="405382"/>
            <a:chOff x="-4554292" y="2991721"/>
            <a:chExt cx="1439193" cy="1529517"/>
          </a:xfrm>
        </p:grpSpPr>
        <p:sp>
          <p:nvSpPr>
            <p:cNvPr id="12" name="Google Shape;8635;p66">
              <a:extLst>
                <a:ext uri="{FF2B5EF4-FFF2-40B4-BE49-F238E27FC236}">
                  <a16:creationId xmlns:a16="http://schemas.microsoft.com/office/drawing/2014/main" id="{2A8B9B19-B4B8-EE6B-7865-5B55DEF290C0}"/>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636;p66">
              <a:extLst>
                <a:ext uri="{FF2B5EF4-FFF2-40B4-BE49-F238E27FC236}">
                  <a16:creationId xmlns:a16="http://schemas.microsoft.com/office/drawing/2014/main" id="{5A97B5A4-3508-6233-D834-F7EC7C509790}"/>
                </a:ext>
              </a:extLst>
            </p:cNvPr>
            <p:cNvGrpSpPr/>
            <p:nvPr/>
          </p:nvGrpSpPr>
          <p:grpSpPr>
            <a:xfrm>
              <a:off x="-4554292" y="2991756"/>
              <a:ext cx="1439193" cy="1529481"/>
              <a:chOff x="-2134942" y="2578831"/>
              <a:chExt cx="1439193" cy="1529481"/>
            </a:xfrm>
          </p:grpSpPr>
          <p:sp>
            <p:nvSpPr>
              <p:cNvPr id="14" name="Google Shape;8637;p66">
                <a:extLst>
                  <a:ext uri="{FF2B5EF4-FFF2-40B4-BE49-F238E27FC236}">
                    <a16:creationId xmlns:a16="http://schemas.microsoft.com/office/drawing/2014/main" id="{3BEEE695-0CBF-C47F-F089-27DF457EDD73}"/>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38;p66">
                <a:extLst>
                  <a:ext uri="{FF2B5EF4-FFF2-40B4-BE49-F238E27FC236}">
                    <a16:creationId xmlns:a16="http://schemas.microsoft.com/office/drawing/2014/main" id="{82A789F5-B44F-AA48-6E1D-8880683A13D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39;p66">
                <a:extLst>
                  <a:ext uri="{FF2B5EF4-FFF2-40B4-BE49-F238E27FC236}">
                    <a16:creationId xmlns:a16="http://schemas.microsoft.com/office/drawing/2014/main" id="{F8EB46E1-FE21-AFC8-B437-D7539B4908CB}"/>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40;p66">
                <a:extLst>
                  <a:ext uri="{FF2B5EF4-FFF2-40B4-BE49-F238E27FC236}">
                    <a16:creationId xmlns:a16="http://schemas.microsoft.com/office/drawing/2014/main" id="{E0649AB1-4E2F-1779-95C6-85B2380D9D5A}"/>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41;p66">
                <a:extLst>
                  <a:ext uri="{FF2B5EF4-FFF2-40B4-BE49-F238E27FC236}">
                    <a16:creationId xmlns:a16="http://schemas.microsoft.com/office/drawing/2014/main" id="{2C4B3368-7876-BDB7-8F98-BA4340F2D1B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42;p66">
                <a:extLst>
                  <a:ext uri="{FF2B5EF4-FFF2-40B4-BE49-F238E27FC236}">
                    <a16:creationId xmlns:a16="http://schemas.microsoft.com/office/drawing/2014/main" id="{78F6FD66-A0A0-B251-F32F-6914911485CF}"/>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43;p66">
                <a:extLst>
                  <a:ext uri="{FF2B5EF4-FFF2-40B4-BE49-F238E27FC236}">
                    <a16:creationId xmlns:a16="http://schemas.microsoft.com/office/drawing/2014/main" id="{7F36912D-C0AB-937D-D9E5-F467847AA3A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44;p66">
                <a:extLst>
                  <a:ext uri="{FF2B5EF4-FFF2-40B4-BE49-F238E27FC236}">
                    <a16:creationId xmlns:a16="http://schemas.microsoft.com/office/drawing/2014/main" id="{89F1DEAF-C77E-A42C-AABD-4A2156AFD65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45;p66">
                <a:extLst>
                  <a:ext uri="{FF2B5EF4-FFF2-40B4-BE49-F238E27FC236}">
                    <a16:creationId xmlns:a16="http://schemas.microsoft.com/office/drawing/2014/main" id="{382C5E59-2D96-9AD5-2D66-903A0B6DE56A}"/>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46;p66">
                <a:extLst>
                  <a:ext uri="{FF2B5EF4-FFF2-40B4-BE49-F238E27FC236}">
                    <a16:creationId xmlns:a16="http://schemas.microsoft.com/office/drawing/2014/main" id="{E66A67B7-2ED1-D8FA-B7D2-1E5CED953E42}"/>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47;p66">
                <a:extLst>
                  <a:ext uri="{FF2B5EF4-FFF2-40B4-BE49-F238E27FC236}">
                    <a16:creationId xmlns:a16="http://schemas.microsoft.com/office/drawing/2014/main" id="{3D98ABA5-331D-7463-8FD8-AEF55C4DF70D}"/>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48;p66">
                <a:extLst>
                  <a:ext uri="{FF2B5EF4-FFF2-40B4-BE49-F238E27FC236}">
                    <a16:creationId xmlns:a16="http://schemas.microsoft.com/office/drawing/2014/main" id="{74263658-A281-4F32-3550-ABD19D9DF3C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49;p66">
                <a:extLst>
                  <a:ext uri="{FF2B5EF4-FFF2-40B4-BE49-F238E27FC236}">
                    <a16:creationId xmlns:a16="http://schemas.microsoft.com/office/drawing/2014/main" id="{336C1572-4664-3C95-B454-336C2AD57351}"/>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50;p66">
                <a:extLst>
                  <a:ext uri="{FF2B5EF4-FFF2-40B4-BE49-F238E27FC236}">
                    <a16:creationId xmlns:a16="http://schemas.microsoft.com/office/drawing/2014/main" id="{75EA9BA4-B658-C772-48BD-73D775EC851E}"/>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51;p66">
                <a:extLst>
                  <a:ext uri="{FF2B5EF4-FFF2-40B4-BE49-F238E27FC236}">
                    <a16:creationId xmlns:a16="http://schemas.microsoft.com/office/drawing/2014/main" id="{003E6699-6038-0D30-924E-F320A53A50BD}"/>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2;p66">
                <a:extLst>
                  <a:ext uri="{FF2B5EF4-FFF2-40B4-BE49-F238E27FC236}">
                    <a16:creationId xmlns:a16="http://schemas.microsoft.com/office/drawing/2014/main" id="{1D37F1A7-ED12-A531-08FA-EA10A76D9DD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53;p66">
                <a:extLst>
                  <a:ext uri="{FF2B5EF4-FFF2-40B4-BE49-F238E27FC236}">
                    <a16:creationId xmlns:a16="http://schemas.microsoft.com/office/drawing/2014/main" id="{20F33F73-2A66-6F53-CEDE-0D04DDE0C716}"/>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4;p66">
                <a:extLst>
                  <a:ext uri="{FF2B5EF4-FFF2-40B4-BE49-F238E27FC236}">
                    <a16:creationId xmlns:a16="http://schemas.microsoft.com/office/drawing/2014/main" id="{FD11BC50-B630-92FA-117B-AAB96AF865FB}"/>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8655;p66">
                <a:extLst>
                  <a:ext uri="{FF2B5EF4-FFF2-40B4-BE49-F238E27FC236}">
                    <a16:creationId xmlns:a16="http://schemas.microsoft.com/office/drawing/2014/main" id="{8364FDA2-BCCB-F80B-0E2D-66410C83D425}"/>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8656;p66">
                <a:extLst>
                  <a:ext uri="{FF2B5EF4-FFF2-40B4-BE49-F238E27FC236}">
                    <a16:creationId xmlns:a16="http://schemas.microsoft.com/office/drawing/2014/main" id="{EE7ADE6A-CAF3-7A19-2897-2410004E7D19}"/>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8657;p66">
                <a:extLst>
                  <a:ext uri="{FF2B5EF4-FFF2-40B4-BE49-F238E27FC236}">
                    <a16:creationId xmlns:a16="http://schemas.microsoft.com/office/drawing/2014/main" id="{B78C8367-C17D-04F2-A862-A169710309D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8658;p66">
                <a:extLst>
                  <a:ext uri="{FF2B5EF4-FFF2-40B4-BE49-F238E27FC236}">
                    <a16:creationId xmlns:a16="http://schemas.microsoft.com/office/drawing/2014/main" id="{4B4A91BF-60DB-CE0E-B725-C559875DEFF6}"/>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8659;p66">
                <a:extLst>
                  <a:ext uri="{FF2B5EF4-FFF2-40B4-BE49-F238E27FC236}">
                    <a16:creationId xmlns:a16="http://schemas.microsoft.com/office/drawing/2014/main" id="{5B92D679-087E-52D9-8D3A-BF92A909689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8660;p66">
                <a:extLst>
                  <a:ext uri="{FF2B5EF4-FFF2-40B4-BE49-F238E27FC236}">
                    <a16:creationId xmlns:a16="http://schemas.microsoft.com/office/drawing/2014/main" id="{89074BDA-3856-29BB-953A-CD627A63D931}"/>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8661;p66">
                <a:extLst>
                  <a:ext uri="{FF2B5EF4-FFF2-40B4-BE49-F238E27FC236}">
                    <a16:creationId xmlns:a16="http://schemas.microsoft.com/office/drawing/2014/main" id="{93BCDD0C-D9FE-94A3-F450-3D7A4D17DEE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8662;p66">
                <a:extLst>
                  <a:ext uri="{FF2B5EF4-FFF2-40B4-BE49-F238E27FC236}">
                    <a16:creationId xmlns:a16="http://schemas.microsoft.com/office/drawing/2014/main" id="{0C03112B-B791-3605-6EF9-1CCA1FF38EFF}"/>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8663;p66">
                <a:extLst>
                  <a:ext uri="{FF2B5EF4-FFF2-40B4-BE49-F238E27FC236}">
                    <a16:creationId xmlns:a16="http://schemas.microsoft.com/office/drawing/2014/main" id="{DA9A6DB3-8B04-87D0-4FB8-3D9CA29D2296}"/>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8664;p66">
                <a:extLst>
                  <a:ext uri="{FF2B5EF4-FFF2-40B4-BE49-F238E27FC236}">
                    <a16:creationId xmlns:a16="http://schemas.microsoft.com/office/drawing/2014/main" id="{AA993DEC-775B-7311-4568-C5630478546F}"/>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8665;p66">
                <a:extLst>
                  <a:ext uri="{FF2B5EF4-FFF2-40B4-BE49-F238E27FC236}">
                    <a16:creationId xmlns:a16="http://schemas.microsoft.com/office/drawing/2014/main" id="{5CD74A53-F73C-96D4-4955-5773446931CB}"/>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8666;p66">
                <a:extLst>
                  <a:ext uri="{FF2B5EF4-FFF2-40B4-BE49-F238E27FC236}">
                    <a16:creationId xmlns:a16="http://schemas.microsoft.com/office/drawing/2014/main" id="{07D2B382-673B-4977-A459-7661BF02E440}"/>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8667;p66">
                <a:extLst>
                  <a:ext uri="{FF2B5EF4-FFF2-40B4-BE49-F238E27FC236}">
                    <a16:creationId xmlns:a16="http://schemas.microsoft.com/office/drawing/2014/main" id="{307F6DED-A3EB-A8EA-48D6-45866460692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8668;p66">
                <a:extLst>
                  <a:ext uri="{FF2B5EF4-FFF2-40B4-BE49-F238E27FC236}">
                    <a16:creationId xmlns:a16="http://schemas.microsoft.com/office/drawing/2014/main" id="{95EE3174-068A-7933-BE0C-89DAAFB7518F}"/>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8669;p66">
                <a:extLst>
                  <a:ext uri="{FF2B5EF4-FFF2-40B4-BE49-F238E27FC236}">
                    <a16:creationId xmlns:a16="http://schemas.microsoft.com/office/drawing/2014/main" id="{264321A9-E7AA-4A6E-527A-539C5F8877AF}"/>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8670;p66">
                <a:extLst>
                  <a:ext uri="{FF2B5EF4-FFF2-40B4-BE49-F238E27FC236}">
                    <a16:creationId xmlns:a16="http://schemas.microsoft.com/office/drawing/2014/main" id="{B62990CD-ADB7-370F-8B3F-42AAC21632CB}"/>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8671;p66">
                <a:extLst>
                  <a:ext uri="{FF2B5EF4-FFF2-40B4-BE49-F238E27FC236}">
                    <a16:creationId xmlns:a16="http://schemas.microsoft.com/office/drawing/2014/main" id="{E3BFD439-A15E-930C-6728-330EC36655DB}"/>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8672;p66">
                <a:extLst>
                  <a:ext uri="{FF2B5EF4-FFF2-40B4-BE49-F238E27FC236}">
                    <a16:creationId xmlns:a16="http://schemas.microsoft.com/office/drawing/2014/main" id="{7F20521E-F531-F493-FE94-1A2B98B32CE9}"/>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8673;p66">
                <a:extLst>
                  <a:ext uri="{FF2B5EF4-FFF2-40B4-BE49-F238E27FC236}">
                    <a16:creationId xmlns:a16="http://schemas.microsoft.com/office/drawing/2014/main" id="{811B71C9-F82E-0774-09F8-45E9C0BC14F2}"/>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8674;p66">
                <a:extLst>
                  <a:ext uri="{FF2B5EF4-FFF2-40B4-BE49-F238E27FC236}">
                    <a16:creationId xmlns:a16="http://schemas.microsoft.com/office/drawing/2014/main" id="{24F44738-E490-A006-9096-8BB3197DB065}"/>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8675;p66">
                <a:extLst>
                  <a:ext uri="{FF2B5EF4-FFF2-40B4-BE49-F238E27FC236}">
                    <a16:creationId xmlns:a16="http://schemas.microsoft.com/office/drawing/2014/main" id="{1F45DC1E-64FE-F550-9B29-1128DE0000A6}"/>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8676;p66">
                <a:extLst>
                  <a:ext uri="{FF2B5EF4-FFF2-40B4-BE49-F238E27FC236}">
                    <a16:creationId xmlns:a16="http://schemas.microsoft.com/office/drawing/2014/main" id="{6A5BDF83-D83E-8F76-4D77-D008D52A91E8}"/>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8677;p66">
                <a:extLst>
                  <a:ext uri="{FF2B5EF4-FFF2-40B4-BE49-F238E27FC236}">
                    <a16:creationId xmlns:a16="http://schemas.microsoft.com/office/drawing/2014/main" id="{0777EDCD-8D2A-1559-11FC-B7762D03CBA7}"/>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8678;p66">
                <a:extLst>
                  <a:ext uri="{FF2B5EF4-FFF2-40B4-BE49-F238E27FC236}">
                    <a16:creationId xmlns:a16="http://schemas.microsoft.com/office/drawing/2014/main" id="{E646A7D6-FC92-F143-7799-44995A7079ED}"/>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8679;p66">
                <a:extLst>
                  <a:ext uri="{FF2B5EF4-FFF2-40B4-BE49-F238E27FC236}">
                    <a16:creationId xmlns:a16="http://schemas.microsoft.com/office/drawing/2014/main" id="{D934B5F6-A310-1305-86B2-C59497A2E48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8680;p66">
                <a:extLst>
                  <a:ext uri="{FF2B5EF4-FFF2-40B4-BE49-F238E27FC236}">
                    <a16:creationId xmlns:a16="http://schemas.microsoft.com/office/drawing/2014/main" id="{FBF09594-0BBC-AC39-896D-54D62A8FE569}"/>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81;p66">
                <a:extLst>
                  <a:ext uri="{FF2B5EF4-FFF2-40B4-BE49-F238E27FC236}">
                    <a16:creationId xmlns:a16="http://schemas.microsoft.com/office/drawing/2014/main" id="{A16D346E-3E4F-421D-46B3-015519C29623}"/>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82;p66">
                <a:extLst>
                  <a:ext uri="{FF2B5EF4-FFF2-40B4-BE49-F238E27FC236}">
                    <a16:creationId xmlns:a16="http://schemas.microsoft.com/office/drawing/2014/main" id="{F386701D-2F1E-354B-DA6A-7CEC0F814156}"/>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83;p66">
                <a:extLst>
                  <a:ext uri="{FF2B5EF4-FFF2-40B4-BE49-F238E27FC236}">
                    <a16:creationId xmlns:a16="http://schemas.microsoft.com/office/drawing/2014/main" id="{D65B5A66-C1E9-5B93-748A-56505C656F30}"/>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84;p66">
                <a:extLst>
                  <a:ext uri="{FF2B5EF4-FFF2-40B4-BE49-F238E27FC236}">
                    <a16:creationId xmlns:a16="http://schemas.microsoft.com/office/drawing/2014/main" id="{1D252025-7D62-1333-5322-CBFA23F460E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85;p66">
                <a:extLst>
                  <a:ext uri="{FF2B5EF4-FFF2-40B4-BE49-F238E27FC236}">
                    <a16:creationId xmlns:a16="http://schemas.microsoft.com/office/drawing/2014/main" id="{A3C21B70-4A2B-6448-14BD-F7D405B1AC9B}"/>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86;p66">
                <a:extLst>
                  <a:ext uri="{FF2B5EF4-FFF2-40B4-BE49-F238E27FC236}">
                    <a16:creationId xmlns:a16="http://schemas.microsoft.com/office/drawing/2014/main" id="{C4C03E7D-201E-9549-8339-FF380A8438C4}"/>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87;p66">
                <a:extLst>
                  <a:ext uri="{FF2B5EF4-FFF2-40B4-BE49-F238E27FC236}">
                    <a16:creationId xmlns:a16="http://schemas.microsoft.com/office/drawing/2014/main" id="{8DD28A5F-84E1-50BA-F09E-FA501CECA71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88;p66">
                <a:extLst>
                  <a:ext uri="{FF2B5EF4-FFF2-40B4-BE49-F238E27FC236}">
                    <a16:creationId xmlns:a16="http://schemas.microsoft.com/office/drawing/2014/main" id="{19F2507C-E243-290A-EE9A-FEACE93A0EA2}"/>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89;p66">
                <a:extLst>
                  <a:ext uri="{FF2B5EF4-FFF2-40B4-BE49-F238E27FC236}">
                    <a16:creationId xmlns:a16="http://schemas.microsoft.com/office/drawing/2014/main" id="{F00338AD-D674-7BA3-2924-5EFC5BA0307B}"/>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90;p66">
                <a:extLst>
                  <a:ext uri="{FF2B5EF4-FFF2-40B4-BE49-F238E27FC236}">
                    <a16:creationId xmlns:a16="http://schemas.microsoft.com/office/drawing/2014/main" id="{A045E49B-850F-9B2A-CC0D-A62EC7593540}"/>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2" name="Google Shape;8634;p66">
            <a:extLst>
              <a:ext uri="{FF2B5EF4-FFF2-40B4-BE49-F238E27FC236}">
                <a16:creationId xmlns:a16="http://schemas.microsoft.com/office/drawing/2014/main" id="{96B00615-1D8E-E03B-1C5F-5CD4735D2D99}"/>
              </a:ext>
            </a:extLst>
          </p:cNvPr>
          <p:cNvGrpSpPr/>
          <p:nvPr/>
        </p:nvGrpSpPr>
        <p:grpSpPr>
          <a:xfrm>
            <a:off x="165881" y="1767820"/>
            <a:ext cx="442192" cy="405382"/>
            <a:chOff x="-4554292" y="2991721"/>
            <a:chExt cx="1439193" cy="1529517"/>
          </a:xfrm>
        </p:grpSpPr>
        <p:sp>
          <p:nvSpPr>
            <p:cNvPr id="2763" name="Google Shape;8635;p66">
              <a:extLst>
                <a:ext uri="{FF2B5EF4-FFF2-40B4-BE49-F238E27FC236}">
                  <a16:creationId xmlns:a16="http://schemas.microsoft.com/office/drawing/2014/main" id="{A8A1800C-E3F2-F848-3317-2661783AE332}"/>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4" name="Google Shape;8636;p66">
              <a:extLst>
                <a:ext uri="{FF2B5EF4-FFF2-40B4-BE49-F238E27FC236}">
                  <a16:creationId xmlns:a16="http://schemas.microsoft.com/office/drawing/2014/main" id="{28ECB286-D46D-2785-8801-375E713D33D3}"/>
                </a:ext>
              </a:extLst>
            </p:cNvPr>
            <p:cNvGrpSpPr/>
            <p:nvPr/>
          </p:nvGrpSpPr>
          <p:grpSpPr>
            <a:xfrm>
              <a:off x="-4554292" y="2991756"/>
              <a:ext cx="1439193" cy="1529481"/>
              <a:chOff x="-2134942" y="2578831"/>
              <a:chExt cx="1439193" cy="1529481"/>
            </a:xfrm>
          </p:grpSpPr>
          <p:sp>
            <p:nvSpPr>
              <p:cNvPr id="2765" name="Google Shape;8637;p66">
                <a:extLst>
                  <a:ext uri="{FF2B5EF4-FFF2-40B4-BE49-F238E27FC236}">
                    <a16:creationId xmlns:a16="http://schemas.microsoft.com/office/drawing/2014/main" id="{EBC96F73-D338-329F-8C99-997A9A548E6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38;p66">
                <a:extLst>
                  <a:ext uri="{FF2B5EF4-FFF2-40B4-BE49-F238E27FC236}">
                    <a16:creationId xmlns:a16="http://schemas.microsoft.com/office/drawing/2014/main" id="{E1EE7089-987A-D118-5EBC-9A0165ED81E3}"/>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39;p66">
                <a:extLst>
                  <a:ext uri="{FF2B5EF4-FFF2-40B4-BE49-F238E27FC236}">
                    <a16:creationId xmlns:a16="http://schemas.microsoft.com/office/drawing/2014/main" id="{D5ED4940-658B-F590-E3FC-CCE615902B6A}"/>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40;p66">
                <a:extLst>
                  <a:ext uri="{FF2B5EF4-FFF2-40B4-BE49-F238E27FC236}">
                    <a16:creationId xmlns:a16="http://schemas.microsoft.com/office/drawing/2014/main" id="{698645F1-375A-4BAA-5B96-7C258CD665B3}"/>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41;p66">
                <a:extLst>
                  <a:ext uri="{FF2B5EF4-FFF2-40B4-BE49-F238E27FC236}">
                    <a16:creationId xmlns:a16="http://schemas.microsoft.com/office/drawing/2014/main" id="{D8AE3086-A59F-4A7D-3E58-53E5CE661747}"/>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8642;p66">
                <a:extLst>
                  <a:ext uri="{FF2B5EF4-FFF2-40B4-BE49-F238E27FC236}">
                    <a16:creationId xmlns:a16="http://schemas.microsoft.com/office/drawing/2014/main" id="{CC4CAE8C-DAFA-81F8-EF40-B29CDC0C1659}"/>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8643;p66">
                <a:extLst>
                  <a:ext uri="{FF2B5EF4-FFF2-40B4-BE49-F238E27FC236}">
                    <a16:creationId xmlns:a16="http://schemas.microsoft.com/office/drawing/2014/main" id="{BC7945D6-63EA-9419-8080-7F989ED474B7}"/>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8644;p66">
                <a:extLst>
                  <a:ext uri="{FF2B5EF4-FFF2-40B4-BE49-F238E27FC236}">
                    <a16:creationId xmlns:a16="http://schemas.microsoft.com/office/drawing/2014/main" id="{505D8F9D-F46D-17C7-30AB-7F361EE0CE2A}"/>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8645;p66">
                <a:extLst>
                  <a:ext uri="{FF2B5EF4-FFF2-40B4-BE49-F238E27FC236}">
                    <a16:creationId xmlns:a16="http://schemas.microsoft.com/office/drawing/2014/main" id="{028F5693-B335-6CD2-C900-0EFE826032E6}"/>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8646;p66">
                <a:extLst>
                  <a:ext uri="{FF2B5EF4-FFF2-40B4-BE49-F238E27FC236}">
                    <a16:creationId xmlns:a16="http://schemas.microsoft.com/office/drawing/2014/main" id="{9114856C-3590-5DC1-6F5A-AB888D981021}"/>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8647;p66">
                <a:extLst>
                  <a:ext uri="{FF2B5EF4-FFF2-40B4-BE49-F238E27FC236}">
                    <a16:creationId xmlns:a16="http://schemas.microsoft.com/office/drawing/2014/main" id="{E2B13F18-8433-247F-1526-33241A3E5EC3}"/>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8648;p66">
                <a:extLst>
                  <a:ext uri="{FF2B5EF4-FFF2-40B4-BE49-F238E27FC236}">
                    <a16:creationId xmlns:a16="http://schemas.microsoft.com/office/drawing/2014/main" id="{1B3C6927-BE1C-6843-28B5-50D8B3BE4A7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8649;p66">
                <a:extLst>
                  <a:ext uri="{FF2B5EF4-FFF2-40B4-BE49-F238E27FC236}">
                    <a16:creationId xmlns:a16="http://schemas.microsoft.com/office/drawing/2014/main" id="{464FFF7A-6064-7C9E-6426-0AD2B521C93A}"/>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8650;p66">
                <a:extLst>
                  <a:ext uri="{FF2B5EF4-FFF2-40B4-BE49-F238E27FC236}">
                    <a16:creationId xmlns:a16="http://schemas.microsoft.com/office/drawing/2014/main" id="{C748A306-5ABC-1100-341A-DAA7FD76208F}"/>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8651;p66">
                <a:extLst>
                  <a:ext uri="{FF2B5EF4-FFF2-40B4-BE49-F238E27FC236}">
                    <a16:creationId xmlns:a16="http://schemas.microsoft.com/office/drawing/2014/main" id="{195EA742-E9A0-B268-6ACF-2DF1BA45D747}"/>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8652;p66">
                <a:extLst>
                  <a:ext uri="{FF2B5EF4-FFF2-40B4-BE49-F238E27FC236}">
                    <a16:creationId xmlns:a16="http://schemas.microsoft.com/office/drawing/2014/main" id="{497B7107-B7FB-70F5-4E70-39C607F1BAE8}"/>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8653;p66">
                <a:extLst>
                  <a:ext uri="{FF2B5EF4-FFF2-40B4-BE49-F238E27FC236}">
                    <a16:creationId xmlns:a16="http://schemas.microsoft.com/office/drawing/2014/main" id="{B1C72BB5-9A60-E5C6-0348-98D1FB4A6E7A}"/>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8654;p66">
                <a:extLst>
                  <a:ext uri="{FF2B5EF4-FFF2-40B4-BE49-F238E27FC236}">
                    <a16:creationId xmlns:a16="http://schemas.microsoft.com/office/drawing/2014/main" id="{285FA262-A25A-FA92-E844-5756745DB552}"/>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8655;p66">
                <a:extLst>
                  <a:ext uri="{FF2B5EF4-FFF2-40B4-BE49-F238E27FC236}">
                    <a16:creationId xmlns:a16="http://schemas.microsoft.com/office/drawing/2014/main" id="{ED0A072B-119E-3705-B5B8-04AE7D510AF9}"/>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8656;p66">
                <a:extLst>
                  <a:ext uri="{FF2B5EF4-FFF2-40B4-BE49-F238E27FC236}">
                    <a16:creationId xmlns:a16="http://schemas.microsoft.com/office/drawing/2014/main" id="{DD7824E8-A486-BFB7-C82E-EC6F4C0A205B}"/>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8657;p66">
                <a:extLst>
                  <a:ext uri="{FF2B5EF4-FFF2-40B4-BE49-F238E27FC236}">
                    <a16:creationId xmlns:a16="http://schemas.microsoft.com/office/drawing/2014/main" id="{0E3F18F1-A772-98C2-A1D4-E989D0AEB988}"/>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8658;p66">
                <a:extLst>
                  <a:ext uri="{FF2B5EF4-FFF2-40B4-BE49-F238E27FC236}">
                    <a16:creationId xmlns:a16="http://schemas.microsoft.com/office/drawing/2014/main" id="{F23D259B-E341-06D1-57F8-4903C4FE8BE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8659;p66">
                <a:extLst>
                  <a:ext uri="{FF2B5EF4-FFF2-40B4-BE49-F238E27FC236}">
                    <a16:creationId xmlns:a16="http://schemas.microsoft.com/office/drawing/2014/main" id="{B31C6970-3D16-BC28-CABF-36B666F38F7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8660;p66">
                <a:extLst>
                  <a:ext uri="{FF2B5EF4-FFF2-40B4-BE49-F238E27FC236}">
                    <a16:creationId xmlns:a16="http://schemas.microsoft.com/office/drawing/2014/main" id="{30F4B4BA-D37B-FB5D-8DCA-9E0C060CC20B}"/>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8661;p66">
                <a:extLst>
                  <a:ext uri="{FF2B5EF4-FFF2-40B4-BE49-F238E27FC236}">
                    <a16:creationId xmlns:a16="http://schemas.microsoft.com/office/drawing/2014/main" id="{A51FE281-432F-2838-A934-700E9898C952}"/>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8662;p66">
                <a:extLst>
                  <a:ext uri="{FF2B5EF4-FFF2-40B4-BE49-F238E27FC236}">
                    <a16:creationId xmlns:a16="http://schemas.microsoft.com/office/drawing/2014/main" id="{7D0240E0-C4B7-BD5F-9525-D5AD4DEC19F0}"/>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8663;p66">
                <a:extLst>
                  <a:ext uri="{FF2B5EF4-FFF2-40B4-BE49-F238E27FC236}">
                    <a16:creationId xmlns:a16="http://schemas.microsoft.com/office/drawing/2014/main" id="{7136FE43-2750-B8B3-8061-529B25D09D81}"/>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8664;p66">
                <a:extLst>
                  <a:ext uri="{FF2B5EF4-FFF2-40B4-BE49-F238E27FC236}">
                    <a16:creationId xmlns:a16="http://schemas.microsoft.com/office/drawing/2014/main" id="{A31EE9A8-B525-390A-C6B6-41A4368541C7}"/>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8665;p66">
                <a:extLst>
                  <a:ext uri="{FF2B5EF4-FFF2-40B4-BE49-F238E27FC236}">
                    <a16:creationId xmlns:a16="http://schemas.microsoft.com/office/drawing/2014/main" id="{65ABAD7C-C1DE-2B47-3114-5E4D7E7E3F88}"/>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8666;p66">
                <a:extLst>
                  <a:ext uri="{FF2B5EF4-FFF2-40B4-BE49-F238E27FC236}">
                    <a16:creationId xmlns:a16="http://schemas.microsoft.com/office/drawing/2014/main" id="{F5152EFB-B2BB-43C6-C3D4-64375A1F9842}"/>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8667;p66">
                <a:extLst>
                  <a:ext uri="{FF2B5EF4-FFF2-40B4-BE49-F238E27FC236}">
                    <a16:creationId xmlns:a16="http://schemas.microsoft.com/office/drawing/2014/main" id="{99D03724-9897-9935-F3D5-E3B101BD47C0}"/>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8668;p66">
                <a:extLst>
                  <a:ext uri="{FF2B5EF4-FFF2-40B4-BE49-F238E27FC236}">
                    <a16:creationId xmlns:a16="http://schemas.microsoft.com/office/drawing/2014/main" id="{C6273935-7089-2F95-CD21-685DD8EF7118}"/>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8669;p66">
                <a:extLst>
                  <a:ext uri="{FF2B5EF4-FFF2-40B4-BE49-F238E27FC236}">
                    <a16:creationId xmlns:a16="http://schemas.microsoft.com/office/drawing/2014/main" id="{A298A0C9-15C1-DF3B-BAE7-E2407A70654D}"/>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8670;p66">
                <a:extLst>
                  <a:ext uri="{FF2B5EF4-FFF2-40B4-BE49-F238E27FC236}">
                    <a16:creationId xmlns:a16="http://schemas.microsoft.com/office/drawing/2014/main" id="{0A848D14-1828-E28E-52B2-77CE6EC051A2}"/>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8671;p66">
                <a:extLst>
                  <a:ext uri="{FF2B5EF4-FFF2-40B4-BE49-F238E27FC236}">
                    <a16:creationId xmlns:a16="http://schemas.microsoft.com/office/drawing/2014/main" id="{4BFC02D7-D029-50F6-FBAB-B7D944CFFBB0}"/>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8672;p66">
                <a:extLst>
                  <a:ext uri="{FF2B5EF4-FFF2-40B4-BE49-F238E27FC236}">
                    <a16:creationId xmlns:a16="http://schemas.microsoft.com/office/drawing/2014/main" id="{3177F40E-1552-5FBC-03F2-AA9EAD7E3F4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8673;p66">
                <a:extLst>
                  <a:ext uri="{FF2B5EF4-FFF2-40B4-BE49-F238E27FC236}">
                    <a16:creationId xmlns:a16="http://schemas.microsoft.com/office/drawing/2014/main" id="{8C5B6108-8B13-ED65-0E43-E061BC2B65D5}"/>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8674;p66">
                <a:extLst>
                  <a:ext uri="{FF2B5EF4-FFF2-40B4-BE49-F238E27FC236}">
                    <a16:creationId xmlns:a16="http://schemas.microsoft.com/office/drawing/2014/main" id="{1493DD48-D2E0-A775-14F2-09C440BAADF3}"/>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8675;p66">
                <a:extLst>
                  <a:ext uri="{FF2B5EF4-FFF2-40B4-BE49-F238E27FC236}">
                    <a16:creationId xmlns:a16="http://schemas.microsoft.com/office/drawing/2014/main" id="{DD1CA8A9-430D-A40C-01D5-45CD9982019C}"/>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8676;p66">
                <a:extLst>
                  <a:ext uri="{FF2B5EF4-FFF2-40B4-BE49-F238E27FC236}">
                    <a16:creationId xmlns:a16="http://schemas.microsoft.com/office/drawing/2014/main" id="{64FA91E0-29FC-CCCD-085F-380BF222ED8D}"/>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8677;p66">
                <a:extLst>
                  <a:ext uri="{FF2B5EF4-FFF2-40B4-BE49-F238E27FC236}">
                    <a16:creationId xmlns:a16="http://schemas.microsoft.com/office/drawing/2014/main" id="{098742DD-0515-17A0-1041-3D37F47B4E9C}"/>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8678;p66">
                <a:extLst>
                  <a:ext uri="{FF2B5EF4-FFF2-40B4-BE49-F238E27FC236}">
                    <a16:creationId xmlns:a16="http://schemas.microsoft.com/office/drawing/2014/main" id="{76E905BF-DB50-B8DA-7DD7-06E34B06F2B0}"/>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8679;p66">
                <a:extLst>
                  <a:ext uri="{FF2B5EF4-FFF2-40B4-BE49-F238E27FC236}">
                    <a16:creationId xmlns:a16="http://schemas.microsoft.com/office/drawing/2014/main" id="{AA30B3BA-C7AA-CA94-DAD6-01FDCC366AF6}"/>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8680;p66">
                <a:extLst>
                  <a:ext uri="{FF2B5EF4-FFF2-40B4-BE49-F238E27FC236}">
                    <a16:creationId xmlns:a16="http://schemas.microsoft.com/office/drawing/2014/main" id="{3509609B-180D-DAF7-5188-E1A53A42A45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8681;p66">
                <a:extLst>
                  <a:ext uri="{FF2B5EF4-FFF2-40B4-BE49-F238E27FC236}">
                    <a16:creationId xmlns:a16="http://schemas.microsoft.com/office/drawing/2014/main" id="{77E5E2B2-157D-4FD4-98E1-4606E213017B}"/>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8682;p66">
                <a:extLst>
                  <a:ext uri="{FF2B5EF4-FFF2-40B4-BE49-F238E27FC236}">
                    <a16:creationId xmlns:a16="http://schemas.microsoft.com/office/drawing/2014/main" id="{4F9995B9-AD4A-C4EC-929E-FDCB9B737005}"/>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8683;p66">
                <a:extLst>
                  <a:ext uri="{FF2B5EF4-FFF2-40B4-BE49-F238E27FC236}">
                    <a16:creationId xmlns:a16="http://schemas.microsoft.com/office/drawing/2014/main" id="{921B43BD-96B4-0FBF-83CF-75ED58CD2DA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8684;p66">
                <a:extLst>
                  <a:ext uri="{FF2B5EF4-FFF2-40B4-BE49-F238E27FC236}">
                    <a16:creationId xmlns:a16="http://schemas.microsoft.com/office/drawing/2014/main" id="{676CFE15-75E9-56AA-29BF-17BFEE3975CD}"/>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8685;p66">
                <a:extLst>
                  <a:ext uri="{FF2B5EF4-FFF2-40B4-BE49-F238E27FC236}">
                    <a16:creationId xmlns:a16="http://schemas.microsoft.com/office/drawing/2014/main" id="{7FA2AD39-3FE8-510B-3CDC-00914F5A97BE}"/>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8686;p66">
                <a:extLst>
                  <a:ext uri="{FF2B5EF4-FFF2-40B4-BE49-F238E27FC236}">
                    <a16:creationId xmlns:a16="http://schemas.microsoft.com/office/drawing/2014/main" id="{694CFCBA-60B2-0E58-21DC-56BE32DD41CC}"/>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8687;p66">
                <a:extLst>
                  <a:ext uri="{FF2B5EF4-FFF2-40B4-BE49-F238E27FC236}">
                    <a16:creationId xmlns:a16="http://schemas.microsoft.com/office/drawing/2014/main" id="{789B40B8-21E6-8859-8DCD-EECE322133E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8688;p66">
                <a:extLst>
                  <a:ext uri="{FF2B5EF4-FFF2-40B4-BE49-F238E27FC236}">
                    <a16:creationId xmlns:a16="http://schemas.microsoft.com/office/drawing/2014/main" id="{72D510BD-8396-CEF4-0DF0-E5DB767FF9BC}"/>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8689;p66">
                <a:extLst>
                  <a:ext uri="{FF2B5EF4-FFF2-40B4-BE49-F238E27FC236}">
                    <a16:creationId xmlns:a16="http://schemas.microsoft.com/office/drawing/2014/main" id="{6C0EC88F-9859-5848-1D48-E68E1CF92F9E}"/>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8690;p66">
                <a:extLst>
                  <a:ext uri="{FF2B5EF4-FFF2-40B4-BE49-F238E27FC236}">
                    <a16:creationId xmlns:a16="http://schemas.microsoft.com/office/drawing/2014/main" id="{8F949395-DCA9-B596-8D5E-D8C7786845ED}"/>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8634;p66">
            <a:extLst>
              <a:ext uri="{FF2B5EF4-FFF2-40B4-BE49-F238E27FC236}">
                <a16:creationId xmlns:a16="http://schemas.microsoft.com/office/drawing/2014/main" id="{2C8168DD-4FAE-13DD-01E8-68632E0686EA}"/>
              </a:ext>
            </a:extLst>
          </p:cNvPr>
          <p:cNvGrpSpPr/>
          <p:nvPr/>
        </p:nvGrpSpPr>
        <p:grpSpPr>
          <a:xfrm>
            <a:off x="173935" y="2435179"/>
            <a:ext cx="442192" cy="405382"/>
            <a:chOff x="-4554292" y="2991721"/>
            <a:chExt cx="1439193" cy="1529517"/>
          </a:xfrm>
        </p:grpSpPr>
        <p:sp>
          <p:nvSpPr>
            <p:cNvPr id="2820" name="Google Shape;8635;p66">
              <a:extLst>
                <a:ext uri="{FF2B5EF4-FFF2-40B4-BE49-F238E27FC236}">
                  <a16:creationId xmlns:a16="http://schemas.microsoft.com/office/drawing/2014/main" id="{C0AFB184-CD39-19B5-2570-A76F71B69AB1}"/>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1" name="Google Shape;8636;p66">
              <a:extLst>
                <a:ext uri="{FF2B5EF4-FFF2-40B4-BE49-F238E27FC236}">
                  <a16:creationId xmlns:a16="http://schemas.microsoft.com/office/drawing/2014/main" id="{24794105-2256-3401-3836-CAD1B5D737D5}"/>
                </a:ext>
              </a:extLst>
            </p:cNvPr>
            <p:cNvGrpSpPr/>
            <p:nvPr/>
          </p:nvGrpSpPr>
          <p:grpSpPr>
            <a:xfrm>
              <a:off x="-4554292" y="2991756"/>
              <a:ext cx="1439193" cy="1529481"/>
              <a:chOff x="-2134942" y="2578831"/>
              <a:chExt cx="1439193" cy="1529481"/>
            </a:xfrm>
          </p:grpSpPr>
          <p:sp>
            <p:nvSpPr>
              <p:cNvPr id="2822" name="Google Shape;8637;p66">
                <a:extLst>
                  <a:ext uri="{FF2B5EF4-FFF2-40B4-BE49-F238E27FC236}">
                    <a16:creationId xmlns:a16="http://schemas.microsoft.com/office/drawing/2014/main" id="{CFB2EF39-52DB-8735-678D-D5C844970DA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8638;p66">
                <a:extLst>
                  <a:ext uri="{FF2B5EF4-FFF2-40B4-BE49-F238E27FC236}">
                    <a16:creationId xmlns:a16="http://schemas.microsoft.com/office/drawing/2014/main" id="{1E41DC95-0753-B9DD-2A31-644DB00082F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8639;p66">
                <a:extLst>
                  <a:ext uri="{FF2B5EF4-FFF2-40B4-BE49-F238E27FC236}">
                    <a16:creationId xmlns:a16="http://schemas.microsoft.com/office/drawing/2014/main" id="{90452E5A-BD82-6693-945E-473C53F183B7}"/>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8640;p66">
                <a:extLst>
                  <a:ext uri="{FF2B5EF4-FFF2-40B4-BE49-F238E27FC236}">
                    <a16:creationId xmlns:a16="http://schemas.microsoft.com/office/drawing/2014/main" id="{C99235DB-A9C3-3C69-F10D-38677F8E4755}"/>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8641;p66">
                <a:extLst>
                  <a:ext uri="{FF2B5EF4-FFF2-40B4-BE49-F238E27FC236}">
                    <a16:creationId xmlns:a16="http://schemas.microsoft.com/office/drawing/2014/main" id="{C469F7C4-0143-52CF-222D-E31DCC051E1C}"/>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8642;p66">
                <a:extLst>
                  <a:ext uri="{FF2B5EF4-FFF2-40B4-BE49-F238E27FC236}">
                    <a16:creationId xmlns:a16="http://schemas.microsoft.com/office/drawing/2014/main" id="{75AF8D92-A4D9-AAE4-7343-FC2A1E63A174}"/>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8643;p66">
                <a:extLst>
                  <a:ext uri="{FF2B5EF4-FFF2-40B4-BE49-F238E27FC236}">
                    <a16:creationId xmlns:a16="http://schemas.microsoft.com/office/drawing/2014/main" id="{8DB00494-D7D2-CF36-18B7-CF4AA440765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8644;p66">
                <a:extLst>
                  <a:ext uri="{FF2B5EF4-FFF2-40B4-BE49-F238E27FC236}">
                    <a16:creationId xmlns:a16="http://schemas.microsoft.com/office/drawing/2014/main" id="{1EF3F9D8-3A48-948E-A100-818E48E3EA21}"/>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8645;p66">
                <a:extLst>
                  <a:ext uri="{FF2B5EF4-FFF2-40B4-BE49-F238E27FC236}">
                    <a16:creationId xmlns:a16="http://schemas.microsoft.com/office/drawing/2014/main" id="{8A944381-F748-9BF1-3E15-C1F560615C81}"/>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8646;p66">
                <a:extLst>
                  <a:ext uri="{FF2B5EF4-FFF2-40B4-BE49-F238E27FC236}">
                    <a16:creationId xmlns:a16="http://schemas.microsoft.com/office/drawing/2014/main" id="{D886E23E-A5A9-4CB6-DCF4-62D8B7FA7EDA}"/>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8647;p66">
                <a:extLst>
                  <a:ext uri="{FF2B5EF4-FFF2-40B4-BE49-F238E27FC236}">
                    <a16:creationId xmlns:a16="http://schemas.microsoft.com/office/drawing/2014/main" id="{B390C8B6-D7C7-73FA-D07C-DED422919E21}"/>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8648;p66">
                <a:extLst>
                  <a:ext uri="{FF2B5EF4-FFF2-40B4-BE49-F238E27FC236}">
                    <a16:creationId xmlns:a16="http://schemas.microsoft.com/office/drawing/2014/main" id="{9FBAC493-383C-AD7A-B4C6-C036E85CF5B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8649;p66">
                <a:extLst>
                  <a:ext uri="{FF2B5EF4-FFF2-40B4-BE49-F238E27FC236}">
                    <a16:creationId xmlns:a16="http://schemas.microsoft.com/office/drawing/2014/main" id="{F24A1FD3-721E-8E88-6F29-D735B4623624}"/>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8650;p66">
                <a:extLst>
                  <a:ext uri="{FF2B5EF4-FFF2-40B4-BE49-F238E27FC236}">
                    <a16:creationId xmlns:a16="http://schemas.microsoft.com/office/drawing/2014/main" id="{3F40FFB3-8992-7ACE-104A-494554D5D822}"/>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8651;p66">
                <a:extLst>
                  <a:ext uri="{FF2B5EF4-FFF2-40B4-BE49-F238E27FC236}">
                    <a16:creationId xmlns:a16="http://schemas.microsoft.com/office/drawing/2014/main" id="{EB2B89A8-0F80-A39F-F4AF-60BA4741DCD4}"/>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8652;p66">
                <a:extLst>
                  <a:ext uri="{FF2B5EF4-FFF2-40B4-BE49-F238E27FC236}">
                    <a16:creationId xmlns:a16="http://schemas.microsoft.com/office/drawing/2014/main" id="{30641169-C1AE-435C-F840-FEDDBF188EA2}"/>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8653;p66">
                <a:extLst>
                  <a:ext uri="{FF2B5EF4-FFF2-40B4-BE49-F238E27FC236}">
                    <a16:creationId xmlns:a16="http://schemas.microsoft.com/office/drawing/2014/main" id="{FFCE8A52-7CD6-F2EB-3403-0985B3D55251}"/>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8654;p66">
                <a:extLst>
                  <a:ext uri="{FF2B5EF4-FFF2-40B4-BE49-F238E27FC236}">
                    <a16:creationId xmlns:a16="http://schemas.microsoft.com/office/drawing/2014/main" id="{355F2D91-DE93-127F-F3E4-03EAD95B41E3}"/>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8655;p66">
                <a:extLst>
                  <a:ext uri="{FF2B5EF4-FFF2-40B4-BE49-F238E27FC236}">
                    <a16:creationId xmlns:a16="http://schemas.microsoft.com/office/drawing/2014/main" id="{55C313F0-B1AC-B45A-646E-4EEBC3625C78}"/>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8656;p66">
                <a:extLst>
                  <a:ext uri="{FF2B5EF4-FFF2-40B4-BE49-F238E27FC236}">
                    <a16:creationId xmlns:a16="http://schemas.microsoft.com/office/drawing/2014/main" id="{ADFC6D0B-9B54-7494-6874-F1872DF57CED}"/>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8657;p66">
                <a:extLst>
                  <a:ext uri="{FF2B5EF4-FFF2-40B4-BE49-F238E27FC236}">
                    <a16:creationId xmlns:a16="http://schemas.microsoft.com/office/drawing/2014/main" id="{D7C018EB-85CF-79ED-4158-221A5A3BCA54}"/>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8658;p66">
                <a:extLst>
                  <a:ext uri="{FF2B5EF4-FFF2-40B4-BE49-F238E27FC236}">
                    <a16:creationId xmlns:a16="http://schemas.microsoft.com/office/drawing/2014/main" id="{D4074F26-8267-8A71-FC91-8AA3A2C5CBAA}"/>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8659;p66">
                <a:extLst>
                  <a:ext uri="{FF2B5EF4-FFF2-40B4-BE49-F238E27FC236}">
                    <a16:creationId xmlns:a16="http://schemas.microsoft.com/office/drawing/2014/main" id="{60C9522C-C9D5-A926-1896-5F88530BD5BA}"/>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8660;p66">
                <a:extLst>
                  <a:ext uri="{FF2B5EF4-FFF2-40B4-BE49-F238E27FC236}">
                    <a16:creationId xmlns:a16="http://schemas.microsoft.com/office/drawing/2014/main" id="{D0ECD406-2FB5-A588-A795-B5E0F63D5B9D}"/>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8661;p66">
                <a:extLst>
                  <a:ext uri="{FF2B5EF4-FFF2-40B4-BE49-F238E27FC236}">
                    <a16:creationId xmlns:a16="http://schemas.microsoft.com/office/drawing/2014/main" id="{2D9DD1E9-673A-07C9-9776-3E5835FFA70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8662;p66">
                <a:extLst>
                  <a:ext uri="{FF2B5EF4-FFF2-40B4-BE49-F238E27FC236}">
                    <a16:creationId xmlns:a16="http://schemas.microsoft.com/office/drawing/2014/main" id="{E2D06D75-1756-BEDA-0CE0-6267B90E0ED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8663;p66">
                <a:extLst>
                  <a:ext uri="{FF2B5EF4-FFF2-40B4-BE49-F238E27FC236}">
                    <a16:creationId xmlns:a16="http://schemas.microsoft.com/office/drawing/2014/main" id="{0B5FFD26-6F6D-8BC8-4460-8B5B30ADF034}"/>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8664;p66">
                <a:extLst>
                  <a:ext uri="{FF2B5EF4-FFF2-40B4-BE49-F238E27FC236}">
                    <a16:creationId xmlns:a16="http://schemas.microsoft.com/office/drawing/2014/main" id="{40327D27-594E-DF35-9ECB-4CB32374F7BD}"/>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8665;p66">
                <a:extLst>
                  <a:ext uri="{FF2B5EF4-FFF2-40B4-BE49-F238E27FC236}">
                    <a16:creationId xmlns:a16="http://schemas.microsoft.com/office/drawing/2014/main" id="{38D39FFD-4402-FB4C-9DDA-E6D267EA6D26}"/>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8666;p66">
                <a:extLst>
                  <a:ext uri="{FF2B5EF4-FFF2-40B4-BE49-F238E27FC236}">
                    <a16:creationId xmlns:a16="http://schemas.microsoft.com/office/drawing/2014/main" id="{D9AE293D-CB59-D7CA-DDB0-A1AE5ACC912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8667;p66">
                <a:extLst>
                  <a:ext uri="{FF2B5EF4-FFF2-40B4-BE49-F238E27FC236}">
                    <a16:creationId xmlns:a16="http://schemas.microsoft.com/office/drawing/2014/main" id="{F7353DEC-564C-B02F-3CB5-7B482FBC148E}"/>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8668;p66">
                <a:extLst>
                  <a:ext uri="{FF2B5EF4-FFF2-40B4-BE49-F238E27FC236}">
                    <a16:creationId xmlns:a16="http://schemas.microsoft.com/office/drawing/2014/main" id="{474D53D0-7BA1-A075-6705-E15A7BF85102}"/>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8669;p66">
                <a:extLst>
                  <a:ext uri="{FF2B5EF4-FFF2-40B4-BE49-F238E27FC236}">
                    <a16:creationId xmlns:a16="http://schemas.microsoft.com/office/drawing/2014/main" id="{A96B7D29-0E6F-97BE-0AEE-6B80C5EB7F0B}"/>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8670;p66">
                <a:extLst>
                  <a:ext uri="{FF2B5EF4-FFF2-40B4-BE49-F238E27FC236}">
                    <a16:creationId xmlns:a16="http://schemas.microsoft.com/office/drawing/2014/main" id="{014E8C02-5316-AFC3-AE2F-D08569F3DEC4}"/>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8671;p66">
                <a:extLst>
                  <a:ext uri="{FF2B5EF4-FFF2-40B4-BE49-F238E27FC236}">
                    <a16:creationId xmlns:a16="http://schemas.microsoft.com/office/drawing/2014/main" id="{D4E68B4C-B86E-FBEE-DA08-5C2FDBB016E3}"/>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8672;p66">
                <a:extLst>
                  <a:ext uri="{FF2B5EF4-FFF2-40B4-BE49-F238E27FC236}">
                    <a16:creationId xmlns:a16="http://schemas.microsoft.com/office/drawing/2014/main" id="{045A692B-CF89-916D-A324-43AC7B61158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8673;p66">
                <a:extLst>
                  <a:ext uri="{FF2B5EF4-FFF2-40B4-BE49-F238E27FC236}">
                    <a16:creationId xmlns:a16="http://schemas.microsoft.com/office/drawing/2014/main" id="{ABCC8F07-AF41-53E9-A93F-7D5904A95E6E}"/>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8674;p66">
                <a:extLst>
                  <a:ext uri="{FF2B5EF4-FFF2-40B4-BE49-F238E27FC236}">
                    <a16:creationId xmlns:a16="http://schemas.microsoft.com/office/drawing/2014/main" id="{6CE749E4-CF95-F27B-42CA-03B1AFF1ED68}"/>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8675;p66">
                <a:extLst>
                  <a:ext uri="{FF2B5EF4-FFF2-40B4-BE49-F238E27FC236}">
                    <a16:creationId xmlns:a16="http://schemas.microsoft.com/office/drawing/2014/main" id="{E3AF20C6-838A-F819-1694-9E42A1AB4F9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8676;p66">
                <a:extLst>
                  <a:ext uri="{FF2B5EF4-FFF2-40B4-BE49-F238E27FC236}">
                    <a16:creationId xmlns:a16="http://schemas.microsoft.com/office/drawing/2014/main" id="{8F53EF33-A677-85AE-8679-558628F4FFE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8677;p66">
                <a:extLst>
                  <a:ext uri="{FF2B5EF4-FFF2-40B4-BE49-F238E27FC236}">
                    <a16:creationId xmlns:a16="http://schemas.microsoft.com/office/drawing/2014/main" id="{619FD477-4373-4B2A-65B1-1198332E2CAA}"/>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8678;p66">
                <a:extLst>
                  <a:ext uri="{FF2B5EF4-FFF2-40B4-BE49-F238E27FC236}">
                    <a16:creationId xmlns:a16="http://schemas.microsoft.com/office/drawing/2014/main" id="{FF388050-B3D3-8541-9165-BD44FF1EBE73}"/>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8679;p66">
                <a:extLst>
                  <a:ext uri="{FF2B5EF4-FFF2-40B4-BE49-F238E27FC236}">
                    <a16:creationId xmlns:a16="http://schemas.microsoft.com/office/drawing/2014/main" id="{0B2AE05C-22A6-95DF-5151-893656F9D949}"/>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8680;p66">
                <a:extLst>
                  <a:ext uri="{FF2B5EF4-FFF2-40B4-BE49-F238E27FC236}">
                    <a16:creationId xmlns:a16="http://schemas.microsoft.com/office/drawing/2014/main" id="{474FC276-A989-BBAE-DEDA-F6BE43958931}"/>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8681;p66">
                <a:extLst>
                  <a:ext uri="{FF2B5EF4-FFF2-40B4-BE49-F238E27FC236}">
                    <a16:creationId xmlns:a16="http://schemas.microsoft.com/office/drawing/2014/main" id="{2C922B71-6E8C-E9DE-1DC9-7C90F4E1FD96}"/>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8682;p66">
                <a:extLst>
                  <a:ext uri="{FF2B5EF4-FFF2-40B4-BE49-F238E27FC236}">
                    <a16:creationId xmlns:a16="http://schemas.microsoft.com/office/drawing/2014/main" id="{4DBE483B-A8D3-A072-E985-9A5FA3AD1944}"/>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8683;p66">
                <a:extLst>
                  <a:ext uri="{FF2B5EF4-FFF2-40B4-BE49-F238E27FC236}">
                    <a16:creationId xmlns:a16="http://schemas.microsoft.com/office/drawing/2014/main" id="{184FCCAC-00D7-994B-40D7-09FF83E5EFEE}"/>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8684;p66">
                <a:extLst>
                  <a:ext uri="{FF2B5EF4-FFF2-40B4-BE49-F238E27FC236}">
                    <a16:creationId xmlns:a16="http://schemas.microsoft.com/office/drawing/2014/main" id="{DA66BDC7-FFD0-1A07-9BC0-B9033BFD5AF7}"/>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8685;p66">
                <a:extLst>
                  <a:ext uri="{FF2B5EF4-FFF2-40B4-BE49-F238E27FC236}">
                    <a16:creationId xmlns:a16="http://schemas.microsoft.com/office/drawing/2014/main" id="{EE034FB4-6120-5E18-14B2-5716C1746C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8686;p66">
                <a:extLst>
                  <a:ext uri="{FF2B5EF4-FFF2-40B4-BE49-F238E27FC236}">
                    <a16:creationId xmlns:a16="http://schemas.microsoft.com/office/drawing/2014/main" id="{8DFAEB04-5FE7-F893-82A0-5059233B694B}"/>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8687;p66">
                <a:extLst>
                  <a:ext uri="{FF2B5EF4-FFF2-40B4-BE49-F238E27FC236}">
                    <a16:creationId xmlns:a16="http://schemas.microsoft.com/office/drawing/2014/main" id="{09CE0991-BF34-8D21-7AE2-BEBF85AE6EC6}"/>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8688;p66">
                <a:extLst>
                  <a:ext uri="{FF2B5EF4-FFF2-40B4-BE49-F238E27FC236}">
                    <a16:creationId xmlns:a16="http://schemas.microsoft.com/office/drawing/2014/main" id="{1E7E81FC-90FA-C2A5-9BD4-7D5D5C48560B}"/>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8689;p66">
                <a:extLst>
                  <a:ext uri="{FF2B5EF4-FFF2-40B4-BE49-F238E27FC236}">
                    <a16:creationId xmlns:a16="http://schemas.microsoft.com/office/drawing/2014/main" id="{5A0B2EED-6C7E-C115-8AF0-F614513D35EC}"/>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8690;p66">
                <a:extLst>
                  <a:ext uri="{FF2B5EF4-FFF2-40B4-BE49-F238E27FC236}">
                    <a16:creationId xmlns:a16="http://schemas.microsoft.com/office/drawing/2014/main" id="{E7875049-7DD5-641C-6D0A-993E32A6AA95}"/>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8634;p66">
            <a:extLst>
              <a:ext uri="{FF2B5EF4-FFF2-40B4-BE49-F238E27FC236}">
                <a16:creationId xmlns:a16="http://schemas.microsoft.com/office/drawing/2014/main" id="{393F7556-40A0-33E8-247B-1B640BBBDDA5}"/>
              </a:ext>
            </a:extLst>
          </p:cNvPr>
          <p:cNvGrpSpPr/>
          <p:nvPr/>
        </p:nvGrpSpPr>
        <p:grpSpPr>
          <a:xfrm>
            <a:off x="167016" y="3103462"/>
            <a:ext cx="442192" cy="405382"/>
            <a:chOff x="-4554292" y="2991721"/>
            <a:chExt cx="1439193" cy="1529517"/>
          </a:xfrm>
        </p:grpSpPr>
        <p:sp>
          <p:nvSpPr>
            <p:cNvPr id="2877" name="Google Shape;8635;p66">
              <a:extLst>
                <a:ext uri="{FF2B5EF4-FFF2-40B4-BE49-F238E27FC236}">
                  <a16:creationId xmlns:a16="http://schemas.microsoft.com/office/drawing/2014/main" id="{2FE8300E-859F-1E3D-CC91-57D9AC3DAC67}"/>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8" name="Google Shape;8636;p66">
              <a:extLst>
                <a:ext uri="{FF2B5EF4-FFF2-40B4-BE49-F238E27FC236}">
                  <a16:creationId xmlns:a16="http://schemas.microsoft.com/office/drawing/2014/main" id="{7D7ED986-F9ED-3E53-4281-C2059DE3199C}"/>
                </a:ext>
              </a:extLst>
            </p:cNvPr>
            <p:cNvGrpSpPr/>
            <p:nvPr/>
          </p:nvGrpSpPr>
          <p:grpSpPr>
            <a:xfrm>
              <a:off x="-4554292" y="2991756"/>
              <a:ext cx="1439193" cy="1529481"/>
              <a:chOff x="-2134942" y="2578831"/>
              <a:chExt cx="1439193" cy="1529481"/>
            </a:xfrm>
          </p:grpSpPr>
          <p:sp>
            <p:nvSpPr>
              <p:cNvPr id="2879" name="Google Shape;8637;p66">
                <a:extLst>
                  <a:ext uri="{FF2B5EF4-FFF2-40B4-BE49-F238E27FC236}">
                    <a16:creationId xmlns:a16="http://schemas.microsoft.com/office/drawing/2014/main" id="{6837E482-53A9-5A0B-8549-6AA26CFA4B99}"/>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8638;p66">
                <a:extLst>
                  <a:ext uri="{FF2B5EF4-FFF2-40B4-BE49-F238E27FC236}">
                    <a16:creationId xmlns:a16="http://schemas.microsoft.com/office/drawing/2014/main" id="{A59C2326-D213-BD4A-4E94-65CBB8D89BDD}"/>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8639;p66">
                <a:extLst>
                  <a:ext uri="{FF2B5EF4-FFF2-40B4-BE49-F238E27FC236}">
                    <a16:creationId xmlns:a16="http://schemas.microsoft.com/office/drawing/2014/main" id="{C4BB528E-7924-F219-86F2-FBB68EE995AE}"/>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8640;p66">
                <a:extLst>
                  <a:ext uri="{FF2B5EF4-FFF2-40B4-BE49-F238E27FC236}">
                    <a16:creationId xmlns:a16="http://schemas.microsoft.com/office/drawing/2014/main" id="{BA462CFF-C71D-FC4B-1940-637E219EC4A4}"/>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8641;p66">
                <a:extLst>
                  <a:ext uri="{FF2B5EF4-FFF2-40B4-BE49-F238E27FC236}">
                    <a16:creationId xmlns:a16="http://schemas.microsoft.com/office/drawing/2014/main" id="{AF6ED8E9-7A84-0871-6E37-F154A80BF0D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8642;p66">
                <a:extLst>
                  <a:ext uri="{FF2B5EF4-FFF2-40B4-BE49-F238E27FC236}">
                    <a16:creationId xmlns:a16="http://schemas.microsoft.com/office/drawing/2014/main" id="{73CE1B2A-5765-6C01-1848-F03AD8B9700A}"/>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8643;p66">
                <a:extLst>
                  <a:ext uri="{FF2B5EF4-FFF2-40B4-BE49-F238E27FC236}">
                    <a16:creationId xmlns:a16="http://schemas.microsoft.com/office/drawing/2014/main" id="{09EDE68C-DB78-63D4-8178-63A72DCA4CD2}"/>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8644;p66">
                <a:extLst>
                  <a:ext uri="{FF2B5EF4-FFF2-40B4-BE49-F238E27FC236}">
                    <a16:creationId xmlns:a16="http://schemas.microsoft.com/office/drawing/2014/main" id="{8DE5AAF6-41B8-DDC9-E90B-B5ADE43196B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8645;p66">
                <a:extLst>
                  <a:ext uri="{FF2B5EF4-FFF2-40B4-BE49-F238E27FC236}">
                    <a16:creationId xmlns:a16="http://schemas.microsoft.com/office/drawing/2014/main" id="{0CA74A04-BCCF-8A12-DD78-FDEFA5FE5495}"/>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8646;p66">
                <a:extLst>
                  <a:ext uri="{FF2B5EF4-FFF2-40B4-BE49-F238E27FC236}">
                    <a16:creationId xmlns:a16="http://schemas.microsoft.com/office/drawing/2014/main" id="{CB14377A-A0F6-B278-2A6C-06F68DA83317}"/>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8647;p66">
                <a:extLst>
                  <a:ext uri="{FF2B5EF4-FFF2-40B4-BE49-F238E27FC236}">
                    <a16:creationId xmlns:a16="http://schemas.microsoft.com/office/drawing/2014/main" id="{361D791B-5997-F626-D4BE-FD32ADB08527}"/>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8648;p66">
                <a:extLst>
                  <a:ext uri="{FF2B5EF4-FFF2-40B4-BE49-F238E27FC236}">
                    <a16:creationId xmlns:a16="http://schemas.microsoft.com/office/drawing/2014/main" id="{BF2D68CA-8183-99CA-0343-2650767F6F2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8649;p66">
                <a:extLst>
                  <a:ext uri="{FF2B5EF4-FFF2-40B4-BE49-F238E27FC236}">
                    <a16:creationId xmlns:a16="http://schemas.microsoft.com/office/drawing/2014/main" id="{BB514EEB-01F9-75C4-D483-EE0F1673E020}"/>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8650;p66">
                <a:extLst>
                  <a:ext uri="{FF2B5EF4-FFF2-40B4-BE49-F238E27FC236}">
                    <a16:creationId xmlns:a16="http://schemas.microsoft.com/office/drawing/2014/main" id="{8595134E-722E-D04A-5F3F-066618A2135B}"/>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8651;p66">
                <a:extLst>
                  <a:ext uri="{FF2B5EF4-FFF2-40B4-BE49-F238E27FC236}">
                    <a16:creationId xmlns:a16="http://schemas.microsoft.com/office/drawing/2014/main" id="{C8C63420-08A2-A40B-D556-F127991DDB95}"/>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8652;p66">
                <a:extLst>
                  <a:ext uri="{FF2B5EF4-FFF2-40B4-BE49-F238E27FC236}">
                    <a16:creationId xmlns:a16="http://schemas.microsoft.com/office/drawing/2014/main" id="{2EBF740D-070E-E69D-30CF-1EFF009F279C}"/>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8653;p66">
                <a:extLst>
                  <a:ext uri="{FF2B5EF4-FFF2-40B4-BE49-F238E27FC236}">
                    <a16:creationId xmlns:a16="http://schemas.microsoft.com/office/drawing/2014/main" id="{46EAA928-793C-5E9A-7E53-D4639A7029FD}"/>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8654;p66">
                <a:extLst>
                  <a:ext uri="{FF2B5EF4-FFF2-40B4-BE49-F238E27FC236}">
                    <a16:creationId xmlns:a16="http://schemas.microsoft.com/office/drawing/2014/main" id="{3B047A26-CE92-C12B-52B4-3C404059635F}"/>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8655;p66">
                <a:extLst>
                  <a:ext uri="{FF2B5EF4-FFF2-40B4-BE49-F238E27FC236}">
                    <a16:creationId xmlns:a16="http://schemas.microsoft.com/office/drawing/2014/main" id="{96E4551D-B46A-DAE6-3B39-01F5EBF40934}"/>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8656;p66">
                <a:extLst>
                  <a:ext uri="{FF2B5EF4-FFF2-40B4-BE49-F238E27FC236}">
                    <a16:creationId xmlns:a16="http://schemas.microsoft.com/office/drawing/2014/main" id="{20B26E80-C625-9D00-EBC0-8BBCD99EE0AE}"/>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8657;p66">
                <a:extLst>
                  <a:ext uri="{FF2B5EF4-FFF2-40B4-BE49-F238E27FC236}">
                    <a16:creationId xmlns:a16="http://schemas.microsoft.com/office/drawing/2014/main" id="{C9210E3F-8AFA-D61E-241D-00CD29C6CD4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8658;p66">
                <a:extLst>
                  <a:ext uri="{FF2B5EF4-FFF2-40B4-BE49-F238E27FC236}">
                    <a16:creationId xmlns:a16="http://schemas.microsoft.com/office/drawing/2014/main" id="{3D7F8746-923B-698A-896A-99D6D6D1F622}"/>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8659;p66">
                <a:extLst>
                  <a:ext uri="{FF2B5EF4-FFF2-40B4-BE49-F238E27FC236}">
                    <a16:creationId xmlns:a16="http://schemas.microsoft.com/office/drawing/2014/main" id="{B50AC3BB-9B55-0261-AB7D-457B8E145E2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8660;p66">
                <a:extLst>
                  <a:ext uri="{FF2B5EF4-FFF2-40B4-BE49-F238E27FC236}">
                    <a16:creationId xmlns:a16="http://schemas.microsoft.com/office/drawing/2014/main" id="{43847B87-F7D4-8007-849C-A3CCC864B20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8661;p66">
                <a:extLst>
                  <a:ext uri="{FF2B5EF4-FFF2-40B4-BE49-F238E27FC236}">
                    <a16:creationId xmlns:a16="http://schemas.microsoft.com/office/drawing/2014/main" id="{811E2E61-CFA6-B22B-5941-E2124812CB25}"/>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62;p66">
                <a:extLst>
                  <a:ext uri="{FF2B5EF4-FFF2-40B4-BE49-F238E27FC236}">
                    <a16:creationId xmlns:a16="http://schemas.microsoft.com/office/drawing/2014/main" id="{5E320D4E-AE70-33A2-CD55-CB525BAF3412}"/>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63;p66">
                <a:extLst>
                  <a:ext uri="{FF2B5EF4-FFF2-40B4-BE49-F238E27FC236}">
                    <a16:creationId xmlns:a16="http://schemas.microsoft.com/office/drawing/2014/main" id="{7895DFB8-9C3B-597F-1C60-87A999787913}"/>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64;p66">
                <a:extLst>
                  <a:ext uri="{FF2B5EF4-FFF2-40B4-BE49-F238E27FC236}">
                    <a16:creationId xmlns:a16="http://schemas.microsoft.com/office/drawing/2014/main" id="{D2D2353B-EB17-44E3-F2A3-2511CC76738A}"/>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65;p66">
                <a:extLst>
                  <a:ext uri="{FF2B5EF4-FFF2-40B4-BE49-F238E27FC236}">
                    <a16:creationId xmlns:a16="http://schemas.microsoft.com/office/drawing/2014/main" id="{295A343C-12F3-1CCB-6C8D-2346E34B7F55}"/>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66;p66">
                <a:extLst>
                  <a:ext uri="{FF2B5EF4-FFF2-40B4-BE49-F238E27FC236}">
                    <a16:creationId xmlns:a16="http://schemas.microsoft.com/office/drawing/2014/main" id="{0A1324BC-BD9E-0769-4362-9376AC9FB4F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67;p66">
                <a:extLst>
                  <a:ext uri="{FF2B5EF4-FFF2-40B4-BE49-F238E27FC236}">
                    <a16:creationId xmlns:a16="http://schemas.microsoft.com/office/drawing/2014/main" id="{CCA048BF-377B-7B74-7B34-1EE816249A11}"/>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68;p66">
                <a:extLst>
                  <a:ext uri="{FF2B5EF4-FFF2-40B4-BE49-F238E27FC236}">
                    <a16:creationId xmlns:a16="http://schemas.microsoft.com/office/drawing/2014/main" id="{2D551B0C-0306-8860-0B86-DD2FA9C35ED9}"/>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69;p66">
                <a:extLst>
                  <a:ext uri="{FF2B5EF4-FFF2-40B4-BE49-F238E27FC236}">
                    <a16:creationId xmlns:a16="http://schemas.microsoft.com/office/drawing/2014/main" id="{48F1EA51-F8F6-7C04-12B7-388ABC5DE8E8}"/>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70;p66">
                <a:extLst>
                  <a:ext uri="{FF2B5EF4-FFF2-40B4-BE49-F238E27FC236}">
                    <a16:creationId xmlns:a16="http://schemas.microsoft.com/office/drawing/2014/main" id="{63511F63-B9FC-42AA-A586-CE54863624AF}"/>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71;p66">
                <a:extLst>
                  <a:ext uri="{FF2B5EF4-FFF2-40B4-BE49-F238E27FC236}">
                    <a16:creationId xmlns:a16="http://schemas.microsoft.com/office/drawing/2014/main" id="{C06458F0-023F-8F51-BCF2-0FFA4149E5E4}"/>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72;p66">
                <a:extLst>
                  <a:ext uri="{FF2B5EF4-FFF2-40B4-BE49-F238E27FC236}">
                    <a16:creationId xmlns:a16="http://schemas.microsoft.com/office/drawing/2014/main" id="{35B864CC-803C-A8EA-8767-042B28850C94}"/>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73;p66">
                <a:extLst>
                  <a:ext uri="{FF2B5EF4-FFF2-40B4-BE49-F238E27FC236}">
                    <a16:creationId xmlns:a16="http://schemas.microsoft.com/office/drawing/2014/main" id="{136426FC-E625-7D35-612B-BC8922AA3C2B}"/>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74;p66">
                <a:extLst>
                  <a:ext uri="{FF2B5EF4-FFF2-40B4-BE49-F238E27FC236}">
                    <a16:creationId xmlns:a16="http://schemas.microsoft.com/office/drawing/2014/main" id="{4D0432EC-29C8-CA5A-FD2F-0D8E98167B27}"/>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75;p66">
                <a:extLst>
                  <a:ext uri="{FF2B5EF4-FFF2-40B4-BE49-F238E27FC236}">
                    <a16:creationId xmlns:a16="http://schemas.microsoft.com/office/drawing/2014/main" id="{1D1A5E50-CFCE-00AF-F07F-43C60DE15E6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76;p66">
                <a:extLst>
                  <a:ext uri="{FF2B5EF4-FFF2-40B4-BE49-F238E27FC236}">
                    <a16:creationId xmlns:a16="http://schemas.microsoft.com/office/drawing/2014/main" id="{09EDCBCD-FD78-4393-583A-E58EEE44AFD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77;p66">
                <a:extLst>
                  <a:ext uri="{FF2B5EF4-FFF2-40B4-BE49-F238E27FC236}">
                    <a16:creationId xmlns:a16="http://schemas.microsoft.com/office/drawing/2014/main" id="{0989FC42-860F-D544-B72F-370B1D47E473}"/>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8678;p66">
                <a:extLst>
                  <a:ext uri="{FF2B5EF4-FFF2-40B4-BE49-F238E27FC236}">
                    <a16:creationId xmlns:a16="http://schemas.microsoft.com/office/drawing/2014/main" id="{D495136D-A4C9-7445-CBC2-E17CED91F04C}"/>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8679;p66">
                <a:extLst>
                  <a:ext uri="{FF2B5EF4-FFF2-40B4-BE49-F238E27FC236}">
                    <a16:creationId xmlns:a16="http://schemas.microsoft.com/office/drawing/2014/main" id="{7F0853C1-68FF-16FE-2FC2-5552D1581DCF}"/>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8680;p66">
                <a:extLst>
                  <a:ext uri="{FF2B5EF4-FFF2-40B4-BE49-F238E27FC236}">
                    <a16:creationId xmlns:a16="http://schemas.microsoft.com/office/drawing/2014/main" id="{0E051159-4E1F-1D3C-8AA9-89A5FD8A4A7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8681;p66">
                <a:extLst>
                  <a:ext uri="{FF2B5EF4-FFF2-40B4-BE49-F238E27FC236}">
                    <a16:creationId xmlns:a16="http://schemas.microsoft.com/office/drawing/2014/main" id="{F6A91043-E2CF-7354-10D4-091EEA969A62}"/>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8682;p66">
                <a:extLst>
                  <a:ext uri="{FF2B5EF4-FFF2-40B4-BE49-F238E27FC236}">
                    <a16:creationId xmlns:a16="http://schemas.microsoft.com/office/drawing/2014/main" id="{ACF5208A-D7C4-5851-E040-2E325731026B}"/>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8683;p66">
                <a:extLst>
                  <a:ext uri="{FF2B5EF4-FFF2-40B4-BE49-F238E27FC236}">
                    <a16:creationId xmlns:a16="http://schemas.microsoft.com/office/drawing/2014/main" id="{25FA4FB6-F479-D678-8661-1B297BB34191}"/>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8684;p66">
                <a:extLst>
                  <a:ext uri="{FF2B5EF4-FFF2-40B4-BE49-F238E27FC236}">
                    <a16:creationId xmlns:a16="http://schemas.microsoft.com/office/drawing/2014/main" id="{662B247B-FF79-405B-43CA-9BF6C65EDF45}"/>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8685;p66">
                <a:extLst>
                  <a:ext uri="{FF2B5EF4-FFF2-40B4-BE49-F238E27FC236}">
                    <a16:creationId xmlns:a16="http://schemas.microsoft.com/office/drawing/2014/main" id="{330D1490-9BDD-5AB4-9640-AD70E7BD6D72}"/>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8686;p66">
                <a:extLst>
                  <a:ext uri="{FF2B5EF4-FFF2-40B4-BE49-F238E27FC236}">
                    <a16:creationId xmlns:a16="http://schemas.microsoft.com/office/drawing/2014/main" id="{D7340428-86D0-009A-E2A0-506FEC78A1C9}"/>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8687;p66">
                <a:extLst>
                  <a:ext uri="{FF2B5EF4-FFF2-40B4-BE49-F238E27FC236}">
                    <a16:creationId xmlns:a16="http://schemas.microsoft.com/office/drawing/2014/main" id="{B26C28A7-23B5-8334-FDC9-3788C49ACE17}"/>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8688;p66">
                <a:extLst>
                  <a:ext uri="{FF2B5EF4-FFF2-40B4-BE49-F238E27FC236}">
                    <a16:creationId xmlns:a16="http://schemas.microsoft.com/office/drawing/2014/main" id="{205ECAF1-F96F-401F-5F87-0287897D9705}"/>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8689;p66">
                <a:extLst>
                  <a:ext uri="{FF2B5EF4-FFF2-40B4-BE49-F238E27FC236}">
                    <a16:creationId xmlns:a16="http://schemas.microsoft.com/office/drawing/2014/main" id="{EF5E3DC4-ECFD-2B9C-BBFE-7E8CCFEF60AD}"/>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8690;p66">
                <a:extLst>
                  <a:ext uri="{FF2B5EF4-FFF2-40B4-BE49-F238E27FC236}">
                    <a16:creationId xmlns:a16="http://schemas.microsoft.com/office/drawing/2014/main" id="{D534D937-E5DA-230E-4453-A5A0696F189B}"/>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3" name="Google Shape;8634;p66">
            <a:extLst>
              <a:ext uri="{FF2B5EF4-FFF2-40B4-BE49-F238E27FC236}">
                <a16:creationId xmlns:a16="http://schemas.microsoft.com/office/drawing/2014/main" id="{6E4ADC99-0B6B-0259-9A27-740EF50B95C2}"/>
              </a:ext>
            </a:extLst>
          </p:cNvPr>
          <p:cNvGrpSpPr/>
          <p:nvPr/>
        </p:nvGrpSpPr>
        <p:grpSpPr>
          <a:xfrm>
            <a:off x="195603" y="3755620"/>
            <a:ext cx="442192" cy="405382"/>
            <a:chOff x="-4554292" y="2991721"/>
            <a:chExt cx="1439193" cy="1529517"/>
          </a:xfrm>
        </p:grpSpPr>
        <p:sp>
          <p:nvSpPr>
            <p:cNvPr id="2934" name="Google Shape;8635;p66">
              <a:extLst>
                <a:ext uri="{FF2B5EF4-FFF2-40B4-BE49-F238E27FC236}">
                  <a16:creationId xmlns:a16="http://schemas.microsoft.com/office/drawing/2014/main" id="{25620A80-7787-A137-AF47-B7D6A021EDBB}"/>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8636;p66">
              <a:extLst>
                <a:ext uri="{FF2B5EF4-FFF2-40B4-BE49-F238E27FC236}">
                  <a16:creationId xmlns:a16="http://schemas.microsoft.com/office/drawing/2014/main" id="{05D384EB-092C-04D2-6F0D-A2DE86C31ECD}"/>
                </a:ext>
              </a:extLst>
            </p:cNvPr>
            <p:cNvGrpSpPr/>
            <p:nvPr/>
          </p:nvGrpSpPr>
          <p:grpSpPr>
            <a:xfrm>
              <a:off x="-4554292" y="2991756"/>
              <a:ext cx="1439193" cy="1529481"/>
              <a:chOff x="-2134942" y="2578831"/>
              <a:chExt cx="1439193" cy="1529481"/>
            </a:xfrm>
          </p:grpSpPr>
          <p:sp>
            <p:nvSpPr>
              <p:cNvPr id="2936" name="Google Shape;8637;p66">
                <a:extLst>
                  <a:ext uri="{FF2B5EF4-FFF2-40B4-BE49-F238E27FC236}">
                    <a16:creationId xmlns:a16="http://schemas.microsoft.com/office/drawing/2014/main" id="{EEF70744-C4FC-B2CF-4648-7E5F45DDCA5B}"/>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8638;p66">
                <a:extLst>
                  <a:ext uri="{FF2B5EF4-FFF2-40B4-BE49-F238E27FC236}">
                    <a16:creationId xmlns:a16="http://schemas.microsoft.com/office/drawing/2014/main" id="{8FE165A7-FEB6-6DCC-6A9E-A48CD6F31050}"/>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8639;p66">
                <a:extLst>
                  <a:ext uri="{FF2B5EF4-FFF2-40B4-BE49-F238E27FC236}">
                    <a16:creationId xmlns:a16="http://schemas.microsoft.com/office/drawing/2014/main" id="{23F09673-48A0-DC81-697C-9AB1A623C406}"/>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8640;p66">
                <a:extLst>
                  <a:ext uri="{FF2B5EF4-FFF2-40B4-BE49-F238E27FC236}">
                    <a16:creationId xmlns:a16="http://schemas.microsoft.com/office/drawing/2014/main" id="{87F251F3-0E0A-0E11-4D26-DC5A38900251}"/>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8641;p66">
                <a:extLst>
                  <a:ext uri="{FF2B5EF4-FFF2-40B4-BE49-F238E27FC236}">
                    <a16:creationId xmlns:a16="http://schemas.microsoft.com/office/drawing/2014/main" id="{3E517B3D-4171-5FD6-49C7-E50BCF833E78}"/>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8642;p66">
                <a:extLst>
                  <a:ext uri="{FF2B5EF4-FFF2-40B4-BE49-F238E27FC236}">
                    <a16:creationId xmlns:a16="http://schemas.microsoft.com/office/drawing/2014/main" id="{7A6A3F0E-DEAB-DFF8-81EA-7E6FC17A8E9D}"/>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8643;p66">
                <a:extLst>
                  <a:ext uri="{FF2B5EF4-FFF2-40B4-BE49-F238E27FC236}">
                    <a16:creationId xmlns:a16="http://schemas.microsoft.com/office/drawing/2014/main" id="{060EA4DF-773F-2313-78A4-9E5A398BD2F4}"/>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8644;p66">
                <a:extLst>
                  <a:ext uri="{FF2B5EF4-FFF2-40B4-BE49-F238E27FC236}">
                    <a16:creationId xmlns:a16="http://schemas.microsoft.com/office/drawing/2014/main" id="{F0D253ED-B837-8EE6-5F3E-1887334EB28E}"/>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8645;p66">
                <a:extLst>
                  <a:ext uri="{FF2B5EF4-FFF2-40B4-BE49-F238E27FC236}">
                    <a16:creationId xmlns:a16="http://schemas.microsoft.com/office/drawing/2014/main" id="{03CAA87D-70AD-0009-353E-B32FC954904C}"/>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8646;p66">
                <a:extLst>
                  <a:ext uri="{FF2B5EF4-FFF2-40B4-BE49-F238E27FC236}">
                    <a16:creationId xmlns:a16="http://schemas.microsoft.com/office/drawing/2014/main" id="{44D38626-EFD0-3A71-C304-985D69710454}"/>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8647;p66">
                <a:extLst>
                  <a:ext uri="{FF2B5EF4-FFF2-40B4-BE49-F238E27FC236}">
                    <a16:creationId xmlns:a16="http://schemas.microsoft.com/office/drawing/2014/main" id="{B28224C7-B049-61E1-B929-25CCC526675A}"/>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8648;p66">
                <a:extLst>
                  <a:ext uri="{FF2B5EF4-FFF2-40B4-BE49-F238E27FC236}">
                    <a16:creationId xmlns:a16="http://schemas.microsoft.com/office/drawing/2014/main" id="{E6D57A15-1D55-6964-5658-6DBDDDC73A5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8649;p66">
                <a:extLst>
                  <a:ext uri="{FF2B5EF4-FFF2-40B4-BE49-F238E27FC236}">
                    <a16:creationId xmlns:a16="http://schemas.microsoft.com/office/drawing/2014/main" id="{898C8574-6B5C-669F-C8D3-D2ACAE220195}"/>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8650;p66">
                <a:extLst>
                  <a:ext uri="{FF2B5EF4-FFF2-40B4-BE49-F238E27FC236}">
                    <a16:creationId xmlns:a16="http://schemas.microsoft.com/office/drawing/2014/main" id="{86E5ED12-3C5D-D37E-E643-C79BAB752441}"/>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8651;p66">
                <a:extLst>
                  <a:ext uri="{FF2B5EF4-FFF2-40B4-BE49-F238E27FC236}">
                    <a16:creationId xmlns:a16="http://schemas.microsoft.com/office/drawing/2014/main" id="{703EFE1D-6D8A-89C5-749D-E5549550BCD0}"/>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8652;p66">
                <a:extLst>
                  <a:ext uri="{FF2B5EF4-FFF2-40B4-BE49-F238E27FC236}">
                    <a16:creationId xmlns:a16="http://schemas.microsoft.com/office/drawing/2014/main" id="{E0045DB4-1E0D-8C68-B046-E86ADFECF53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8653;p66">
                <a:extLst>
                  <a:ext uri="{FF2B5EF4-FFF2-40B4-BE49-F238E27FC236}">
                    <a16:creationId xmlns:a16="http://schemas.microsoft.com/office/drawing/2014/main" id="{64CC34AE-8A8C-E1EC-C046-2A9D80EEB4B7}"/>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8654;p66">
                <a:extLst>
                  <a:ext uri="{FF2B5EF4-FFF2-40B4-BE49-F238E27FC236}">
                    <a16:creationId xmlns:a16="http://schemas.microsoft.com/office/drawing/2014/main" id="{9374387F-F95C-8D55-1511-EF995D198351}"/>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8655;p66">
                <a:extLst>
                  <a:ext uri="{FF2B5EF4-FFF2-40B4-BE49-F238E27FC236}">
                    <a16:creationId xmlns:a16="http://schemas.microsoft.com/office/drawing/2014/main" id="{A54BECE6-FA2C-D8CD-D513-1918F32195EF}"/>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8656;p66">
                <a:extLst>
                  <a:ext uri="{FF2B5EF4-FFF2-40B4-BE49-F238E27FC236}">
                    <a16:creationId xmlns:a16="http://schemas.microsoft.com/office/drawing/2014/main" id="{92DB2D32-D2E9-07BA-32A3-2F20431FEDF5}"/>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8657;p66">
                <a:extLst>
                  <a:ext uri="{FF2B5EF4-FFF2-40B4-BE49-F238E27FC236}">
                    <a16:creationId xmlns:a16="http://schemas.microsoft.com/office/drawing/2014/main" id="{5FD970DB-C934-C452-38C8-9496ED87D19C}"/>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8658;p66">
                <a:extLst>
                  <a:ext uri="{FF2B5EF4-FFF2-40B4-BE49-F238E27FC236}">
                    <a16:creationId xmlns:a16="http://schemas.microsoft.com/office/drawing/2014/main" id="{A089F659-F680-B182-6687-B50E9D419A5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8659;p66">
                <a:extLst>
                  <a:ext uri="{FF2B5EF4-FFF2-40B4-BE49-F238E27FC236}">
                    <a16:creationId xmlns:a16="http://schemas.microsoft.com/office/drawing/2014/main" id="{35B33911-1E94-E253-E216-4B3A85065B9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8660;p66">
                <a:extLst>
                  <a:ext uri="{FF2B5EF4-FFF2-40B4-BE49-F238E27FC236}">
                    <a16:creationId xmlns:a16="http://schemas.microsoft.com/office/drawing/2014/main" id="{3486DEA0-9865-EEDF-595C-FDADB4F5E87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8661;p66">
                <a:extLst>
                  <a:ext uri="{FF2B5EF4-FFF2-40B4-BE49-F238E27FC236}">
                    <a16:creationId xmlns:a16="http://schemas.microsoft.com/office/drawing/2014/main" id="{5942398F-223B-B0B4-433A-664618C9340F}"/>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8662;p66">
                <a:extLst>
                  <a:ext uri="{FF2B5EF4-FFF2-40B4-BE49-F238E27FC236}">
                    <a16:creationId xmlns:a16="http://schemas.microsoft.com/office/drawing/2014/main" id="{AE8F774C-0BDC-3FBF-A894-A7E0835C95A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8663;p66">
                <a:extLst>
                  <a:ext uri="{FF2B5EF4-FFF2-40B4-BE49-F238E27FC236}">
                    <a16:creationId xmlns:a16="http://schemas.microsoft.com/office/drawing/2014/main" id="{D6F9EB41-F10F-4DFF-9499-5BBF5AD83AF2}"/>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8664;p66">
                <a:extLst>
                  <a:ext uri="{FF2B5EF4-FFF2-40B4-BE49-F238E27FC236}">
                    <a16:creationId xmlns:a16="http://schemas.microsoft.com/office/drawing/2014/main" id="{6EE88CED-14C0-C097-2484-C8B0A69DCF0E}"/>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8665;p66">
                <a:extLst>
                  <a:ext uri="{FF2B5EF4-FFF2-40B4-BE49-F238E27FC236}">
                    <a16:creationId xmlns:a16="http://schemas.microsoft.com/office/drawing/2014/main" id="{8C1430BA-E214-5F32-8FFF-ED3B54FDF7E2}"/>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8666;p66">
                <a:extLst>
                  <a:ext uri="{FF2B5EF4-FFF2-40B4-BE49-F238E27FC236}">
                    <a16:creationId xmlns:a16="http://schemas.microsoft.com/office/drawing/2014/main" id="{34E25C54-B9C0-7926-F90A-4B5769B99EEF}"/>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8667;p66">
                <a:extLst>
                  <a:ext uri="{FF2B5EF4-FFF2-40B4-BE49-F238E27FC236}">
                    <a16:creationId xmlns:a16="http://schemas.microsoft.com/office/drawing/2014/main" id="{3A54A1B6-06D6-1288-6A5D-571E96A2A06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8668;p66">
                <a:extLst>
                  <a:ext uri="{FF2B5EF4-FFF2-40B4-BE49-F238E27FC236}">
                    <a16:creationId xmlns:a16="http://schemas.microsoft.com/office/drawing/2014/main" id="{D0F74BDC-43AC-1F8C-6B4D-7923CC1CD704}"/>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8669;p66">
                <a:extLst>
                  <a:ext uri="{FF2B5EF4-FFF2-40B4-BE49-F238E27FC236}">
                    <a16:creationId xmlns:a16="http://schemas.microsoft.com/office/drawing/2014/main" id="{6A4B3EA4-3F4D-811D-B920-50D59D0ECF00}"/>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8670;p66">
                <a:extLst>
                  <a:ext uri="{FF2B5EF4-FFF2-40B4-BE49-F238E27FC236}">
                    <a16:creationId xmlns:a16="http://schemas.microsoft.com/office/drawing/2014/main" id="{61DA4F1E-E2D8-EA29-3945-93B1246466AE}"/>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8671;p66">
                <a:extLst>
                  <a:ext uri="{FF2B5EF4-FFF2-40B4-BE49-F238E27FC236}">
                    <a16:creationId xmlns:a16="http://schemas.microsoft.com/office/drawing/2014/main" id="{37E3FBAA-FB9D-8646-3205-0C2629760127}"/>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8672;p66">
                <a:extLst>
                  <a:ext uri="{FF2B5EF4-FFF2-40B4-BE49-F238E27FC236}">
                    <a16:creationId xmlns:a16="http://schemas.microsoft.com/office/drawing/2014/main" id="{EF9E479D-3CBF-17B0-7958-163FD07421E5}"/>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8673;p66">
                <a:extLst>
                  <a:ext uri="{FF2B5EF4-FFF2-40B4-BE49-F238E27FC236}">
                    <a16:creationId xmlns:a16="http://schemas.microsoft.com/office/drawing/2014/main" id="{BFA61BAD-4D14-6FB0-7A7F-3462A5BE9B18}"/>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8674;p66">
                <a:extLst>
                  <a:ext uri="{FF2B5EF4-FFF2-40B4-BE49-F238E27FC236}">
                    <a16:creationId xmlns:a16="http://schemas.microsoft.com/office/drawing/2014/main" id="{EE37E56F-AFB5-F1E7-FD9A-08663848C2ED}"/>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8675;p66">
                <a:extLst>
                  <a:ext uri="{FF2B5EF4-FFF2-40B4-BE49-F238E27FC236}">
                    <a16:creationId xmlns:a16="http://schemas.microsoft.com/office/drawing/2014/main" id="{5B93A822-BC30-67B2-A4A6-8834B9C0A1C4}"/>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8676;p66">
                <a:extLst>
                  <a:ext uri="{FF2B5EF4-FFF2-40B4-BE49-F238E27FC236}">
                    <a16:creationId xmlns:a16="http://schemas.microsoft.com/office/drawing/2014/main" id="{1AB1940B-B885-C935-B7E9-C1CA586BD119}"/>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8677;p66">
                <a:extLst>
                  <a:ext uri="{FF2B5EF4-FFF2-40B4-BE49-F238E27FC236}">
                    <a16:creationId xmlns:a16="http://schemas.microsoft.com/office/drawing/2014/main" id="{4707D22F-737C-82EB-F0C6-607B3BDC81AB}"/>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8678;p66">
                <a:extLst>
                  <a:ext uri="{FF2B5EF4-FFF2-40B4-BE49-F238E27FC236}">
                    <a16:creationId xmlns:a16="http://schemas.microsoft.com/office/drawing/2014/main" id="{FAB99473-DE25-E09E-B9F0-23969235C695}"/>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8679;p66">
                <a:extLst>
                  <a:ext uri="{FF2B5EF4-FFF2-40B4-BE49-F238E27FC236}">
                    <a16:creationId xmlns:a16="http://schemas.microsoft.com/office/drawing/2014/main" id="{E7A6D251-59C6-66FE-17FB-45CFFAB5F47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8680;p66">
                <a:extLst>
                  <a:ext uri="{FF2B5EF4-FFF2-40B4-BE49-F238E27FC236}">
                    <a16:creationId xmlns:a16="http://schemas.microsoft.com/office/drawing/2014/main" id="{D3F94C59-E22E-E920-69FF-EF55848C7B8D}"/>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8681;p66">
                <a:extLst>
                  <a:ext uri="{FF2B5EF4-FFF2-40B4-BE49-F238E27FC236}">
                    <a16:creationId xmlns:a16="http://schemas.microsoft.com/office/drawing/2014/main" id="{2B2116AF-BEFD-7086-E953-61C22675EBB0}"/>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8682;p66">
                <a:extLst>
                  <a:ext uri="{FF2B5EF4-FFF2-40B4-BE49-F238E27FC236}">
                    <a16:creationId xmlns:a16="http://schemas.microsoft.com/office/drawing/2014/main" id="{63501470-6580-26E3-3D12-8CEBC98A2169}"/>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8683;p66">
                <a:extLst>
                  <a:ext uri="{FF2B5EF4-FFF2-40B4-BE49-F238E27FC236}">
                    <a16:creationId xmlns:a16="http://schemas.microsoft.com/office/drawing/2014/main" id="{2B5EC2A0-B37B-5EAD-4429-A8EF643656F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8684;p66">
                <a:extLst>
                  <a:ext uri="{FF2B5EF4-FFF2-40B4-BE49-F238E27FC236}">
                    <a16:creationId xmlns:a16="http://schemas.microsoft.com/office/drawing/2014/main" id="{528B725E-E646-9271-460D-77541635703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8685;p66">
                <a:extLst>
                  <a:ext uri="{FF2B5EF4-FFF2-40B4-BE49-F238E27FC236}">
                    <a16:creationId xmlns:a16="http://schemas.microsoft.com/office/drawing/2014/main" id="{45E52536-325F-2FE0-1F2B-69D1DDBE5D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8686;p66">
                <a:extLst>
                  <a:ext uri="{FF2B5EF4-FFF2-40B4-BE49-F238E27FC236}">
                    <a16:creationId xmlns:a16="http://schemas.microsoft.com/office/drawing/2014/main" id="{F2ECA7D5-97AD-5658-5FAC-4C8D675D27C1}"/>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8687;p66">
                <a:extLst>
                  <a:ext uri="{FF2B5EF4-FFF2-40B4-BE49-F238E27FC236}">
                    <a16:creationId xmlns:a16="http://schemas.microsoft.com/office/drawing/2014/main" id="{A846ECDF-21CC-4C47-6276-5FF671A45B1D}"/>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8688;p66">
                <a:extLst>
                  <a:ext uri="{FF2B5EF4-FFF2-40B4-BE49-F238E27FC236}">
                    <a16:creationId xmlns:a16="http://schemas.microsoft.com/office/drawing/2014/main" id="{8B23B07A-F731-8785-D7AE-65A0BF1FBBB6}"/>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8689;p66">
                <a:extLst>
                  <a:ext uri="{FF2B5EF4-FFF2-40B4-BE49-F238E27FC236}">
                    <a16:creationId xmlns:a16="http://schemas.microsoft.com/office/drawing/2014/main" id="{438A1CBA-83E3-70DB-5DDF-521F72B985C6}"/>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8690;p66">
                <a:extLst>
                  <a:ext uri="{FF2B5EF4-FFF2-40B4-BE49-F238E27FC236}">
                    <a16:creationId xmlns:a16="http://schemas.microsoft.com/office/drawing/2014/main" id="{B2EE6DB7-2289-7556-FA64-803503AD3514}"/>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59138D75-2B52-44A9-B5F3-5B645956C9E5}"/>
                                            </p:graphicEl>
                                          </p:spTgt>
                                        </p:tgtEl>
                                        <p:attrNameLst>
                                          <p:attrName>style.visibility</p:attrName>
                                        </p:attrNameLst>
                                      </p:cBhvr>
                                      <p:to>
                                        <p:strVal val="visible"/>
                                      </p:to>
                                    </p:set>
                                    <p:animEffect transition="in" filter="wipe(left)">
                                      <p:cBhvr>
                                        <p:cTn id="7" dur="500"/>
                                        <p:tgtEl>
                                          <p:spTgt spid="10">
                                            <p:graphicEl>
                                              <a:dgm id="{59138D75-2B52-44A9-B5F3-5B645956C9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dgm id="{8BDE1C1F-B998-471B-AFC9-547FDFBDA9D9}"/>
                                            </p:graphicEl>
                                          </p:spTgt>
                                        </p:tgtEl>
                                        <p:attrNameLst>
                                          <p:attrName>style.visibility</p:attrName>
                                        </p:attrNameLst>
                                      </p:cBhvr>
                                      <p:to>
                                        <p:strVal val="visible"/>
                                      </p:to>
                                    </p:set>
                                    <p:animEffect transition="in" filter="wipe(left)">
                                      <p:cBhvr>
                                        <p:cTn id="12" dur="500"/>
                                        <p:tgtEl>
                                          <p:spTgt spid="10">
                                            <p:graphicEl>
                                              <a:dgm id="{8BDE1C1F-B998-471B-AFC9-547FDFBDA9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4D3A0307-274F-46CB-B05A-535041D1A171}"/>
                                            </p:graphicEl>
                                          </p:spTgt>
                                        </p:tgtEl>
                                        <p:attrNameLst>
                                          <p:attrName>style.visibility</p:attrName>
                                        </p:attrNameLst>
                                      </p:cBhvr>
                                      <p:to>
                                        <p:strVal val="visible"/>
                                      </p:to>
                                    </p:set>
                                    <p:animEffect transition="in" filter="wipe(left)">
                                      <p:cBhvr>
                                        <p:cTn id="17" dur="500"/>
                                        <p:tgtEl>
                                          <p:spTgt spid="10">
                                            <p:graphicEl>
                                              <a:dgm id="{4D3A0307-274F-46CB-B05A-535041D1A17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graphicEl>
                                              <a:dgm id="{53CFD12A-A6C8-41B4-B82A-1207C75971B0}"/>
                                            </p:graphicEl>
                                          </p:spTgt>
                                        </p:tgtEl>
                                        <p:attrNameLst>
                                          <p:attrName>style.visibility</p:attrName>
                                        </p:attrNameLst>
                                      </p:cBhvr>
                                      <p:to>
                                        <p:strVal val="visible"/>
                                      </p:to>
                                    </p:set>
                                    <p:animEffect transition="in" filter="wipe(left)">
                                      <p:cBhvr>
                                        <p:cTn id="22" dur="500"/>
                                        <p:tgtEl>
                                          <p:spTgt spid="10">
                                            <p:graphicEl>
                                              <a:dgm id="{53CFD12A-A6C8-41B4-B82A-1207C75971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graphicEl>
                                              <a:dgm id="{A10C9A45-0E50-4A12-ADAA-C57E5F113A86}"/>
                                            </p:graphicEl>
                                          </p:spTgt>
                                        </p:tgtEl>
                                        <p:attrNameLst>
                                          <p:attrName>style.visibility</p:attrName>
                                        </p:attrNameLst>
                                      </p:cBhvr>
                                      <p:to>
                                        <p:strVal val="visible"/>
                                      </p:to>
                                    </p:set>
                                    <p:animEffect transition="in" filter="wipe(left)">
                                      <p:cBhvr>
                                        <p:cTn id="27" dur="500"/>
                                        <p:tgtEl>
                                          <p:spTgt spid="10">
                                            <p:graphicEl>
                                              <a:dgm id="{A10C9A45-0E50-4A12-ADAA-C57E5F113A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1047743"/>
            <a:ext cx="8636000" cy="1524007"/>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Nâng cao ý thức mọi người chung tay bảo vệ môi trường và tài nguyên thiên nhiên. </a:t>
            </a:r>
          </a:p>
          <a:p>
            <a:pPr algn="just">
              <a:lnSpc>
                <a:spcPct val="150000"/>
              </a:lnSpc>
            </a:pPr>
            <a:r>
              <a:rPr lang="vi-VN" sz="1600" dirty="0"/>
              <a:t>+ Khai thác, sử dụng hợp lí và tiết kiệm nguồn tài nguyên thiên nhiên. </a:t>
            </a:r>
          </a:p>
          <a:p>
            <a:pPr algn="just">
              <a:lnSpc>
                <a:spcPct val="150000"/>
              </a:lnSpc>
            </a:pPr>
            <a:r>
              <a:rPr lang="vi-VN" sz="1600" dirty="0"/>
              <a:t>+ Tuyên truyền, vận động mọi người tuân thủ quy định của pháp luật trong việc bảo  vệ môi trường, tài nguyên thiên nhiên.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Một số biện pháp bảo vệ môi trường và tài nguyên thiên nhiên: </a:t>
            </a:r>
          </a:p>
        </p:txBody>
      </p:sp>
      <p:sp>
        <p:nvSpPr>
          <p:cNvPr id="3" name="TextBox 2">
            <a:extLst>
              <a:ext uri="{FF2B5EF4-FFF2-40B4-BE49-F238E27FC236}">
                <a16:creationId xmlns:a16="http://schemas.microsoft.com/office/drawing/2014/main" id="{5A17C188-AA86-2D2E-11BA-E1A068F8973C}"/>
              </a:ext>
            </a:extLst>
          </p:cNvPr>
          <p:cNvSpPr txBox="1"/>
          <p:nvPr/>
        </p:nvSpPr>
        <p:spPr>
          <a:xfrm>
            <a:off x="254000" y="3004896"/>
            <a:ext cx="8636000" cy="1524007"/>
          </a:xfrm>
          <a:prstGeom prst="rect">
            <a:avLst/>
          </a:prstGeom>
          <a:solidFill>
            <a:schemeClr val="accent1">
              <a:lumMod val="60000"/>
              <a:lumOff val="40000"/>
              <a:alpha val="54000"/>
            </a:schemeClr>
          </a:solidFill>
        </p:spPr>
        <p:txBody>
          <a:bodyPr wrap="square">
            <a:spAutoFit/>
          </a:bodyPr>
          <a:lstStyle/>
          <a:p>
            <a:pPr algn="just">
              <a:lnSpc>
                <a:spcPct val="150000"/>
              </a:lnSpc>
            </a:pPr>
            <a:r>
              <a:rPr lang="vi-VN" sz="1600" dirty="0"/>
              <a:t>– Học sinh có trách nhiệm bảo vệ môi trường và tài nguyên thiên nhiên bằng những  việc làm phù hợp với lứa tuổi như: không xả rác bừa bãi; hạn chế sử dụng túi ni lông,  đồ nhựa; tiết kiệm điện, nước;… Đồng thời, phê phán, đấu tranh, góp ý với những  hành vi gây ô nhiễm môi trường và phá hoại tài nguyên thiên nhiên (phá rừng,  săn bắt động vật trái phép,…). </a:t>
            </a:r>
          </a:p>
        </p:txBody>
      </p:sp>
    </p:spTree>
    <p:extLst>
      <p:ext uri="{BB962C8B-B14F-4D97-AF65-F5344CB8AC3E}">
        <p14:creationId xmlns:p14="http://schemas.microsoft.com/office/powerpoint/2010/main" val="23142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grpSp>
        <p:nvGrpSpPr>
          <p:cNvPr id="2773" name="Google Shape;2773;p37"/>
          <p:cNvGrpSpPr/>
          <p:nvPr/>
        </p:nvGrpSpPr>
        <p:grpSpPr>
          <a:xfrm rot="1238219">
            <a:off x="5854629" y="478070"/>
            <a:ext cx="2458736" cy="2458838"/>
            <a:chOff x="-2916550" y="1285875"/>
            <a:chExt cx="1091125" cy="1091125"/>
          </a:xfrm>
        </p:grpSpPr>
        <p:sp>
          <p:nvSpPr>
            <p:cNvPr id="2774" name="Google Shape;2774;p3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1" name="Google Shape;2901;p37"/>
          <p:cNvGrpSpPr/>
          <p:nvPr/>
        </p:nvGrpSpPr>
        <p:grpSpPr>
          <a:xfrm>
            <a:off x="2570350" y="1239106"/>
            <a:ext cx="1313343" cy="733123"/>
            <a:chOff x="2570350" y="1239106"/>
            <a:chExt cx="1313343" cy="733123"/>
          </a:xfrm>
        </p:grpSpPr>
        <p:sp>
          <p:nvSpPr>
            <p:cNvPr id="2902" name="Google Shape;2902;p37"/>
            <p:cNvSpPr/>
            <p:nvPr/>
          </p:nvSpPr>
          <p:spPr>
            <a:xfrm>
              <a:off x="3243013" y="1594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7"/>
            <p:cNvSpPr/>
            <p:nvPr/>
          </p:nvSpPr>
          <p:spPr>
            <a:xfrm>
              <a:off x="2570350" y="1239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grpSp>
      <p:grpSp>
        <p:nvGrpSpPr>
          <p:cNvPr id="4" name="Google Shape;8572;p66">
            <a:extLst>
              <a:ext uri="{FF2B5EF4-FFF2-40B4-BE49-F238E27FC236}">
                <a16:creationId xmlns:a16="http://schemas.microsoft.com/office/drawing/2014/main" id="{654D91A6-9991-1137-21E7-18B104BD1E6A}"/>
              </a:ext>
            </a:extLst>
          </p:cNvPr>
          <p:cNvGrpSpPr/>
          <p:nvPr/>
        </p:nvGrpSpPr>
        <p:grpSpPr>
          <a:xfrm>
            <a:off x="5151621" y="2625201"/>
            <a:ext cx="1801920" cy="2145843"/>
            <a:chOff x="-3075875" y="4987888"/>
            <a:chExt cx="1200425" cy="1553838"/>
          </a:xfrm>
        </p:grpSpPr>
        <p:sp>
          <p:nvSpPr>
            <p:cNvPr id="5" name="Google Shape;8573;p66">
              <a:extLst>
                <a:ext uri="{FF2B5EF4-FFF2-40B4-BE49-F238E27FC236}">
                  <a16:creationId xmlns:a16="http://schemas.microsoft.com/office/drawing/2014/main" id="{3DEC5A94-C49E-A930-20A9-DE5C568D2471}"/>
                </a:ext>
              </a:extLst>
            </p:cNvPr>
            <p:cNvSpPr/>
            <p:nvPr/>
          </p:nvSpPr>
          <p:spPr>
            <a:xfrm>
              <a:off x="-3075875" y="4987888"/>
              <a:ext cx="1200425" cy="1553825"/>
            </a:xfrm>
            <a:custGeom>
              <a:avLst/>
              <a:gdLst/>
              <a:ahLst/>
              <a:cxnLst/>
              <a:rect l="l" t="t" r="r" b="b"/>
              <a:pathLst>
                <a:path w="48017" h="62153" extrusionOk="0">
                  <a:moveTo>
                    <a:pt x="44585" y="9079"/>
                  </a:moveTo>
                  <a:lnTo>
                    <a:pt x="44585" y="9079"/>
                  </a:lnTo>
                  <a:cubicBezTo>
                    <a:pt x="44583" y="9096"/>
                    <a:pt x="44583" y="9110"/>
                    <a:pt x="44581" y="9125"/>
                  </a:cubicBezTo>
                  <a:cubicBezTo>
                    <a:pt x="44561" y="9170"/>
                    <a:pt x="44543" y="9216"/>
                    <a:pt x="44527" y="9259"/>
                  </a:cubicBezTo>
                  <a:cubicBezTo>
                    <a:pt x="44547" y="9199"/>
                    <a:pt x="44567" y="9139"/>
                    <a:pt x="44585" y="9079"/>
                  </a:cubicBezTo>
                  <a:close/>
                  <a:moveTo>
                    <a:pt x="36297" y="22268"/>
                  </a:moveTo>
                  <a:lnTo>
                    <a:pt x="36297" y="22268"/>
                  </a:lnTo>
                  <a:cubicBezTo>
                    <a:pt x="35972" y="22484"/>
                    <a:pt x="35639" y="22686"/>
                    <a:pt x="35282" y="22849"/>
                  </a:cubicBezTo>
                  <a:cubicBezTo>
                    <a:pt x="35236" y="22871"/>
                    <a:pt x="35189" y="22891"/>
                    <a:pt x="35142" y="22913"/>
                  </a:cubicBezTo>
                  <a:cubicBezTo>
                    <a:pt x="35534" y="22711"/>
                    <a:pt x="35921" y="22495"/>
                    <a:pt x="36297" y="22268"/>
                  </a:cubicBezTo>
                  <a:close/>
                  <a:moveTo>
                    <a:pt x="43479" y="0"/>
                  </a:moveTo>
                  <a:cubicBezTo>
                    <a:pt x="43290" y="0"/>
                    <a:pt x="43113" y="92"/>
                    <a:pt x="43012" y="268"/>
                  </a:cubicBezTo>
                  <a:cubicBezTo>
                    <a:pt x="42883" y="495"/>
                    <a:pt x="42879" y="782"/>
                    <a:pt x="42885" y="1038"/>
                  </a:cubicBezTo>
                  <a:cubicBezTo>
                    <a:pt x="42887" y="1086"/>
                    <a:pt x="42888" y="1137"/>
                    <a:pt x="42892" y="1186"/>
                  </a:cubicBezTo>
                  <a:cubicBezTo>
                    <a:pt x="42859" y="1140"/>
                    <a:pt x="42827" y="1095"/>
                    <a:pt x="42790" y="1051"/>
                  </a:cubicBezTo>
                  <a:cubicBezTo>
                    <a:pt x="42618" y="839"/>
                    <a:pt x="42400" y="615"/>
                    <a:pt x="42120" y="559"/>
                  </a:cubicBezTo>
                  <a:cubicBezTo>
                    <a:pt x="42078" y="550"/>
                    <a:pt x="42035" y="546"/>
                    <a:pt x="41993" y="546"/>
                  </a:cubicBezTo>
                  <a:cubicBezTo>
                    <a:pt x="41738" y="546"/>
                    <a:pt x="41489" y="696"/>
                    <a:pt x="41415" y="951"/>
                  </a:cubicBezTo>
                  <a:cubicBezTo>
                    <a:pt x="41328" y="1251"/>
                    <a:pt x="41461" y="1602"/>
                    <a:pt x="41691" y="1801"/>
                  </a:cubicBezTo>
                  <a:cubicBezTo>
                    <a:pt x="41746" y="1849"/>
                    <a:pt x="41806" y="1890"/>
                    <a:pt x="41866" y="1927"/>
                  </a:cubicBezTo>
                  <a:cubicBezTo>
                    <a:pt x="41628" y="1983"/>
                    <a:pt x="41410" y="2101"/>
                    <a:pt x="41234" y="2272"/>
                  </a:cubicBezTo>
                  <a:cubicBezTo>
                    <a:pt x="41072" y="2432"/>
                    <a:pt x="40870" y="2728"/>
                    <a:pt x="41072" y="2935"/>
                  </a:cubicBezTo>
                  <a:cubicBezTo>
                    <a:pt x="41189" y="3054"/>
                    <a:pt x="41379" y="3087"/>
                    <a:pt x="41552" y="3087"/>
                  </a:cubicBezTo>
                  <a:cubicBezTo>
                    <a:pt x="41602" y="3087"/>
                    <a:pt x="41650" y="3084"/>
                    <a:pt x="41695" y="3080"/>
                  </a:cubicBezTo>
                  <a:cubicBezTo>
                    <a:pt x="41766" y="3075"/>
                    <a:pt x="41833" y="3064"/>
                    <a:pt x="41900" y="3051"/>
                  </a:cubicBezTo>
                  <a:lnTo>
                    <a:pt x="41900" y="3051"/>
                  </a:lnTo>
                  <a:cubicBezTo>
                    <a:pt x="41875" y="3087"/>
                    <a:pt x="41849" y="3124"/>
                    <a:pt x="41826" y="3162"/>
                  </a:cubicBezTo>
                  <a:cubicBezTo>
                    <a:pt x="41635" y="3469"/>
                    <a:pt x="41506" y="3903"/>
                    <a:pt x="41688" y="4244"/>
                  </a:cubicBezTo>
                  <a:cubicBezTo>
                    <a:pt x="41757" y="4376"/>
                    <a:pt x="41848" y="4428"/>
                    <a:pt x="41948" y="4428"/>
                  </a:cubicBezTo>
                  <a:cubicBezTo>
                    <a:pt x="42179" y="4428"/>
                    <a:pt x="42460" y="4152"/>
                    <a:pt x="42652" y="3928"/>
                  </a:cubicBezTo>
                  <a:lnTo>
                    <a:pt x="42652" y="3928"/>
                  </a:lnTo>
                  <a:cubicBezTo>
                    <a:pt x="42600" y="4295"/>
                    <a:pt x="42542" y="4662"/>
                    <a:pt x="42511" y="5034"/>
                  </a:cubicBezTo>
                  <a:cubicBezTo>
                    <a:pt x="42467" y="5568"/>
                    <a:pt x="42429" y="6102"/>
                    <a:pt x="42365" y="6635"/>
                  </a:cubicBezTo>
                  <a:cubicBezTo>
                    <a:pt x="42322" y="7005"/>
                    <a:pt x="42273" y="7376"/>
                    <a:pt x="42231" y="7746"/>
                  </a:cubicBezTo>
                  <a:cubicBezTo>
                    <a:pt x="42140" y="7178"/>
                    <a:pt x="42009" y="6616"/>
                    <a:pt x="41840" y="6064"/>
                  </a:cubicBezTo>
                  <a:cubicBezTo>
                    <a:pt x="41760" y="5804"/>
                    <a:pt x="41524" y="5483"/>
                    <a:pt x="41226" y="5483"/>
                  </a:cubicBezTo>
                  <a:cubicBezTo>
                    <a:pt x="41179" y="5483"/>
                    <a:pt x="41131" y="5491"/>
                    <a:pt x="41081" y="5509"/>
                  </a:cubicBezTo>
                  <a:cubicBezTo>
                    <a:pt x="40889" y="5578"/>
                    <a:pt x="40818" y="5756"/>
                    <a:pt x="40774" y="5914"/>
                  </a:cubicBezTo>
                  <a:cubicBezTo>
                    <a:pt x="40623" y="6471"/>
                    <a:pt x="40547" y="7047"/>
                    <a:pt x="40551" y="7625"/>
                  </a:cubicBezTo>
                  <a:cubicBezTo>
                    <a:pt x="40478" y="7407"/>
                    <a:pt x="40386" y="7196"/>
                    <a:pt x="40275" y="6996"/>
                  </a:cubicBezTo>
                  <a:cubicBezTo>
                    <a:pt x="40088" y="6658"/>
                    <a:pt x="39906" y="6311"/>
                    <a:pt x="39701" y="5983"/>
                  </a:cubicBezTo>
                  <a:lnTo>
                    <a:pt x="39701" y="5983"/>
                  </a:lnTo>
                  <a:cubicBezTo>
                    <a:pt x="39748" y="5992"/>
                    <a:pt x="39797" y="5996"/>
                    <a:pt x="39845" y="5996"/>
                  </a:cubicBezTo>
                  <a:cubicBezTo>
                    <a:pt x="39944" y="5996"/>
                    <a:pt x="40042" y="5977"/>
                    <a:pt x="40133" y="5941"/>
                  </a:cubicBezTo>
                  <a:cubicBezTo>
                    <a:pt x="40311" y="5872"/>
                    <a:pt x="40393" y="5665"/>
                    <a:pt x="40311" y="5492"/>
                  </a:cubicBezTo>
                  <a:cubicBezTo>
                    <a:pt x="40238" y="5331"/>
                    <a:pt x="40079" y="5214"/>
                    <a:pt x="39928" y="5131"/>
                  </a:cubicBezTo>
                  <a:cubicBezTo>
                    <a:pt x="39991" y="5123"/>
                    <a:pt x="40053" y="5111"/>
                    <a:pt x="40115" y="5091"/>
                  </a:cubicBezTo>
                  <a:cubicBezTo>
                    <a:pt x="40282" y="5040"/>
                    <a:pt x="40514" y="4951"/>
                    <a:pt x="40587" y="4775"/>
                  </a:cubicBezTo>
                  <a:cubicBezTo>
                    <a:pt x="40713" y="4462"/>
                    <a:pt x="40256" y="4381"/>
                    <a:pt x="40002" y="4381"/>
                  </a:cubicBezTo>
                  <a:cubicBezTo>
                    <a:pt x="39970" y="4381"/>
                    <a:pt x="39942" y="4382"/>
                    <a:pt x="39919" y="4384"/>
                  </a:cubicBezTo>
                  <a:cubicBezTo>
                    <a:pt x="39850" y="4391"/>
                    <a:pt x="39782" y="4408"/>
                    <a:pt x="39717" y="4430"/>
                  </a:cubicBezTo>
                  <a:cubicBezTo>
                    <a:pt x="39784" y="4361"/>
                    <a:pt x="39839" y="4279"/>
                    <a:pt x="39881" y="4190"/>
                  </a:cubicBezTo>
                  <a:cubicBezTo>
                    <a:pt x="39977" y="3970"/>
                    <a:pt x="39986" y="3663"/>
                    <a:pt x="39779" y="3501"/>
                  </a:cubicBezTo>
                  <a:cubicBezTo>
                    <a:pt x="39703" y="3441"/>
                    <a:pt x="39613" y="3409"/>
                    <a:pt x="39523" y="3409"/>
                  </a:cubicBezTo>
                  <a:cubicBezTo>
                    <a:pt x="39435" y="3409"/>
                    <a:pt x="39348" y="3439"/>
                    <a:pt x="39276" y="3503"/>
                  </a:cubicBezTo>
                  <a:cubicBezTo>
                    <a:pt x="39136" y="3627"/>
                    <a:pt x="39067" y="3819"/>
                    <a:pt x="39011" y="3992"/>
                  </a:cubicBezTo>
                  <a:cubicBezTo>
                    <a:pt x="39000" y="4025"/>
                    <a:pt x="38991" y="4059"/>
                    <a:pt x="38980" y="4092"/>
                  </a:cubicBezTo>
                  <a:cubicBezTo>
                    <a:pt x="38969" y="4054"/>
                    <a:pt x="38958" y="4017"/>
                    <a:pt x="38943" y="3979"/>
                  </a:cubicBezTo>
                  <a:cubicBezTo>
                    <a:pt x="38878" y="3796"/>
                    <a:pt x="38782" y="3594"/>
                    <a:pt x="38607" y="3491"/>
                  </a:cubicBezTo>
                  <a:cubicBezTo>
                    <a:pt x="38536" y="3448"/>
                    <a:pt x="38454" y="3427"/>
                    <a:pt x="38373" y="3427"/>
                  </a:cubicBezTo>
                  <a:cubicBezTo>
                    <a:pt x="38244" y="3427"/>
                    <a:pt x="38118" y="3481"/>
                    <a:pt x="38039" y="3592"/>
                  </a:cubicBezTo>
                  <a:cubicBezTo>
                    <a:pt x="37912" y="3772"/>
                    <a:pt x="37917" y="4039"/>
                    <a:pt x="38028" y="4228"/>
                  </a:cubicBezTo>
                  <a:cubicBezTo>
                    <a:pt x="38055" y="4272"/>
                    <a:pt x="38084" y="4313"/>
                    <a:pt x="38117" y="4353"/>
                  </a:cubicBezTo>
                  <a:cubicBezTo>
                    <a:pt x="38083" y="4350"/>
                    <a:pt x="38050" y="4348"/>
                    <a:pt x="38016" y="4348"/>
                  </a:cubicBezTo>
                  <a:cubicBezTo>
                    <a:pt x="37876" y="4348"/>
                    <a:pt x="37737" y="4379"/>
                    <a:pt x="37608" y="4439"/>
                  </a:cubicBezTo>
                  <a:cubicBezTo>
                    <a:pt x="37463" y="4510"/>
                    <a:pt x="37260" y="4660"/>
                    <a:pt x="37347" y="4847"/>
                  </a:cubicBezTo>
                  <a:cubicBezTo>
                    <a:pt x="37410" y="4987"/>
                    <a:pt x="37594" y="5056"/>
                    <a:pt x="37732" y="5091"/>
                  </a:cubicBezTo>
                  <a:cubicBezTo>
                    <a:pt x="37781" y="5103"/>
                    <a:pt x="37828" y="5113"/>
                    <a:pt x="37877" y="5120"/>
                  </a:cubicBezTo>
                  <a:cubicBezTo>
                    <a:pt x="37852" y="5138"/>
                    <a:pt x="37826" y="5156"/>
                    <a:pt x="37801" y="5176"/>
                  </a:cubicBezTo>
                  <a:cubicBezTo>
                    <a:pt x="37601" y="5340"/>
                    <a:pt x="37412" y="5601"/>
                    <a:pt x="37456" y="5874"/>
                  </a:cubicBezTo>
                  <a:cubicBezTo>
                    <a:pt x="37478" y="6020"/>
                    <a:pt x="37564" y="6072"/>
                    <a:pt x="37675" y="6072"/>
                  </a:cubicBezTo>
                  <a:cubicBezTo>
                    <a:pt x="37901" y="6072"/>
                    <a:pt x="38234" y="5856"/>
                    <a:pt x="38353" y="5776"/>
                  </a:cubicBezTo>
                  <a:cubicBezTo>
                    <a:pt x="38369" y="5765"/>
                    <a:pt x="38386" y="5754"/>
                    <a:pt x="38404" y="5741"/>
                  </a:cubicBezTo>
                  <a:lnTo>
                    <a:pt x="38404" y="5741"/>
                  </a:lnTo>
                  <a:cubicBezTo>
                    <a:pt x="38384" y="5814"/>
                    <a:pt x="38375" y="5888"/>
                    <a:pt x="38371" y="5964"/>
                  </a:cubicBezTo>
                  <a:cubicBezTo>
                    <a:pt x="38368" y="6166"/>
                    <a:pt x="38438" y="6415"/>
                    <a:pt x="38578" y="6564"/>
                  </a:cubicBezTo>
                  <a:cubicBezTo>
                    <a:pt x="38647" y="6637"/>
                    <a:pt x="38737" y="6671"/>
                    <a:pt x="38828" y="6671"/>
                  </a:cubicBezTo>
                  <a:cubicBezTo>
                    <a:pt x="38938" y="6671"/>
                    <a:pt x="39048" y="6622"/>
                    <a:pt x="39127" y="6535"/>
                  </a:cubicBezTo>
                  <a:cubicBezTo>
                    <a:pt x="39265" y="6382"/>
                    <a:pt x="39276" y="6157"/>
                    <a:pt x="39263" y="5963"/>
                  </a:cubicBezTo>
                  <a:cubicBezTo>
                    <a:pt x="39258" y="5892"/>
                    <a:pt x="39250" y="5823"/>
                    <a:pt x="39239" y="5752"/>
                  </a:cubicBezTo>
                  <a:lnTo>
                    <a:pt x="39239" y="5752"/>
                  </a:lnTo>
                  <a:cubicBezTo>
                    <a:pt x="39310" y="5817"/>
                    <a:pt x="39388" y="5872"/>
                    <a:pt x="39476" y="5912"/>
                  </a:cubicBezTo>
                  <a:cubicBezTo>
                    <a:pt x="39528" y="6004"/>
                    <a:pt x="39579" y="6099"/>
                    <a:pt x="39630" y="6195"/>
                  </a:cubicBezTo>
                  <a:cubicBezTo>
                    <a:pt x="39819" y="6560"/>
                    <a:pt x="40017" y="6923"/>
                    <a:pt x="40193" y="7296"/>
                  </a:cubicBezTo>
                  <a:cubicBezTo>
                    <a:pt x="40382" y="7690"/>
                    <a:pt x="40480" y="8113"/>
                    <a:pt x="40580" y="8536"/>
                  </a:cubicBezTo>
                  <a:cubicBezTo>
                    <a:pt x="40633" y="8754"/>
                    <a:pt x="40678" y="8972"/>
                    <a:pt x="40723" y="9192"/>
                  </a:cubicBezTo>
                  <a:cubicBezTo>
                    <a:pt x="40754" y="9337"/>
                    <a:pt x="40774" y="9488"/>
                    <a:pt x="40816" y="9632"/>
                  </a:cubicBezTo>
                  <a:cubicBezTo>
                    <a:pt x="40596" y="9405"/>
                    <a:pt x="40480" y="9118"/>
                    <a:pt x="40237" y="8903"/>
                  </a:cubicBezTo>
                  <a:cubicBezTo>
                    <a:pt x="40085" y="8769"/>
                    <a:pt x="39832" y="8685"/>
                    <a:pt x="39607" y="8685"/>
                  </a:cubicBezTo>
                  <a:cubicBezTo>
                    <a:pt x="39420" y="8685"/>
                    <a:pt x="39252" y="8743"/>
                    <a:pt x="39176" y="8878"/>
                  </a:cubicBezTo>
                  <a:cubicBezTo>
                    <a:pt x="39121" y="8978"/>
                    <a:pt x="39132" y="9090"/>
                    <a:pt x="39149" y="9196"/>
                  </a:cubicBezTo>
                  <a:cubicBezTo>
                    <a:pt x="39214" y="9599"/>
                    <a:pt x="39321" y="9993"/>
                    <a:pt x="39472" y="10373"/>
                  </a:cubicBezTo>
                  <a:lnTo>
                    <a:pt x="39063" y="10373"/>
                  </a:lnTo>
                  <a:cubicBezTo>
                    <a:pt x="38869" y="10373"/>
                    <a:pt x="38716" y="10542"/>
                    <a:pt x="38736" y="10738"/>
                  </a:cubicBezTo>
                  <a:lnTo>
                    <a:pt x="38796" y="11299"/>
                  </a:lnTo>
                  <a:lnTo>
                    <a:pt x="38820" y="11512"/>
                  </a:lnTo>
                  <a:lnTo>
                    <a:pt x="38825" y="11559"/>
                  </a:lnTo>
                  <a:lnTo>
                    <a:pt x="38833" y="11633"/>
                  </a:lnTo>
                  <a:lnTo>
                    <a:pt x="38952" y="12741"/>
                  </a:lnTo>
                  <a:lnTo>
                    <a:pt x="38963" y="12838"/>
                  </a:lnTo>
                  <a:lnTo>
                    <a:pt x="39218" y="15199"/>
                  </a:lnTo>
                  <a:cubicBezTo>
                    <a:pt x="37757" y="15652"/>
                    <a:pt x="35698" y="15973"/>
                    <a:pt x="33804" y="15973"/>
                  </a:cubicBezTo>
                  <a:cubicBezTo>
                    <a:pt x="33179" y="15973"/>
                    <a:pt x="32572" y="15938"/>
                    <a:pt x="32010" y="15862"/>
                  </a:cubicBezTo>
                  <a:cubicBezTo>
                    <a:pt x="32097" y="12327"/>
                    <a:pt x="31411" y="8429"/>
                    <a:pt x="31118" y="6680"/>
                  </a:cubicBezTo>
                  <a:cubicBezTo>
                    <a:pt x="30738" y="4392"/>
                    <a:pt x="28956" y="849"/>
                    <a:pt x="25259" y="849"/>
                  </a:cubicBezTo>
                  <a:cubicBezTo>
                    <a:pt x="24788" y="849"/>
                    <a:pt x="24286" y="906"/>
                    <a:pt x="23751" y="1031"/>
                  </a:cubicBezTo>
                  <a:cubicBezTo>
                    <a:pt x="16540" y="2717"/>
                    <a:pt x="18595" y="9750"/>
                    <a:pt x="18840" y="13372"/>
                  </a:cubicBezTo>
                  <a:cubicBezTo>
                    <a:pt x="19085" y="16993"/>
                    <a:pt x="14726" y="19573"/>
                    <a:pt x="18902" y="24239"/>
                  </a:cubicBezTo>
                  <a:cubicBezTo>
                    <a:pt x="19238" y="24618"/>
                    <a:pt x="19619" y="24958"/>
                    <a:pt x="20037" y="25247"/>
                  </a:cubicBezTo>
                  <a:cubicBezTo>
                    <a:pt x="19919" y="27486"/>
                    <a:pt x="19657" y="30182"/>
                    <a:pt x="19072" y="32102"/>
                  </a:cubicBezTo>
                  <a:cubicBezTo>
                    <a:pt x="19062" y="32135"/>
                    <a:pt x="19051" y="32167"/>
                    <a:pt x="19042" y="32198"/>
                  </a:cubicBezTo>
                  <a:cubicBezTo>
                    <a:pt x="18960" y="32456"/>
                    <a:pt x="18873" y="32699"/>
                    <a:pt x="18778" y="32925"/>
                  </a:cubicBezTo>
                  <a:cubicBezTo>
                    <a:pt x="18778" y="32925"/>
                    <a:pt x="19009" y="33017"/>
                    <a:pt x="19421" y="33161"/>
                  </a:cubicBezTo>
                  <a:cubicBezTo>
                    <a:pt x="18992" y="35273"/>
                    <a:pt x="17803" y="37157"/>
                    <a:pt x="16077" y="38450"/>
                  </a:cubicBezTo>
                  <a:cubicBezTo>
                    <a:pt x="13772" y="40190"/>
                    <a:pt x="9560" y="41928"/>
                    <a:pt x="7297" y="42797"/>
                  </a:cubicBezTo>
                  <a:lnTo>
                    <a:pt x="7128" y="42860"/>
                  </a:lnTo>
                  <a:cubicBezTo>
                    <a:pt x="6293" y="43178"/>
                    <a:pt x="5764" y="43361"/>
                    <a:pt x="5764" y="43361"/>
                  </a:cubicBezTo>
                  <a:lnTo>
                    <a:pt x="5869" y="43725"/>
                  </a:lnTo>
                  <a:cubicBezTo>
                    <a:pt x="5076" y="43977"/>
                    <a:pt x="3659" y="44437"/>
                    <a:pt x="2960" y="44718"/>
                  </a:cubicBezTo>
                  <a:lnTo>
                    <a:pt x="2956" y="44711"/>
                  </a:lnTo>
                  <a:cubicBezTo>
                    <a:pt x="2833" y="44650"/>
                    <a:pt x="2677" y="44621"/>
                    <a:pt x="2502" y="44621"/>
                  </a:cubicBezTo>
                  <a:cubicBezTo>
                    <a:pt x="1677" y="44621"/>
                    <a:pt x="432" y="45250"/>
                    <a:pt x="237" y="45999"/>
                  </a:cubicBezTo>
                  <a:cubicBezTo>
                    <a:pt x="1" y="46909"/>
                    <a:pt x="1523" y="50611"/>
                    <a:pt x="2037" y="51660"/>
                  </a:cubicBezTo>
                  <a:cubicBezTo>
                    <a:pt x="2168" y="51930"/>
                    <a:pt x="2418" y="52062"/>
                    <a:pt x="2711" y="52062"/>
                  </a:cubicBezTo>
                  <a:cubicBezTo>
                    <a:pt x="3440" y="52062"/>
                    <a:pt x="4435" y="51243"/>
                    <a:pt x="4522" y="49706"/>
                  </a:cubicBezTo>
                  <a:cubicBezTo>
                    <a:pt x="4596" y="49762"/>
                    <a:pt x="4674" y="49815"/>
                    <a:pt x="4758" y="49837"/>
                  </a:cubicBezTo>
                  <a:cubicBezTo>
                    <a:pt x="4775" y="49841"/>
                    <a:pt x="4791" y="49843"/>
                    <a:pt x="4808" y="49843"/>
                  </a:cubicBezTo>
                  <a:cubicBezTo>
                    <a:pt x="4958" y="49843"/>
                    <a:pt x="5067" y="49678"/>
                    <a:pt x="4988" y="49535"/>
                  </a:cubicBezTo>
                  <a:cubicBezTo>
                    <a:pt x="4912" y="49395"/>
                    <a:pt x="4734" y="49303"/>
                    <a:pt x="4601" y="49217"/>
                  </a:cubicBezTo>
                  <a:cubicBezTo>
                    <a:pt x="4572" y="49199"/>
                    <a:pt x="4543" y="49181"/>
                    <a:pt x="4514" y="49165"/>
                  </a:cubicBezTo>
                  <a:cubicBezTo>
                    <a:pt x="4502" y="48999"/>
                    <a:pt x="4482" y="48836"/>
                    <a:pt x="4451" y="48674"/>
                  </a:cubicBezTo>
                  <a:lnTo>
                    <a:pt x="4453" y="48673"/>
                  </a:lnTo>
                  <a:cubicBezTo>
                    <a:pt x="4522" y="48598"/>
                    <a:pt x="4496" y="48444"/>
                    <a:pt x="4396" y="48413"/>
                  </a:cubicBezTo>
                  <a:cubicBezTo>
                    <a:pt x="4362" y="48260"/>
                    <a:pt x="4316" y="48100"/>
                    <a:pt x="4264" y="47939"/>
                  </a:cubicBezTo>
                  <a:cubicBezTo>
                    <a:pt x="5023" y="47821"/>
                    <a:pt x="6122" y="47608"/>
                    <a:pt x="6948" y="47443"/>
                  </a:cubicBezTo>
                  <a:lnTo>
                    <a:pt x="7012" y="47659"/>
                  </a:lnTo>
                  <a:cubicBezTo>
                    <a:pt x="7012" y="47659"/>
                    <a:pt x="7722" y="47597"/>
                    <a:pt x="8883" y="47410"/>
                  </a:cubicBezTo>
                  <a:cubicBezTo>
                    <a:pt x="12345" y="46849"/>
                    <a:pt x="19803" y="45180"/>
                    <a:pt x="24318" y="40751"/>
                  </a:cubicBezTo>
                  <a:cubicBezTo>
                    <a:pt x="24327" y="40762"/>
                    <a:pt x="24340" y="40768"/>
                    <a:pt x="24354" y="40770"/>
                  </a:cubicBezTo>
                  <a:lnTo>
                    <a:pt x="24360" y="40770"/>
                  </a:lnTo>
                  <a:cubicBezTo>
                    <a:pt x="24218" y="41725"/>
                    <a:pt x="22592" y="52721"/>
                    <a:pt x="22220" y="56009"/>
                  </a:cubicBezTo>
                  <a:lnTo>
                    <a:pt x="22763" y="56074"/>
                  </a:lnTo>
                  <a:cubicBezTo>
                    <a:pt x="22669" y="56872"/>
                    <a:pt x="22563" y="57842"/>
                    <a:pt x="22536" y="58405"/>
                  </a:cubicBezTo>
                  <a:lnTo>
                    <a:pt x="22529" y="58405"/>
                  </a:lnTo>
                  <a:cubicBezTo>
                    <a:pt x="21915" y="58895"/>
                    <a:pt x="21831" y="60819"/>
                    <a:pt x="22560" y="61412"/>
                  </a:cubicBezTo>
                  <a:cubicBezTo>
                    <a:pt x="23240" y="61970"/>
                    <a:pt x="26791" y="62152"/>
                    <a:pt x="28198" y="62152"/>
                  </a:cubicBezTo>
                  <a:cubicBezTo>
                    <a:pt x="28294" y="62152"/>
                    <a:pt x="28380" y="62152"/>
                    <a:pt x="28454" y="62150"/>
                  </a:cubicBezTo>
                  <a:cubicBezTo>
                    <a:pt x="29502" y="62126"/>
                    <a:pt x="29625" y="60081"/>
                    <a:pt x="27713" y="59071"/>
                  </a:cubicBezTo>
                  <a:cubicBezTo>
                    <a:pt x="27755" y="59020"/>
                    <a:pt x="27787" y="58962"/>
                    <a:pt x="27805" y="58899"/>
                  </a:cubicBezTo>
                  <a:cubicBezTo>
                    <a:pt x="27836" y="58808"/>
                    <a:pt x="27754" y="58726"/>
                    <a:pt x="27668" y="58726"/>
                  </a:cubicBezTo>
                  <a:cubicBezTo>
                    <a:pt x="27660" y="58726"/>
                    <a:pt x="27651" y="58727"/>
                    <a:pt x="27643" y="58728"/>
                  </a:cubicBezTo>
                  <a:lnTo>
                    <a:pt x="27643" y="58728"/>
                  </a:lnTo>
                  <a:cubicBezTo>
                    <a:pt x="27643" y="58728"/>
                    <a:pt x="27643" y="58728"/>
                    <a:pt x="27643" y="58728"/>
                  </a:cubicBezTo>
                  <a:lnTo>
                    <a:pt x="27643" y="58728"/>
                  </a:lnTo>
                  <a:cubicBezTo>
                    <a:pt x="27642" y="58728"/>
                    <a:pt x="27608" y="58735"/>
                    <a:pt x="27609" y="58735"/>
                  </a:cubicBezTo>
                  <a:cubicBezTo>
                    <a:pt x="27591" y="58739"/>
                    <a:pt x="27573" y="58742"/>
                    <a:pt x="27555" y="58750"/>
                  </a:cubicBezTo>
                  <a:cubicBezTo>
                    <a:pt x="27517" y="58762"/>
                    <a:pt x="27480" y="58779"/>
                    <a:pt x="27444" y="58801"/>
                  </a:cubicBezTo>
                  <a:cubicBezTo>
                    <a:pt x="27395" y="58828"/>
                    <a:pt x="27344" y="58853"/>
                    <a:pt x="27293" y="58879"/>
                  </a:cubicBezTo>
                  <a:cubicBezTo>
                    <a:pt x="27161" y="58828"/>
                    <a:pt x="27021" y="58781"/>
                    <a:pt x="26874" y="58739"/>
                  </a:cubicBezTo>
                  <a:cubicBezTo>
                    <a:pt x="26836" y="58713"/>
                    <a:pt x="26796" y="58688"/>
                    <a:pt x="26756" y="58664"/>
                  </a:cubicBezTo>
                  <a:cubicBezTo>
                    <a:pt x="26610" y="58581"/>
                    <a:pt x="26443" y="58481"/>
                    <a:pt x="26276" y="58457"/>
                  </a:cubicBezTo>
                  <a:cubicBezTo>
                    <a:pt x="26269" y="58456"/>
                    <a:pt x="26263" y="58455"/>
                    <a:pt x="26256" y="58455"/>
                  </a:cubicBezTo>
                  <a:cubicBezTo>
                    <a:pt x="26191" y="58455"/>
                    <a:pt x="26126" y="58524"/>
                    <a:pt x="26153" y="58586"/>
                  </a:cubicBezTo>
                  <a:cubicBezTo>
                    <a:pt x="26104" y="58581"/>
                    <a:pt x="26056" y="58574"/>
                    <a:pt x="26007" y="58568"/>
                  </a:cubicBezTo>
                  <a:cubicBezTo>
                    <a:pt x="26169" y="57998"/>
                    <a:pt x="26365" y="57222"/>
                    <a:pt x="26536" y="56521"/>
                  </a:cubicBezTo>
                  <a:lnTo>
                    <a:pt x="26888" y="56563"/>
                  </a:lnTo>
                  <a:cubicBezTo>
                    <a:pt x="26888" y="56563"/>
                    <a:pt x="27135" y="56036"/>
                    <a:pt x="27529" y="55117"/>
                  </a:cubicBezTo>
                  <a:cubicBezTo>
                    <a:pt x="27540" y="55090"/>
                    <a:pt x="27553" y="55062"/>
                    <a:pt x="27564" y="55035"/>
                  </a:cubicBezTo>
                  <a:lnTo>
                    <a:pt x="27567" y="55028"/>
                  </a:lnTo>
                  <a:cubicBezTo>
                    <a:pt x="29130" y="51373"/>
                    <a:pt x="32840" y="41887"/>
                    <a:pt x="32808" y="34345"/>
                  </a:cubicBezTo>
                  <a:cubicBezTo>
                    <a:pt x="33026" y="34287"/>
                    <a:pt x="33242" y="34222"/>
                    <a:pt x="33456" y="34153"/>
                  </a:cubicBezTo>
                  <a:cubicBezTo>
                    <a:pt x="33456" y="34153"/>
                    <a:pt x="33191" y="27481"/>
                    <a:pt x="33122" y="23756"/>
                  </a:cubicBezTo>
                  <a:cubicBezTo>
                    <a:pt x="33719" y="23629"/>
                    <a:pt x="34304" y="23454"/>
                    <a:pt x="34873" y="23231"/>
                  </a:cubicBezTo>
                  <a:cubicBezTo>
                    <a:pt x="35387" y="23027"/>
                    <a:pt x="35877" y="22768"/>
                    <a:pt x="36335" y="22459"/>
                  </a:cubicBezTo>
                  <a:cubicBezTo>
                    <a:pt x="36822" y="22132"/>
                    <a:pt x="37307" y="21798"/>
                    <a:pt x="37788" y="21463"/>
                  </a:cubicBezTo>
                  <a:cubicBezTo>
                    <a:pt x="38299" y="21111"/>
                    <a:pt x="38840" y="20780"/>
                    <a:pt x="39325" y="20390"/>
                  </a:cubicBezTo>
                  <a:cubicBezTo>
                    <a:pt x="39808" y="20001"/>
                    <a:pt x="40189" y="19498"/>
                    <a:pt x="40687" y="19122"/>
                  </a:cubicBezTo>
                  <a:cubicBezTo>
                    <a:pt x="40740" y="19080"/>
                    <a:pt x="40745" y="19004"/>
                    <a:pt x="40700" y="18953"/>
                  </a:cubicBezTo>
                  <a:cubicBezTo>
                    <a:pt x="40698" y="18951"/>
                    <a:pt x="40700" y="18950"/>
                    <a:pt x="40698" y="18946"/>
                  </a:cubicBezTo>
                  <a:cubicBezTo>
                    <a:pt x="40623" y="18877"/>
                    <a:pt x="40593" y="18792"/>
                    <a:pt x="40540" y="18710"/>
                  </a:cubicBezTo>
                  <a:cubicBezTo>
                    <a:pt x="40729" y="18575"/>
                    <a:pt x="40910" y="18428"/>
                    <a:pt x="41081" y="18270"/>
                  </a:cubicBezTo>
                  <a:cubicBezTo>
                    <a:pt x="41088" y="18265"/>
                    <a:pt x="41096" y="18258"/>
                    <a:pt x="41103" y="18250"/>
                  </a:cubicBezTo>
                  <a:cubicBezTo>
                    <a:pt x="41337" y="18031"/>
                    <a:pt x="41697" y="17749"/>
                    <a:pt x="42075" y="17446"/>
                  </a:cubicBezTo>
                  <a:lnTo>
                    <a:pt x="45175" y="17446"/>
                  </a:lnTo>
                  <a:cubicBezTo>
                    <a:pt x="45342" y="17446"/>
                    <a:pt x="45484" y="17320"/>
                    <a:pt x="45502" y="17153"/>
                  </a:cubicBezTo>
                  <a:lnTo>
                    <a:pt x="46043" y="12129"/>
                  </a:lnTo>
                  <a:lnTo>
                    <a:pt x="46073" y="11860"/>
                  </a:lnTo>
                  <a:lnTo>
                    <a:pt x="46107" y="11539"/>
                  </a:lnTo>
                  <a:lnTo>
                    <a:pt x="46114" y="11479"/>
                  </a:lnTo>
                  <a:lnTo>
                    <a:pt x="46194" y="10738"/>
                  </a:lnTo>
                  <a:cubicBezTo>
                    <a:pt x="46216" y="10543"/>
                    <a:pt x="46063" y="10373"/>
                    <a:pt x="45869" y="10373"/>
                  </a:cubicBezTo>
                  <a:cubicBezTo>
                    <a:pt x="45868" y="10373"/>
                    <a:pt x="45866" y="10373"/>
                    <a:pt x="45865" y="10373"/>
                  </a:cubicBezTo>
                  <a:lnTo>
                    <a:pt x="45197" y="10373"/>
                  </a:lnTo>
                  <a:cubicBezTo>
                    <a:pt x="45571" y="9510"/>
                    <a:pt x="45916" y="8464"/>
                    <a:pt x="45361" y="8429"/>
                  </a:cubicBezTo>
                  <a:cubicBezTo>
                    <a:pt x="45348" y="8428"/>
                    <a:pt x="45335" y="8428"/>
                    <a:pt x="45323" y="8428"/>
                  </a:cubicBezTo>
                  <a:cubicBezTo>
                    <a:pt x="45156" y="8428"/>
                    <a:pt x="45018" y="8505"/>
                    <a:pt x="44901" y="8624"/>
                  </a:cubicBezTo>
                  <a:cubicBezTo>
                    <a:pt x="44937" y="8469"/>
                    <a:pt x="44979" y="8317"/>
                    <a:pt x="45026" y="8164"/>
                  </a:cubicBezTo>
                  <a:cubicBezTo>
                    <a:pt x="45155" y="7750"/>
                    <a:pt x="45306" y="7343"/>
                    <a:pt x="45477" y="6945"/>
                  </a:cubicBezTo>
                  <a:cubicBezTo>
                    <a:pt x="45657" y="6531"/>
                    <a:pt x="45862" y="6128"/>
                    <a:pt x="46053" y="5717"/>
                  </a:cubicBezTo>
                  <a:cubicBezTo>
                    <a:pt x="46094" y="5627"/>
                    <a:pt x="46136" y="5536"/>
                    <a:pt x="46180" y="5443"/>
                  </a:cubicBezTo>
                  <a:cubicBezTo>
                    <a:pt x="46211" y="5632"/>
                    <a:pt x="46310" y="5810"/>
                    <a:pt x="46472" y="5915"/>
                  </a:cubicBezTo>
                  <a:cubicBezTo>
                    <a:pt x="46520" y="5948"/>
                    <a:pt x="46575" y="5964"/>
                    <a:pt x="46629" y="5964"/>
                  </a:cubicBezTo>
                  <a:cubicBezTo>
                    <a:pt x="46723" y="5964"/>
                    <a:pt x="46816" y="5916"/>
                    <a:pt x="46868" y="5826"/>
                  </a:cubicBezTo>
                  <a:cubicBezTo>
                    <a:pt x="46946" y="5699"/>
                    <a:pt x="46952" y="5530"/>
                    <a:pt x="46939" y="5387"/>
                  </a:cubicBezTo>
                  <a:lnTo>
                    <a:pt x="46939" y="5387"/>
                  </a:lnTo>
                  <a:cubicBezTo>
                    <a:pt x="46975" y="5427"/>
                    <a:pt x="47013" y="5465"/>
                    <a:pt x="47055" y="5498"/>
                  </a:cubicBezTo>
                  <a:cubicBezTo>
                    <a:pt x="47158" y="5579"/>
                    <a:pt x="47302" y="5683"/>
                    <a:pt x="47443" y="5683"/>
                  </a:cubicBezTo>
                  <a:cubicBezTo>
                    <a:pt x="47462" y="5683"/>
                    <a:pt x="47481" y="5682"/>
                    <a:pt x="47500" y="5677"/>
                  </a:cubicBezTo>
                  <a:cubicBezTo>
                    <a:pt x="47811" y="5608"/>
                    <a:pt x="47571" y="5167"/>
                    <a:pt x="47455" y="5025"/>
                  </a:cubicBezTo>
                  <a:cubicBezTo>
                    <a:pt x="47417" y="4982"/>
                    <a:pt x="47375" y="4942"/>
                    <a:pt x="47328" y="4907"/>
                  </a:cubicBezTo>
                  <a:lnTo>
                    <a:pt x="47328" y="4907"/>
                  </a:lnTo>
                  <a:cubicBezTo>
                    <a:pt x="47366" y="4914"/>
                    <a:pt x="47406" y="4918"/>
                    <a:pt x="47445" y="4918"/>
                  </a:cubicBezTo>
                  <a:cubicBezTo>
                    <a:pt x="47487" y="4918"/>
                    <a:pt x="47530" y="4914"/>
                    <a:pt x="47571" y="4907"/>
                  </a:cubicBezTo>
                  <a:cubicBezTo>
                    <a:pt x="47773" y="4869"/>
                    <a:pt x="47989" y="4729"/>
                    <a:pt x="48005" y="4510"/>
                  </a:cubicBezTo>
                  <a:cubicBezTo>
                    <a:pt x="48016" y="4346"/>
                    <a:pt x="47923" y="4201"/>
                    <a:pt x="47764" y="4159"/>
                  </a:cubicBezTo>
                  <a:cubicBezTo>
                    <a:pt x="47721" y="4148"/>
                    <a:pt x="47677" y="4143"/>
                    <a:pt x="47633" y="4143"/>
                  </a:cubicBezTo>
                  <a:cubicBezTo>
                    <a:pt x="47519" y="4143"/>
                    <a:pt x="47403" y="4174"/>
                    <a:pt x="47297" y="4204"/>
                  </a:cubicBezTo>
                  <a:cubicBezTo>
                    <a:pt x="47268" y="4213"/>
                    <a:pt x="47240" y="4223"/>
                    <a:pt x="47211" y="4232"/>
                  </a:cubicBezTo>
                  <a:cubicBezTo>
                    <a:pt x="47233" y="4206"/>
                    <a:pt x="47255" y="4181"/>
                    <a:pt x="47273" y="4154"/>
                  </a:cubicBezTo>
                  <a:cubicBezTo>
                    <a:pt x="47369" y="4019"/>
                    <a:pt x="47466" y="3857"/>
                    <a:pt x="47455" y="3685"/>
                  </a:cubicBezTo>
                  <a:cubicBezTo>
                    <a:pt x="47442" y="3503"/>
                    <a:pt x="47302" y="3342"/>
                    <a:pt x="47113" y="3338"/>
                  </a:cubicBezTo>
                  <a:cubicBezTo>
                    <a:pt x="47111" y="3338"/>
                    <a:pt x="47108" y="3338"/>
                    <a:pt x="47106" y="3338"/>
                  </a:cubicBezTo>
                  <a:cubicBezTo>
                    <a:pt x="46921" y="3338"/>
                    <a:pt x="46742" y="3467"/>
                    <a:pt x="46665" y="3632"/>
                  </a:cubicBezTo>
                  <a:cubicBezTo>
                    <a:pt x="46646" y="3672"/>
                    <a:pt x="46630" y="3712"/>
                    <a:pt x="46619" y="3754"/>
                  </a:cubicBezTo>
                  <a:cubicBezTo>
                    <a:pt x="46548" y="3625"/>
                    <a:pt x="46445" y="3516"/>
                    <a:pt x="46318" y="3441"/>
                  </a:cubicBezTo>
                  <a:cubicBezTo>
                    <a:pt x="46251" y="3403"/>
                    <a:pt x="46157" y="3363"/>
                    <a:pt x="46072" y="3363"/>
                  </a:cubicBezTo>
                  <a:cubicBezTo>
                    <a:pt x="46007" y="3363"/>
                    <a:pt x="45946" y="3387"/>
                    <a:pt x="45907" y="3452"/>
                  </a:cubicBezTo>
                  <a:cubicBezTo>
                    <a:pt x="45842" y="3563"/>
                    <a:pt x="45880" y="3723"/>
                    <a:pt x="45922" y="3837"/>
                  </a:cubicBezTo>
                  <a:cubicBezTo>
                    <a:pt x="45936" y="3877"/>
                    <a:pt x="45953" y="3916"/>
                    <a:pt x="45971" y="3952"/>
                  </a:cubicBezTo>
                  <a:cubicBezTo>
                    <a:pt x="45945" y="3943"/>
                    <a:pt x="45920" y="3934"/>
                    <a:pt x="45895" y="3926"/>
                  </a:cubicBezTo>
                  <a:cubicBezTo>
                    <a:pt x="45811" y="3902"/>
                    <a:pt x="45717" y="3886"/>
                    <a:pt x="45624" y="3886"/>
                  </a:cubicBezTo>
                  <a:cubicBezTo>
                    <a:pt x="45484" y="3886"/>
                    <a:pt x="45345" y="3921"/>
                    <a:pt x="45244" y="4017"/>
                  </a:cubicBezTo>
                  <a:cubicBezTo>
                    <a:pt x="44966" y="4275"/>
                    <a:pt x="45571" y="4529"/>
                    <a:pt x="45738" y="4597"/>
                  </a:cubicBezTo>
                  <a:lnTo>
                    <a:pt x="45787" y="4615"/>
                  </a:lnTo>
                  <a:cubicBezTo>
                    <a:pt x="45727" y="4637"/>
                    <a:pt x="45671" y="4664"/>
                    <a:pt x="45617" y="4698"/>
                  </a:cubicBezTo>
                  <a:cubicBezTo>
                    <a:pt x="45475" y="4791"/>
                    <a:pt x="45335" y="4958"/>
                    <a:pt x="45297" y="5127"/>
                  </a:cubicBezTo>
                  <a:cubicBezTo>
                    <a:pt x="45257" y="5311"/>
                    <a:pt x="45399" y="5472"/>
                    <a:pt x="45578" y="5496"/>
                  </a:cubicBezTo>
                  <a:cubicBezTo>
                    <a:pt x="45596" y="5498"/>
                    <a:pt x="45614" y="5499"/>
                    <a:pt x="45631" y="5499"/>
                  </a:cubicBezTo>
                  <a:cubicBezTo>
                    <a:pt x="45768" y="5499"/>
                    <a:pt x="45896" y="5427"/>
                    <a:pt x="46003" y="5347"/>
                  </a:cubicBezTo>
                  <a:lnTo>
                    <a:pt x="46003" y="5347"/>
                  </a:lnTo>
                  <a:cubicBezTo>
                    <a:pt x="45958" y="5434"/>
                    <a:pt x="45916" y="5525"/>
                    <a:pt x="45871" y="5612"/>
                  </a:cubicBezTo>
                  <a:cubicBezTo>
                    <a:pt x="45655" y="6044"/>
                    <a:pt x="45435" y="6471"/>
                    <a:pt x="45246" y="6914"/>
                  </a:cubicBezTo>
                  <a:cubicBezTo>
                    <a:pt x="45106" y="7240"/>
                    <a:pt x="44979" y="7572"/>
                    <a:pt x="44866" y="7910"/>
                  </a:cubicBezTo>
                  <a:cubicBezTo>
                    <a:pt x="44990" y="7220"/>
                    <a:pt x="45035" y="6517"/>
                    <a:pt x="45001" y="5815"/>
                  </a:cubicBezTo>
                  <a:cubicBezTo>
                    <a:pt x="44995" y="5692"/>
                    <a:pt x="44983" y="5559"/>
                    <a:pt x="44881" y="5465"/>
                  </a:cubicBezTo>
                  <a:cubicBezTo>
                    <a:pt x="44797" y="5386"/>
                    <a:pt x="44677" y="5354"/>
                    <a:pt x="44548" y="5354"/>
                  </a:cubicBezTo>
                  <a:cubicBezTo>
                    <a:pt x="44376" y="5354"/>
                    <a:pt x="44187" y="5412"/>
                    <a:pt x="44045" y="5494"/>
                  </a:cubicBezTo>
                  <a:cubicBezTo>
                    <a:pt x="43566" y="5772"/>
                    <a:pt x="43323" y="6228"/>
                    <a:pt x="43137" y="6669"/>
                  </a:cubicBezTo>
                  <a:cubicBezTo>
                    <a:pt x="42743" y="7590"/>
                    <a:pt x="42492" y="8565"/>
                    <a:pt x="42391" y="9563"/>
                  </a:cubicBezTo>
                  <a:cubicBezTo>
                    <a:pt x="42389" y="9372"/>
                    <a:pt x="42382" y="9179"/>
                    <a:pt x="42371" y="8989"/>
                  </a:cubicBezTo>
                  <a:cubicBezTo>
                    <a:pt x="42376" y="8832"/>
                    <a:pt x="42385" y="8676"/>
                    <a:pt x="42398" y="8522"/>
                  </a:cubicBezTo>
                  <a:cubicBezTo>
                    <a:pt x="42438" y="7991"/>
                    <a:pt x="42516" y="7467"/>
                    <a:pt x="42583" y="6940"/>
                  </a:cubicBezTo>
                  <a:cubicBezTo>
                    <a:pt x="42651" y="6413"/>
                    <a:pt x="42701" y="5892"/>
                    <a:pt x="42734" y="5365"/>
                  </a:cubicBezTo>
                  <a:cubicBezTo>
                    <a:pt x="42767" y="4846"/>
                    <a:pt x="42830" y="4332"/>
                    <a:pt x="42883" y="3814"/>
                  </a:cubicBezTo>
                  <a:cubicBezTo>
                    <a:pt x="42887" y="3779"/>
                    <a:pt x="42890" y="3747"/>
                    <a:pt x="42894" y="3710"/>
                  </a:cubicBezTo>
                  <a:cubicBezTo>
                    <a:pt x="42905" y="3790"/>
                    <a:pt x="42921" y="3867"/>
                    <a:pt x="42945" y="3943"/>
                  </a:cubicBezTo>
                  <a:cubicBezTo>
                    <a:pt x="43032" y="4212"/>
                    <a:pt x="43241" y="4510"/>
                    <a:pt x="43493" y="4642"/>
                  </a:cubicBezTo>
                  <a:cubicBezTo>
                    <a:pt x="43565" y="4680"/>
                    <a:pt x="43640" y="4697"/>
                    <a:pt x="43713" y="4697"/>
                  </a:cubicBezTo>
                  <a:cubicBezTo>
                    <a:pt x="43922" y="4697"/>
                    <a:pt x="44120" y="4558"/>
                    <a:pt x="44207" y="4353"/>
                  </a:cubicBezTo>
                  <a:cubicBezTo>
                    <a:pt x="44318" y="4088"/>
                    <a:pt x="44229" y="3785"/>
                    <a:pt x="44124" y="3532"/>
                  </a:cubicBezTo>
                  <a:cubicBezTo>
                    <a:pt x="44085" y="3441"/>
                    <a:pt x="44042" y="3352"/>
                    <a:pt x="43998" y="3265"/>
                  </a:cubicBezTo>
                  <a:lnTo>
                    <a:pt x="43998" y="3265"/>
                  </a:lnTo>
                  <a:cubicBezTo>
                    <a:pt x="44160" y="3337"/>
                    <a:pt x="44339" y="3374"/>
                    <a:pt x="44517" y="3374"/>
                  </a:cubicBezTo>
                  <a:cubicBezTo>
                    <a:pt x="44790" y="3374"/>
                    <a:pt x="45061" y="3287"/>
                    <a:pt x="45266" y="3104"/>
                  </a:cubicBezTo>
                  <a:cubicBezTo>
                    <a:pt x="45473" y="2920"/>
                    <a:pt x="45486" y="2630"/>
                    <a:pt x="45299" y="2430"/>
                  </a:cubicBezTo>
                  <a:cubicBezTo>
                    <a:pt x="45128" y="2248"/>
                    <a:pt x="44863" y="2168"/>
                    <a:pt x="44625" y="2125"/>
                  </a:cubicBezTo>
                  <a:cubicBezTo>
                    <a:pt x="44705" y="2086"/>
                    <a:pt x="44781" y="2039"/>
                    <a:pt x="44852" y="1988"/>
                  </a:cubicBezTo>
                  <a:cubicBezTo>
                    <a:pt x="45050" y="1841"/>
                    <a:pt x="45319" y="1620"/>
                    <a:pt x="45333" y="1353"/>
                  </a:cubicBezTo>
                  <a:cubicBezTo>
                    <a:pt x="45347" y="1084"/>
                    <a:pt x="45145" y="1001"/>
                    <a:pt x="44906" y="1001"/>
                  </a:cubicBezTo>
                  <a:cubicBezTo>
                    <a:pt x="44673" y="1001"/>
                    <a:pt x="44405" y="1080"/>
                    <a:pt x="44269" y="1142"/>
                  </a:cubicBezTo>
                  <a:cubicBezTo>
                    <a:pt x="44182" y="1182"/>
                    <a:pt x="44098" y="1235"/>
                    <a:pt x="44024" y="1295"/>
                  </a:cubicBezTo>
                  <a:cubicBezTo>
                    <a:pt x="44080" y="1171"/>
                    <a:pt x="44114" y="1038"/>
                    <a:pt x="44127" y="902"/>
                  </a:cubicBezTo>
                  <a:cubicBezTo>
                    <a:pt x="44156" y="564"/>
                    <a:pt x="44025" y="156"/>
                    <a:pt x="43679" y="34"/>
                  </a:cubicBezTo>
                  <a:cubicBezTo>
                    <a:pt x="43612" y="11"/>
                    <a:pt x="43545" y="0"/>
                    <a:pt x="4347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574;p66">
              <a:extLst>
                <a:ext uri="{FF2B5EF4-FFF2-40B4-BE49-F238E27FC236}">
                  <a16:creationId xmlns:a16="http://schemas.microsoft.com/office/drawing/2014/main" id="{593C82C8-A4FC-E7C6-91CF-1F0C522027AC}"/>
                </a:ext>
              </a:extLst>
            </p:cNvPr>
            <p:cNvGrpSpPr/>
            <p:nvPr/>
          </p:nvGrpSpPr>
          <p:grpSpPr>
            <a:xfrm>
              <a:off x="-3075825" y="4987900"/>
              <a:ext cx="1200325" cy="1553825"/>
              <a:chOff x="-3075825" y="4987900"/>
              <a:chExt cx="1200325" cy="1553825"/>
            </a:xfrm>
          </p:grpSpPr>
          <p:sp>
            <p:nvSpPr>
              <p:cNvPr id="7" name="Google Shape;8575;p66">
                <a:extLst>
                  <a:ext uri="{FF2B5EF4-FFF2-40B4-BE49-F238E27FC236}">
                    <a16:creationId xmlns:a16="http://schemas.microsoft.com/office/drawing/2014/main" id="{8CE235FD-8E82-1447-1FAB-DA7E63378DDB}"/>
                  </a:ext>
                </a:extLst>
              </p:cNvPr>
              <p:cNvSpPr/>
              <p:nvPr/>
            </p:nvSpPr>
            <p:spPr>
              <a:xfrm>
                <a:off x="-2096325" y="5123175"/>
                <a:ext cx="46500" cy="111275"/>
              </a:xfrm>
              <a:custGeom>
                <a:avLst/>
                <a:gdLst/>
                <a:ahLst/>
                <a:cxnLst/>
                <a:rect l="l" t="t" r="r" b="b"/>
                <a:pathLst>
                  <a:path w="1860" h="4451" extrusionOk="0">
                    <a:moveTo>
                      <a:pt x="41" y="1"/>
                    </a:moveTo>
                    <a:cubicBezTo>
                      <a:pt x="19" y="1"/>
                      <a:pt x="1" y="12"/>
                      <a:pt x="3" y="44"/>
                    </a:cubicBezTo>
                    <a:cubicBezTo>
                      <a:pt x="3" y="50"/>
                      <a:pt x="6" y="53"/>
                      <a:pt x="12" y="55"/>
                    </a:cubicBezTo>
                    <a:cubicBezTo>
                      <a:pt x="44" y="57"/>
                      <a:pt x="144" y="250"/>
                      <a:pt x="172" y="291"/>
                    </a:cubicBezTo>
                    <a:cubicBezTo>
                      <a:pt x="272" y="451"/>
                      <a:pt x="362" y="616"/>
                      <a:pt x="450" y="784"/>
                    </a:cubicBezTo>
                    <a:cubicBezTo>
                      <a:pt x="638" y="1150"/>
                      <a:pt x="836" y="1514"/>
                      <a:pt x="1014" y="1886"/>
                    </a:cubicBezTo>
                    <a:cubicBezTo>
                      <a:pt x="1202" y="2280"/>
                      <a:pt x="1300" y="2703"/>
                      <a:pt x="1399" y="3125"/>
                    </a:cubicBezTo>
                    <a:cubicBezTo>
                      <a:pt x="1452" y="3343"/>
                      <a:pt x="1499" y="3563"/>
                      <a:pt x="1545" y="3781"/>
                    </a:cubicBezTo>
                    <a:cubicBezTo>
                      <a:pt x="1590" y="4000"/>
                      <a:pt x="1610" y="4235"/>
                      <a:pt x="1726" y="4431"/>
                    </a:cubicBezTo>
                    <a:cubicBezTo>
                      <a:pt x="1735" y="4444"/>
                      <a:pt x="1749" y="4451"/>
                      <a:pt x="1763" y="4451"/>
                    </a:cubicBezTo>
                    <a:cubicBezTo>
                      <a:pt x="1781" y="4451"/>
                      <a:pt x="1798" y="4440"/>
                      <a:pt x="1805" y="4420"/>
                    </a:cubicBezTo>
                    <a:cubicBezTo>
                      <a:pt x="1859" y="4189"/>
                      <a:pt x="1795" y="3951"/>
                      <a:pt x="1754" y="3722"/>
                    </a:cubicBezTo>
                    <a:cubicBezTo>
                      <a:pt x="1705" y="3463"/>
                      <a:pt x="1643" y="3205"/>
                      <a:pt x="1579" y="2949"/>
                    </a:cubicBezTo>
                    <a:cubicBezTo>
                      <a:pt x="1461" y="2471"/>
                      <a:pt x="1334" y="2015"/>
                      <a:pt x="1094" y="1585"/>
                    </a:cubicBezTo>
                    <a:cubicBezTo>
                      <a:pt x="864" y="1169"/>
                      <a:pt x="638" y="736"/>
                      <a:pt x="373" y="342"/>
                    </a:cubicBezTo>
                    <a:cubicBezTo>
                      <a:pt x="302" y="239"/>
                      <a:pt x="221" y="90"/>
                      <a:pt x="112" y="24"/>
                    </a:cubicBezTo>
                    <a:cubicBezTo>
                      <a:pt x="95" y="13"/>
                      <a:pt x="65"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576;p66">
                <a:extLst>
                  <a:ext uri="{FF2B5EF4-FFF2-40B4-BE49-F238E27FC236}">
                    <a16:creationId xmlns:a16="http://schemas.microsoft.com/office/drawing/2014/main" id="{F935B60C-780F-3D46-CAC2-4245CA17F17E}"/>
                  </a:ext>
                </a:extLst>
              </p:cNvPr>
              <p:cNvSpPr/>
              <p:nvPr/>
            </p:nvSpPr>
            <p:spPr>
              <a:xfrm>
                <a:off x="-2023475" y="5044625"/>
                <a:ext cx="23675" cy="195375"/>
              </a:xfrm>
              <a:custGeom>
                <a:avLst/>
                <a:gdLst/>
                <a:ahLst/>
                <a:cxnLst/>
                <a:rect l="l" t="t" r="r" b="b"/>
                <a:pathLst>
                  <a:path w="947" h="7815" extrusionOk="0">
                    <a:moveTo>
                      <a:pt x="918" y="1"/>
                    </a:moveTo>
                    <a:cubicBezTo>
                      <a:pt x="917" y="1"/>
                      <a:pt x="915" y="1"/>
                      <a:pt x="914" y="2"/>
                    </a:cubicBezTo>
                    <a:cubicBezTo>
                      <a:pt x="778" y="153"/>
                      <a:pt x="740" y="371"/>
                      <a:pt x="705" y="565"/>
                    </a:cubicBezTo>
                    <a:cubicBezTo>
                      <a:pt x="665" y="785"/>
                      <a:pt x="638" y="1007"/>
                      <a:pt x="612" y="1228"/>
                    </a:cubicBezTo>
                    <a:cubicBezTo>
                      <a:pt x="554" y="1742"/>
                      <a:pt x="458" y="2249"/>
                      <a:pt x="414" y="2765"/>
                    </a:cubicBezTo>
                    <a:cubicBezTo>
                      <a:pt x="371" y="3299"/>
                      <a:pt x="335" y="3833"/>
                      <a:pt x="269" y="4365"/>
                    </a:cubicBezTo>
                    <a:cubicBezTo>
                      <a:pt x="206" y="4903"/>
                      <a:pt x="133" y="5439"/>
                      <a:pt x="82" y="5978"/>
                    </a:cubicBezTo>
                    <a:cubicBezTo>
                      <a:pt x="53" y="6278"/>
                      <a:pt x="35" y="6579"/>
                      <a:pt x="26" y="6883"/>
                    </a:cubicBezTo>
                    <a:cubicBezTo>
                      <a:pt x="15" y="7177"/>
                      <a:pt x="0" y="7478"/>
                      <a:pt x="71" y="7767"/>
                    </a:cubicBezTo>
                    <a:cubicBezTo>
                      <a:pt x="79" y="7798"/>
                      <a:pt x="107" y="7814"/>
                      <a:pt x="135" y="7814"/>
                    </a:cubicBezTo>
                    <a:cubicBezTo>
                      <a:pt x="163" y="7814"/>
                      <a:pt x="190" y="7799"/>
                      <a:pt x="198" y="7767"/>
                    </a:cubicBezTo>
                    <a:cubicBezTo>
                      <a:pt x="256" y="7526"/>
                      <a:pt x="253" y="7279"/>
                      <a:pt x="260" y="7032"/>
                    </a:cubicBezTo>
                    <a:cubicBezTo>
                      <a:pt x="269" y="6772"/>
                      <a:pt x="280" y="6512"/>
                      <a:pt x="300" y="6252"/>
                    </a:cubicBezTo>
                    <a:cubicBezTo>
                      <a:pt x="342" y="5722"/>
                      <a:pt x="420" y="5197"/>
                      <a:pt x="487" y="4670"/>
                    </a:cubicBezTo>
                    <a:cubicBezTo>
                      <a:pt x="554" y="4144"/>
                      <a:pt x="603" y="3622"/>
                      <a:pt x="636" y="3096"/>
                    </a:cubicBezTo>
                    <a:cubicBezTo>
                      <a:pt x="669" y="2576"/>
                      <a:pt x="732" y="2062"/>
                      <a:pt x="787" y="1544"/>
                    </a:cubicBezTo>
                    <a:cubicBezTo>
                      <a:pt x="812" y="1288"/>
                      <a:pt x="825" y="1030"/>
                      <a:pt x="849" y="772"/>
                    </a:cubicBezTo>
                    <a:cubicBezTo>
                      <a:pt x="870" y="524"/>
                      <a:pt x="947" y="258"/>
                      <a:pt x="927" y="8"/>
                    </a:cubicBezTo>
                    <a:cubicBezTo>
                      <a:pt x="925" y="4"/>
                      <a:pt x="922"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77;p66">
                <a:extLst>
                  <a:ext uri="{FF2B5EF4-FFF2-40B4-BE49-F238E27FC236}">
                    <a16:creationId xmlns:a16="http://schemas.microsoft.com/office/drawing/2014/main" id="{CD3323DA-62F0-8387-5CDA-7B46AF957132}"/>
                  </a:ext>
                </a:extLst>
              </p:cNvPr>
              <p:cNvSpPr/>
              <p:nvPr/>
            </p:nvSpPr>
            <p:spPr>
              <a:xfrm>
                <a:off x="-1962325" y="5105225"/>
                <a:ext cx="49725" cy="118350"/>
              </a:xfrm>
              <a:custGeom>
                <a:avLst/>
                <a:gdLst/>
                <a:ahLst/>
                <a:cxnLst/>
                <a:rect l="l" t="t" r="r" b="b"/>
                <a:pathLst>
                  <a:path w="1989" h="4734" extrusionOk="0">
                    <a:moveTo>
                      <a:pt x="1973" y="0"/>
                    </a:moveTo>
                    <a:cubicBezTo>
                      <a:pt x="1971" y="0"/>
                      <a:pt x="1970" y="1"/>
                      <a:pt x="1968" y="1"/>
                    </a:cubicBezTo>
                    <a:cubicBezTo>
                      <a:pt x="1805" y="39"/>
                      <a:pt x="1694" y="246"/>
                      <a:pt x="1612" y="379"/>
                    </a:cubicBezTo>
                    <a:cubicBezTo>
                      <a:pt x="1507" y="553"/>
                      <a:pt x="1420" y="737"/>
                      <a:pt x="1329" y="919"/>
                    </a:cubicBezTo>
                    <a:cubicBezTo>
                      <a:pt x="1113" y="1349"/>
                      <a:pt x="893" y="1776"/>
                      <a:pt x="704" y="2219"/>
                    </a:cubicBezTo>
                    <a:cubicBezTo>
                      <a:pt x="530" y="2624"/>
                      <a:pt x="377" y="3038"/>
                      <a:pt x="246" y="3461"/>
                    </a:cubicBezTo>
                    <a:cubicBezTo>
                      <a:pt x="181" y="3665"/>
                      <a:pt x="128" y="3874"/>
                      <a:pt x="86" y="4084"/>
                    </a:cubicBezTo>
                    <a:cubicBezTo>
                      <a:pt x="52" y="4270"/>
                      <a:pt x="1" y="4500"/>
                      <a:pt x="70" y="4682"/>
                    </a:cubicBezTo>
                    <a:cubicBezTo>
                      <a:pt x="81" y="4717"/>
                      <a:pt x="111" y="4734"/>
                      <a:pt x="142" y="4734"/>
                    </a:cubicBezTo>
                    <a:cubicBezTo>
                      <a:pt x="172" y="4734"/>
                      <a:pt x="203" y="4717"/>
                      <a:pt x="213" y="4682"/>
                    </a:cubicBezTo>
                    <a:cubicBezTo>
                      <a:pt x="286" y="4502"/>
                      <a:pt x="282" y="4282"/>
                      <a:pt x="321" y="4094"/>
                    </a:cubicBezTo>
                    <a:cubicBezTo>
                      <a:pt x="364" y="3883"/>
                      <a:pt x="417" y="3676"/>
                      <a:pt x="482" y="3471"/>
                    </a:cubicBezTo>
                    <a:cubicBezTo>
                      <a:pt x="611" y="3056"/>
                      <a:pt x="760" y="2650"/>
                      <a:pt x="933" y="2252"/>
                    </a:cubicBezTo>
                    <a:cubicBezTo>
                      <a:pt x="1113" y="1836"/>
                      <a:pt x="1316" y="1433"/>
                      <a:pt x="1507" y="1024"/>
                    </a:cubicBezTo>
                    <a:cubicBezTo>
                      <a:pt x="1594" y="839"/>
                      <a:pt x="1677" y="653"/>
                      <a:pt x="1772" y="474"/>
                    </a:cubicBezTo>
                    <a:cubicBezTo>
                      <a:pt x="1843" y="334"/>
                      <a:pt x="1975" y="176"/>
                      <a:pt x="1988" y="16"/>
                    </a:cubicBezTo>
                    <a:cubicBezTo>
                      <a:pt x="1988" y="8"/>
                      <a:pt x="1982"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578;p66">
                <a:extLst>
                  <a:ext uri="{FF2B5EF4-FFF2-40B4-BE49-F238E27FC236}">
                    <a16:creationId xmlns:a16="http://schemas.microsoft.com/office/drawing/2014/main" id="{2DA505B1-1A4E-4CCF-F17A-18E826AF0F9D}"/>
                  </a:ext>
                </a:extLst>
              </p:cNvPr>
              <p:cNvSpPr/>
              <p:nvPr/>
            </p:nvSpPr>
            <p:spPr>
              <a:xfrm>
                <a:off x="-2097825" y="5121750"/>
                <a:ext cx="177900" cy="184800"/>
              </a:xfrm>
              <a:custGeom>
                <a:avLst/>
                <a:gdLst/>
                <a:ahLst/>
                <a:cxnLst/>
                <a:rect l="l" t="t" r="r" b="b"/>
                <a:pathLst>
                  <a:path w="7116" h="7392" extrusionOk="0">
                    <a:moveTo>
                      <a:pt x="5427" y="0"/>
                    </a:moveTo>
                    <a:cubicBezTo>
                      <a:pt x="5253" y="0"/>
                      <a:pt x="5063" y="59"/>
                      <a:pt x="4921" y="141"/>
                    </a:cubicBezTo>
                    <a:cubicBezTo>
                      <a:pt x="4442" y="417"/>
                      <a:pt x="4200" y="873"/>
                      <a:pt x="4013" y="1315"/>
                    </a:cubicBezTo>
                    <a:cubicBezTo>
                      <a:pt x="3619" y="2236"/>
                      <a:pt x="3368" y="3213"/>
                      <a:pt x="3267" y="4210"/>
                    </a:cubicBezTo>
                    <a:cubicBezTo>
                      <a:pt x="3250" y="3024"/>
                      <a:pt x="3065" y="1845"/>
                      <a:pt x="2718" y="712"/>
                    </a:cubicBezTo>
                    <a:cubicBezTo>
                      <a:pt x="2638" y="450"/>
                      <a:pt x="2403" y="130"/>
                      <a:pt x="2105" y="130"/>
                    </a:cubicBezTo>
                    <a:cubicBezTo>
                      <a:pt x="2058" y="130"/>
                      <a:pt x="2009" y="138"/>
                      <a:pt x="1959" y="156"/>
                    </a:cubicBezTo>
                    <a:cubicBezTo>
                      <a:pt x="1766" y="221"/>
                      <a:pt x="1696" y="401"/>
                      <a:pt x="1652" y="561"/>
                    </a:cubicBezTo>
                    <a:cubicBezTo>
                      <a:pt x="1311" y="1816"/>
                      <a:pt x="1361" y="3146"/>
                      <a:pt x="1797" y="4370"/>
                    </a:cubicBezTo>
                    <a:cubicBezTo>
                      <a:pt x="1507" y="4134"/>
                      <a:pt x="1394" y="3794"/>
                      <a:pt x="1116" y="3549"/>
                    </a:cubicBezTo>
                    <a:cubicBezTo>
                      <a:pt x="965" y="3415"/>
                      <a:pt x="713" y="3331"/>
                      <a:pt x="488" y="3331"/>
                    </a:cubicBezTo>
                    <a:cubicBezTo>
                      <a:pt x="301" y="3331"/>
                      <a:pt x="133" y="3389"/>
                      <a:pt x="57" y="3525"/>
                    </a:cubicBezTo>
                    <a:cubicBezTo>
                      <a:pt x="1" y="3623"/>
                      <a:pt x="12" y="3736"/>
                      <a:pt x="28" y="3843"/>
                    </a:cubicBezTo>
                    <a:cubicBezTo>
                      <a:pt x="170" y="4738"/>
                      <a:pt x="613" y="5959"/>
                      <a:pt x="1489" y="6618"/>
                    </a:cubicBezTo>
                    <a:cubicBezTo>
                      <a:pt x="2023" y="7020"/>
                      <a:pt x="2930" y="7391"/>
                      <a:pt x="3752" y="7391"/>
                    </a:cubicBezTo>
                    <a:cubicBezTo>
                      <a:pt x="4135" y="7391"/>
                      <a:pt x="4499" y="7311"/>
                      <a:pt x="4800" y="7116"/>
                    </a:cubicBezTo>
                    <a:cubicBezTo>
                      <a:pt x="5188" y="6864"/>
                      <a:pt x="5379" y="6479"/>
                      <a:pt x="5555" y="6108"/>
                    </a:cubicBezTo>
                    <a:cubicBezTo>
                      <a:pt x="5741" y="5718"/>
                      <a:pt x="7116" y="3131"/>
                      <a:pt x="6237" y="3075"/>
                    </a:cubicBezTo>
                    <a:cubicBezTo>
                      <a:pt x="6225" y="3074"/>
                      <a:pt x="6213" y="3074"/>
                      <a:pt x="6202" y="3074"/>
                    </a:cubicBezTo>
                    <a:cubicBezTo>
                      <a:pt x="5793" y="3074"/>
                      <a:pt x="5546" y="3537"/>
                      <a:pt x="5407" y="3894"/>
                    </a:cubicBezTo>
                    <a:lnTo>
                      <a:pt x="5407" y="3894"/>
                    </a:lnTo>
                    <a:cubicBezTo>
                      <a:pt x="5772" y="2789"/>
                      <a:pt x="5932" y="1626"/>
                      <a:pt x="5879" y="461"/>
                    </a:cubicBezTo>
                    <a:cubicBezTo>
                      <a:pt x="5871" y="337"/>
                      <a:pt x="5859" y="205"/>
                      <a:pt x="5759" y="110"/>
                    </a:cubicBezTo>
                    <a:cubicBezTo>
                      <a:pt x="5675" y="32"/>
                      <a:pt x="5555" y="0"/>
                      <a:pt x="5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79;p66">
                <a:extLst>
                  <a:ext uri="{FF2B5EF4-FFF2-40B4-BE49-F238E27FC236}">
                    <a16:creationId xmlns:a16="http://schemas.microsoft.com/office/drawing/2014/main" id="{91481261-B9AD-EBDB-0AB9-1DC76D675ECA}"/>
                  </a:ext>
                </a:extLst>
              </p:cNvPr>
              <p:cNvSpPr/>
              <p:nvPr/>
            </p:nvSpPr>
            <p:spPr>
              <a:xfrm>
                <a:off x="-2043875" y="5143725"/>
                <a:ext cx="20775" cy="133350"/>
              </a:xfrm>
              <a:custGeom>
                <a:avLst/>
                <a:gdLst/>
                <a:ahLst/>
                <a:cxnLst/>
                <a:rect l="l" t="t" r="r" b="b"/>
                <a:pathLst>
                  <a:path w="831" h="5334" extrusionOk="0">
                    <a:moveTo>
                      <a:pt x="55" y="1"/>
                    </a:moveTo>
                    <a:cubicBezTo>
                      <a:pt x="47" y="1"/>
                      <a:pt x="40" y="5"/>
                      <a:pt x="39" y="14"/>
                    </a:cubicBezTo>
                    <a:cubicBezTo>
                      <a:pt x="1" y="452"/>
                      <a:pt x="64" y="902"/>
                      <a:pt x="101" y="1342"/>
                    </a:cubicBezTo>
                    <a:cubicBezTo>
                      <a:pt x="137" y="1802"/>
                      <a:pt x="170" y="2261"/>
                      <a:pt x="231" y="2719"/>
                    </a:cubicBezTo>
                    <a:cubicBezTo>
                      <a:pt x="290" y="3151"/>
                      <a:pt x="357" y="3583"/>
                      <a:pt x="400" y="4019"/>
                    </a:cubicBezTo>
                    <a:cubicBezTo>
                      <a:pt x="442" y="4433"/>
                      <a:pt x="395" y="4897"/>
                      <a:pt x="553" y="5296"/>
                    </a:cubicBezTo>
                    <a:cubicBezTo>
                      <a:pt x="563" y="5321"/>
                      <a:pt x="590" y="5333"/>
                      <a:pt x="617" y="5333"/>
                    </a:cubicBezTo>
                    <a:cubicBezTo>
                      <a:pt x="644" y="5333"/>
                      <a:pt x="671" y="5321"/>
                      <a:pt x="680" y="5296"/>
                    </a:cubicBezTo>
                    <a:cubicBezTo>
                      <a:pt x="831" y="4898"/>
                      <a:pt x="731" y="4424"/>
                      <a:pt x="689" y="4018"/>
                    </a:cubicBezTo>
                    <a:cubicBezTo>
                      <a:pt x="644" y="3569"/>
                      <a:pt x="571" y="3124"/>
                      <a:pt x="500" y="2679"/>
                    </a:cubicBezTo>
                    <a:cubicBezTo>
                      <a:pt x="428" y="2232"/>
                      <a:pt x="382" y="1787"/>
                      <a:pt x="335" y="1342"/>
                    </a:cubicBezTo>
                    <a:cubicBezTo>
                      <a:pt x="286" y="901"/>
                      <a:pt x="255" y="430"/>
                      <a:pt x="72" y="11"/>
                    </a:cubicBezTo>
                    <a:cubicBezTo>
                      <a:pt x="68" y="4"/>
                      <a:pt x="62"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80;p66">
                <a:extLst>
                  <a:ext uri="{FF2B5EF4-FFF2-40B4-BE49-F238E27FC236}">
                    <a16:creationId xmlns:a16="http://schemas.microsoft.com/office/drawing/2014/main" id="{7D01CFE6-B164-CB89-F761-CE4E680E10B6}"/>
                  </a:ext>
                </a:extLst>
              </p:cNvPr>
              <p:cNvSpPr/>
              <p:nvPr/>
            </p:nvSpPr>
            <p:spPr>
              <a:xfrm>
                <a:off x="-2080550" y="5220275"/>
                <a:ext cx="38700" cy="55775"/>
              </a:xfrm>
              <a:custGeom>
                <a:avLst/>
                <a:gdLst/>
                <a:ahLst/>
                <a:cxnLst/>
                <a:rect l="l" t="t" r="r" b="b"/>
                <a:pathLst>
                  <a:path w="1548" h="2231" extrusionOk="0">
                    <a:moveTo>
                      <a:pt x="17" y="1"/>
                    </a:moveTo>
                    <a:cubicBezTo>
                      <a:pt x="9" y="1"/>
                      <a:pt x="1" y="8"/>
                      <a:pt x="6" y="16"/>
                    </a:cubicBezTo>
                    <a:cubicBezTo>
                      <a:pt x="66" y="118"/>
                      <a:pt x="100" y="233"/>
                      <a:pt x="151" y="338"/>
                    </a:cubicBezTo>
                    <a:cubicBezTo>
                      <a:pt x="196" y="431"/>
                      <a:pt x="242" y="523"/>
                      <a:pt x="285" y="618"/>
                    </a:cubicBezTo>
                    <a:cubicBezTo>
                      <a:pt x="376" y="812"/>
                      <a:pt x="469" y="1006"/>
                      <a:pt x="594" y="1188"/>
                    </a:cubicBezTo>
                    <a:cubicBezTo>
                      <a:pt x="718" y="1371"/>
                      <a:pt x="861" y="1540"/>
                      <a:pt x="997" y="1715"/>
                    </a:cubicBezTo>
                    <a:cubicBezTo>
                      <a:pt x="1135" y="1887"/>
                      <a:pt x="1246" y="2069"/>
                      <a:pt x="1428" y="2216"/>
                    </a:cubicBezTo>
                    <a:cubicBezTo>
                      <a:pt x="1440" y="2226"/>
                      <a:pt x="1455" y="2231"/>
                      <a:pt x="1470" y="2231"/>
                    </a:cubicBezTo>
                    <a:cubicBezTo>
                      <a:pt x="1503" y="2231"/>
                      <a:pt x="1536" y="2209"/>
                      <a:pt x="1537" y="2180"/>
                    </a:cubicBezTo>
                    <a:cubicBezTo>
                      <a:pt x="1548" y="1969"/>
                      <a:pt x="1410" y="1802"/>
                      <a:pt x="1268" y="1631"/>
                    </a:cubicBezTo>
                    <a:cubicBezTo>
                      <a:pt x="1121" y="1455"/>
                      <a:pt x="957" y="1286"/>
                      <a:pt x="814" y="1106"/>
                    </a:cubicBezTo>
                    <a:cubicBezTo>
                      <a:pt x="676" y="932"/>
                      <a:pt x="565" y="745"/>
                      <a:pt x="452" y="561"/>
                    </a:cubicBezTo>
                    <a:cubicBezTo>
                      <a:pt x="396" y="465"/>
                      <a:pt x="342" y="369"/>
                      <a:pt x="276" y="276"/>
                    </a:cubicBezTo>
                    <a:cubicBezTo>
                      <a:pt x="205" y="176"/>
                      <a:pt x="115" y="96"/>
                      <a:pt x="29" y="6"/>
                    </a:cubicBezTo>
                    <a:cubicBezTo>
                      <a:pt x="26" y="2"/>
                      <a:pt x="22"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81;p66">
                <a:extLst>
                  <a:ext uri="{FF2B5EF4-FFF2-40B4-BE49-F238E27FC236}">
                    <a16:creationId xmlns:a16="http://schemas.microsoft.com/office/drawing/2014/main" id="{AFB7FCAE-CDF3-C232-CD82-7B7B3EE47192}"/>
                  </a:ext>
                </a:extLst>
              </p:cNvPr>
              <p:cNvSpPr/>
              <p:nvPr/>
            </p:nvSpPr>
            <p:spPr>
              <a:xfrm>
                <a:off x="-2000225" y="5138250"/>
                <a:ext cx="31900" cy="140725"/>
              </a:xfrm>
              <a:custGeom>
                <a:avLst/>
                <a:gdLst/>
                <a:ahLst/>
                <a:cxnLst/>
                <a:rect l="l" t="t" r="r" b="b"/>
                <a:pathLst>
                  <a:path w="1276" h="5629" extrusionOk="0">
                    <a:moveTo>
                      <a:pt x="1219" y="0"/>
                    </a:moveTo>
                    <a:cubicBezTo>
                      <a:pt x="1217" y="0"/>
                      <a:pt x="1215" y="0"/>
                      <a:pt x="1214" y="1"/>
                    </a:cubicBezTo>
                    <a:cubicBezTo>
                      <a:pt x="1014" y="77"/>
                      <a:pt x="947" y="359"/>
                      <a:pt x="890" y="515"/>
                    </a:cubicBezTo>
                    <a:cubicBezTo>
                      <a:pt x="807" y="753"/>
                      <a:pt x="743" y="998"/>
                      <a:pt x="700" y="1249"/>
                    </a:cubicBezTo>
                    <a:cubicBezTo>
                      <a:pt x="605" y="1755"/>
                      <a:pt x="563" y="2268"/>
                      <a:pt x="456" y="2774"/>
                    </a:cubicBezTo>
                    <a:cubicBezTo>
                      <a:pt x="342" y="3307"/>
                      <a:pt x="191" y="3833"/>
                      <a:pt x="109" y="4371"/>
                    </a:cubicBezTo>
                    <a:cubicBezTo>
                      <a:pt x="75" y="4596"/>
                      <a:pt x="58" y="4825"/>
                      <a:pt x="62" y="5054"/>
                    </a:cubicBezTo>
                    <a:cubicBezTo>
                      <a:pt x="62" y="5223"/>
                      <a:pt x="0" y="5414"/>
                      <a:pt x="38" y="5579"/>
                    </a:cubicBezTo>
                    <a:cubicBezTo>
                      <a:pt x="46" y="5609"/>
                      <a:pt x="86" y="5628"/>
                      <a:pt x="123" y="5628"/>
                    </a:cubicBezTo>
                    <a:cubicBezTo>
                      <a:pt x="130" y="5628"/>
                      <a:pt x="137" y="5628"/>
                      <a:pt x="144" y="5626"/>
                    </a:cubicBezTo>
                    <a:cubicBezTo>
                      <a:pt x="545" y="5535"/>
                      <a:pt x="422" y="4932"/>
                      <a:pt x="436" y="4691"/>
                    </a:cubicBezTo>
                    <a:cubicBezTo>
                      <a:pt x="471" y="4104"/>
                      <a:pt x="631" y="3523"/>
                      <a:pt x="743" y="2943"/>
                    </a:cubicBezTo>
                    <a:cubicBezTo>
                      <a:pt x="838" y="2451"/>
                      <a:pt x="869" y="1952"/>
                      <a:pt x="934" y="1456"/>
                    </a:cubicBezTo>
                    <a:cubicBezTo>
                      <a:pt x="965" y="1178"/>
                      <a:pt x="1016" y="902"/>
                      <a:pt x="1086" y="631"/>
                    </a:cubicBezTo>
                    <a:cubicBezTo>
                      <a:pt x="1117" y="517"/>
                      <a:pt x="1150" y="402"/>
                      <a:pt x="1188" y="290"/>
                    </a:cubicBezTo>
                    <a:cubicBezTo>
                      <a:pt x="1223" y="190"/>
                      <a:pt x="1275" y="106"/>
                      <a:pt x="1232" y="6"/>
                    </a:cubicBezTo>
                    <a:cubicBezTo>
                      <a:pt x="1229" y="2"/>
                      <a:pt x="1224" y="0"/>
                      <a:pt x="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82;p66">
                <a:extLst>
                  <a:ext uri="{FF2B5EF4-FFF2-40B4-BE49-F238E27FC236}">
                    <a16:creationId xmlns:a16="http://schemas.microsoft.com/office/drawing/2014/main" id="{79C57982-5A4C-E1F7-4F77-C198809AF490}"/>
                  </a:ext>
                </a:extLst>
              </p:cNvPr>
              <p:cNvSpPr/>
              <p:nvPr/>
            </p:nvSpPr>
            <p:spPr>
              <a:xfrm>
                <a:off x="-1974400" y="5212575"/>
                <a:ext cx="28100" cy="62175"/>
              </a:xfrm>
              <a:custGeom>
                <a:avLst/>
                <a:gdLst/>
                <a:ahLst/>
                <a:cxnLst/>
                <a:rect l="l" t="t" r="r" b="b"/>
                <a:pathLst>
                  <a:path w="1124" h="2487" extrusionOk="0">
                    <a:moveTo>
                      <a:pt x="1056" y="0"/>
                    </a:moveTo>
                    <a:cubicBezTo>
                      <a:pt x="1054" y="0"/>
                      <a:pt x="1052" y="1"/>
                      <a:pt x="1051" y="1"/>
                    </a:cubicBezTo>
                    <a:cubicBezTo>
                      <a:pt x="951" y="25"/>
                      <a:pt x="918" y="116"/>
                      <a:pt x="874" y="185"/>
                    </a:cubicBezTo>
                    <a:cubicBezTo>
                      <a:pt x="822" y="272"/>
                      <a:pt x="780" y="364"/>
                      <a:pt x="735" y="453"/>
                    </a:cubicBezTo>
                    <a:cubicBezTo>
                      <a:pt x="627" y="673"/>
                      <a:pt x="540" y="898"/>
                      <a:pt x="444" y="1120"/>
                    </a:cubicBezTo>
                    <a:cubicBezTo>
                      <a:pt x="351" y="1334"/>
                      <a:pt x="268" y="1551"/>
                      <a:pt x="192" y="1770"/>
                    </a:cubicBezTo>
                    <a:cubicBezTo>
                      <a:pt x="119" y="1985"/>
                      <a:pt x="24" y="2204"/>
                      <a:pt x="4" y="2426"/>
                    </a:cubicBezTo>
                    <a:cubicBezTo>
                      <a:pt x="0" y="2466"/>
                      <a:pt x="40" y="2487"/>
                      <a:pt x="82" y="2487"/>
                    </a:cubicBezTo>
                    <a:cubicBezTo>
                      <a:pt x="110" y="2487"/>
                      <a:pt x="138" y="2478"/>
                      <a:pt x="155" y="2459"/>
                    </a:cubicBezTo>
                    <a:cubicBezTo>
                      <a:pt x="308" y="2279"/>
                      <a:pt x="366" y="2054"/>
                      <a:pt x="433" y="1847"/>
                    </a:cubicBezTo>
                    <a:cubicBezTo>
                      <a:pt x="506" y="1627"/>
                      <a:pt x="584" y="1409"/>
                      <a:pt x="675" y="1193"/>
                    </a:cubicBezTo>
                    <a:cubicBezTo>
                      <a:pt x="764" y="977"/>
                      <a:pt x="854" y="762"/>
                      <a:pt x="933" y="544"/>
                    </a:cubicBezTo>
                    <a:cubicBezTo>
                      <a:pt x="969" y="444"/>
                      <a:pt x="1011" y="344"/>
                      <a:pt x="1045" y="243"/>
                    </a:cubicBezTo>
                    <a:cubicBezTo>
                      <a:pt x="1069" y="166"/>
                      <a:pt x="1123" y="79"/>
                      <a:pt x="1071" y="7"/>
                    </a:cubicBezTo>
                    <a:cubicBezTo>
                      <a:pt x="1067" y="3"/>
                      <a:pt x="1061" y="0"/>
                      <a:pt x="1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83;p66">
                <a:extLst>
                  <a:ext uri="{FF2B5EF4-FFF2-40B4-BE49-F238E27FC236}">
                    <a16:creationId xmlns:a16="http://schemas.microsoft.com/office/drawing/2014/main" id="{69C37D0A-6F83-326C-A713-8ECD4835DD7E}"/>
                  </a:ext>
                </a:extLst>
              </p:cNvPr>
              <p:cNvSpPr/>
              <p:nvPr/>
            </p:nvSpPr>
            <p:spPr>
              <a:xfrm>
                <a:off x="-2707700" y="5009100"/>
                <a:ext cx="452800" cy="633600"/>
              </a:xfrm>
              <a:custGeom>
                <a:avLst/>
                <a:gdLst/>
                <a:ahLst/>
                <a:cxnLst/>
                <a:rect l="l" t="t" r="r" b="b"/>
                <a:pathLst>
                  <a:path w="18112" h="25344" extrusionOk="0">
                    <a:moveTo>
                      <a:pt x="10531" y="1"/>
                    </a:moveTo>
                    <a:cubicBezTo>
                      <a:pt x="10061" y="1"/>
                      <a:pt x="9559" y="58"/>
                      <a:pt x="9026" y="183"/>
                    </a:cubicBezTo>
                    <a:cubicBezTo>
                      <a:pt x="1815" y="1868"/>
                      <a:pt x="3868" y="8901"/>
                      <a:pt x="4115" y="12523"/>
                    </a:cubicBezTo>
                    <a:cubicBezTo>
                      <a:pt x="4360" y="16145"/>
                      <a:pt x="0" y="18724"/>
                      <a:pt x="4174" y="23390"/>
                    </a:cubicBezTo>
                    <a:cubicBezTo>
                      <a:pt x="5420" y="24782"/>
                      <a:pt x="6879" y="25344"/>
                      <a:pt x="8355" y="25344"/>
                    </a:cubicBezTo>
                    <a:cubicBezTo>
                      <a:pt x="11827" y="25344"/>
                      <a:pt x="15396" y="22237"/>
                      <a:pt x="16515" y="19523"/>
                    </a:cubicBezTo>
                    <a:cubicBezTo>
                      <a:pt x="18111" y="15654"/>
                      <a:pt x="16822" y="8411"/>
                      <a:pt x="16393" y="5832"/>
                    </a:cubicBezTo>
                    <a:cubicBezTo>
                      <a:pt x="16011" y="3545"/>
                      <a:pt x="14228" y="1"/>
                      <a:pt x="10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84;p66">
                <a:extLst>
                  <a:ext uri="{FF2B5EF4-FFF2-40B4-BE49-F238E27FC236}">
                    <a16:creationId xmlns:a16="http://schemas.microsoft.com/office/drawing/2014/main" id="{9C2B90EC-EBD6-EF07-2DAC-0E84DC9690B2}"/>
                  </a:ext>
                </a:extLst>
              </p:cNvPr>
              <p:cNvSpPr/>
              <p:nvPr/>
            </p:nvSpPr>
            <p:spPr>
              <a:xfrm>
                <a:off x="-2310200" y="5361300"/>
                <a:ext cx="233350" cy="113825"/>
              </a:xfrm>
              <a:custGeom>
                <a:avLst/>
                <a:gdLst/>
                <a:ahLst/>
                <a:cxnLst/>
                <a:rect l="l" t="t" r="r" b="b"/>
                <a:pathLst>
                  <a:path w="9334" h="4553" extrusionOk="0">
                    <a:moveTo>
                      <a:pt x="9333" y="1"/>
                    </a:moveTo>
                    <a:lnTo>
                      <a:pt x="9333" y="1"/>
                    </a:lnTo>
                    <a:cubicBezTo>
                      <a:pt x="7898" y="589"/>
                      <a:pt x="5426" y="1038"/>
                      <a:pt x="3182" y="1038"/>
                    </a:cubicBezTo>
                    <a:cubicBezTo>
                      <a:pt x="1995" y="1038"/>
                      <a:pt x="872" y="912"/>
                      <a:pt x="1" y="615"/>
                    </a:cubicBezTo>
                    <a:lnTo>
                      <a:pt x="1" y="615"/>
                    </a:lnTo>
                    <a:lnTo>
                      <a:pt x="430" y="2949"/>
                    </a:lnTo>
                    <a:cubicBezTo>
                      <a:pt x="430" y="2949"/>
                      <a:pt x="1105" y="4422"/>
                      <a:pt x="2702" y="4545"/>
                    </a:cubicBezTo>
                    <a:cubicBezTo>
                      <a:pt x="2765" y="4550"/>
                      <a:pt x="2832" y="4552"/>
                      <a:pt x="2902" y="4552"/>
                    </a:cubicBezTo>
                    <a:cubicBezTo>
                      <a:pt x="4599" y="4552"/>
                      <a:pt x="8165" y="3194"/>
                      <a:pt x="8165" y="3194"/>
                    </a:cubicBezTo>
                    <a:lnTo>
                      <a:pt x="9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85;p66">
                <a:extLst>
                  <a:ext uri="{FF2B5EF4-FFF2-40B4-BE49-F238E27FC236}">
                    <a16:creationId xmlns:a16="http://schemas.microsoft.com/office/drawing/2014/main" id="{2DFE9EAB-A889-48DF-BBC0-760F526AF125}"/>
                  </a:ext>
                </a:extLst>
              </p:cNvPr>
              <p:cNvSpPr/>
              <p:nvPr/>
            </p:nvSpPr>
            <p:spPr>
              <a:xfrm>
                <a:off x="-2530200" y="6448000"/>
                <a:ext cx="199325" cy="93725"/>
              </a:xfrm>
              <a:custGeom>
                <a:avLst/>
                <a:gdLst/>
                <a:ahLst/>
                <a:cxnLst/>
                <a:rect l="l" t="t" r="r" b="b"/>
                <a:pathLst>
                  <a:path w="7973" h="3749" extrusionOk="0">
                    <a:moveTo>
                      <a:pt x="698" y="0"/>
                    </a:moveTo>
                    <a:lnTo>
                      <a:pt x="698" y="0"/>
                    </a:lnTo>
                    <a:cubicBezTo>
                      <a:pt x="84" y="492"/>
                      <a:pt x="1" y="2414"/>
                      <a:pt x="729" y="3010"/>
                    </a:cubicBezTo>
                    <a:cubicBezTo>
                      <a:pt x="1407" y="3564"/>
                      <a:pt x="4935" y="3748"/>
                      <a:pt x="6353" y="3748"/>
                    </a:cubicBezTo>
                    <a:cubicBezTo>
                      <a:pt x="6454" y="3748"/>
                      <a:pt x="6545" y="3747"/>
                      <a:pt x="6623" y="3745"/>
                    </a:cubicBezTo>
                    <a:cubicBezTo>
                      <a:pt x="7973" y="3715"/>
                      <a:pt x="7789" y="338"/>
                      <a:pt x="3706" y="124"/>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86;p66">
                <a:extLst>
                  <a:ext uri="{FF2B5EF4-FFF2-40B4-BE49-F238E27FC236}">
                    <a16:creationId xmlns:a16="http://schemas.microsoft.com/office/drawing/2014/main" id="{543E4508-8E01-A9A7-9A53-F2E98CB1308E}"/>
                  </a:ext>
                </a:extLst>
              </p:cNvPr>
              <p:cNvSpPr/>
              <p:nvPr/>
            </p:nvSpPr>
            <p:spPr>
              <a:xfrm>
                <a:off x="-2512750" y="6356775"/>
                <a:ext cx="110500" cy="126225"/>
              </a:xfrm>
              <a:custGeom>
                <a:avLst/>
                <a:gdLst/>
                <a:ahLst/>
                <a:cxnLst/>
                <a:rect l="l" t="t" r="r" b="b"/>
                <a:pathLst>
                  <a:path w="4420" h="5049" extrusionOk="0">
                    <a:moveTo>
                      <a:pt x="400" y="0"/>
                    </a:moveTo>
                    <a:cubicBezTo>
                      <a:pt x="400" y="0"/>
                      <a:pt x="0" y="3035"/>
                      <a:pt x="0" y="3894"/>
                    </a:cubicBezTo>
                    <a:cubicBezTo>
                      <a:pt x="0" y="4559"/>
                      <a:pt x="1143" y="5049"/>
                      <a:pt x="2085" y="5049"/>
                    </a:cubicBezTo>
                    <a:cubicBezTo>
                      <a:pt x="2624" y="5049"/>
                      <a:pt x="3097" y="4888"/>
                      <a:pt x="3253" y="4508"/>
                    </a:cubicBezTo>
                    <a:cubicBezTo>
                      <a:pt x="3567" y="3747"/>
                      <a:pt x="4419" y="25"/>
                      <a:pt x="4419" y="25"/>
                    </a:cubicBezTo>
                    <a:lnTo>
                      <a:pt x="400"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87;p66">
                <a:extLst>
                  <a:ext uri="{FF2B5EF4-FFF2-40B4-BE49-F238E27FC236}">
                    <a16:creationId xmlns:a16="http://schemas.microsoft.com/office/drawing/2014/main" id="{5D0A0B98-257B-D6E2-4B34-B9DC054C6B33}"/>
                  </a:ext>
                </a:extLst>
              </p:cNvPr>
              <p:cNvSpPr/>
              <p:nvPr/>
            </p:nvSpPr>
            <p:spPr>
              <a:xfrm>
                <a:off x="-3075825" y="6103425"/>
                <a:ext cx="132025" cy="186025"/>
              </a:xfrm>
              <a:custGeom>
                <a:avLst/>
                <a:gdLst/>
                <a:ahLst/>
                <a:cxnLst/>
                <a:rect l="l" t="t" r="r" b="b"/>
                <a:pathLst>
                  <a:path w="5281" h="7441" extrusionOk="0">
                    <a:moveTo>
                      <a:pt x="2499" y="1"/>
                    </a:moveTo>
                    <a:cubicBezTo>
                      <a:pt x="1673" y="1"/>
                      <a:pt x="429" y="629"/>
                      <a:pt x="235" y="1379"/>
                    </a:cubicBezTo>
                    <a:cubicBezTo>
                      <a:pt x="0" y="2287"/>
                      <a:pt x="1521" y="5991"/>
                      <a:pt x="2035" y="7039"/>
                    </a:cubicBezTo>
                    <a:cubicBezTo>
                      <a:pt x="2167" y="7309"/>
                      <a:pt x="2417" y="7441"/>
                      <a:pt x="2710" y="7441"/>
                    </a:cubicBezTo>
                    <a:cubicBezTo>
                      <a:pt x="3735" y="7441"/>
                      <a:pt x="5280" y="5828"/>
                      <a:pt x="4103" y="2874"/>
                    </a:cubicBezTo>
                    <a:lnTo>
                      <a:pt x="2956" y="91"/>
                    </a:lnTo>
                    <a:cubicBezTo>
                      <a:pt x="2832" y="29"/>
                      <a:pt x="2675"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8;p66">
                <a:extLst>
                  <a:ext uri="{FF2B5EF4-FFF2-40B4-BE49-F238E27FC236}">
                    <a16:creationId xmlns:a16="http://schemas.microsoft.com/office/drawing/2014/main" id="{D064F89E-492A-0A88-0B2C-115CE6167DEF}"/>
                  </a:ext>
                </a:extLst>
              </p:cNvPr>
              <p:cNvSpPr/>
              <p:nvPr/>
            </p:nvSpPr>
            <p:spPr>
              <a:xfrm>
                <a:off x="-3031050" y="6076550"/>
                <a:ext cx="157625" cy="112050"/>
              </a:xfrm>
              <a:custGeom>
                <a:avLst/>
                <a:gdLst/>
                <a:ahLst/>
                <a:cxnLst/>
                <a:rect l="l" t="t" r="r" b="b"/>
                <a:pathLst>
                  <a:path w="6305" h="4482" extrusionOk="0">
                    <a:moveTo>
                      <a:pt x="4645" y="0"/>
                    </a:moveTo>
                    <a:cubicBezTo>
                      <a:pt x="4645" y="0"/>
                      <a:pt x="1720" y="908"/>
                      <a:pt x="941" y="1268"/>
                    </a:cubicBezTo>
                    <a:cubicBezTo>
                      <a:pt x="1" y="1702"/>
                      <a:pt x="608" y="4482"/>
                      <a:pt x="1718" y="4482"/>
                    </a:cubicBezTo>
                    <a:cubicBezTo>
                      <a:pt x="1727" y="4482"/>
                      <a:pt x="1736" y="4482"/>
                      <a:pt x="1746" y="4481"/>
                    </a:cubicBezTo>
                    <a:cubicBezTo>
                      <a:pt x="2569" y="4447"/>
                      <a:pt x="6305" y="3664"/>
                      <a:pt x="6305" y="3664"/>
                    </a:cubicBezTo>
                    <a:lnTo>
                      <a:pt x="4645"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89;p66">
                <a:extLst>
                  <a:ext uri="{FF2B5EF4-FFF2-40B4-BE49-F238E27FC236}">
                    <a16:creationId xmlns:a16="http://schemas.microsoft.com/office/drawing/2014/main" id="{4A63B048-F97E-7C7C-F0AF-652CDA1053B0}"/>
                  </a:ext>
                </a:extLst>
              </p:cNvPr>
              <p:cNvSpPr/>
              <p:nvPr/>
            </p:nvSpPr>
            <p:spPr>
              <a:xfrm>
                <a:off x="-2931800" y="5800275"/>
                <a:ext cx="687650" cy="601700"/>
              </a:xfrm>
              <a:custGeom>
                <a:avLst/>
                <a:gdLst/>
                <a:ahLst/>
                <a:cxnLst/>
                <a:rect l="l" t="t" r="r" b="b"/>
                <a:pathLst>
                  <a:path w="27506" h="24068" extrusionOk="0">
                    <a:moveTo>
                      <a:pt x="13754" y="1"/>
                    </a:moveTo>
                    <a:cubicBezTo>
                      <a:pt x="13754" y="1"/>
                      <a:pt x="13569" y="3501"/>
                      <a:pt x="10316" y="5956"/>
                    </a:cubicBezTo>
                    <a:cubicBezTo>
                      <a:pt x="7061" y="8412"/>
                      <a:pt x="1" y="10868"/>
                      <a:pt x="1" y="10868"/>
                    </a:cubicBezTo>
                    <a:lnTo>
                      <a:pt x="1249" y="15165"/>
                    </a:lnTo>
                    <a:cubicBezTo>
                      <a:pt x="1249" y="15165"/>
                      <a:pt x="12586" y="14163"/>
                      <a:pt x="18604" y="8207"/>
                    </a:cubicBezTo>
                    <a:lnTo>
                      <a:pt x="18604" y="8207"/>
                    </a:lnTo>
                    <a:cubicBezTo>
                      <a:pt x="18604" y="8207"/>
                      <a:pt x="16844" y="20077"/>
                      <a:pt x="16455" y="23515"/>
                    </a:cubicBezTo>
                    <a:lnTo>
                      <a:pt x="21121" y="24067"/>
                    </a:lnTo>
                    <a:cubicBezTo>
                      <a:pt x="21121" y="24067"/>
                      <a:pt x="27506" y="10499"/>
                      <a:pt x="27015" y="860"/>
                    </a:cubicBezTo>
                    <a:lnTo>
                      <a:pt x="13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90;p66">
                <a:extLst>
                  <a:ext uri="{FF2B5EF4-FFF2-40B4-BE49-F238E27FC236}">
                    <a16:creationId xmlns:a16="http://schemas.microsoft.com/office/drawing/2014/main" id="{949BA1FF-7848-5D92-2E2B-FC2756273E83}"/>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91;p66">
                <a:extLst>
                  <a:ext uri="{FF2B5EF4-FFF2-40B4-BE49-F238E27FC236}">
                    <a16:creationId xmlns:a16="http://schemas.microsoft.com/office/drawing/2014/main" id="{85AC6FDC-D9F1-3957-C63E-27A5E8D3055A}"/>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92;p66">
                <a:extLst>
                  <a:ext uri="{FF2B5EF4-FFF2-40B4-BE49-F238E27FC236}">
                    <a16:creationId xmlns:a16="http://schemas.microsoft.com/office/drawing/2014/main" id="{77B80948-9BF4-A303-135F-ACC54109FC2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3;p66">
                <a:extLst>
                  <a:ext uri="{FF2B5EF4-FFF2-40B4-BE49-F238E27FC236}">
                    <a16:creationId xmlns:a16="http://schemas.microsoft.com/office/drawing/2014/main" id="{CE266939-6AD8-8545-EC56-88C8382BA9F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94;p66">
                <a:extLst>
                  <a:ext uri="{FF2B5EF4-FFF2-40B4-BE49-F238E27FC236}">
                    <a16:creationId xmlns:a16="http://schemas.microsoft.com/office/drawing/2014/main" id="{81C022C8-232B-84DD-DB1B-DC56323BD731}"/>
                  </a:ext>
                </a:extLst>
              </p:cNvPr>
              <p:cNvSpPr/>
              <p:nvPr/>
            </p:nvSpPr>
            <p:spPr>
              <a:xfrm>
                <a:off x="-2130325" y="5319350"/>
                <a:ext cx="153775" cy="163725"/>
              </a:xfrm>
              <a:custGeom>
                <a:avLst/>
                <a:gdLst/>
                <a:ahLst/>
                <a:cxnLst/>
                <a:rect l="l" t="t" r="r" b="b"/>
                <a:pathLst>
                  <a:path w="6151" h="6549" extrusionOk="0">
                    <a:moveTo>
                      <a:pt x="4512" y="1"/>
                    </a:moveTo>
                    <a:cubicBezTo>
                      <a:pt x="4368" y="1"/>
                      <a:pt x="4191" y="82"/>
                      <a:pt x="4027" y="267"/>
                    </a:cubicBezTo>
                    <a:cubicBezTo>
                      <a:pt x="3613" y="732"/>
                      <a:pt x="2812" y="1775"/>
                      <a:pt x="2812" y="1775"/>
                    </a:cubicBezTo>
                    <a:cubicBezTo>
                      <a:pt x="2812" y="1775"/>
                      <a:pt x="3281" y="569"/>
                      <a:pt x="2785" y="542"/>
                    </a:cubicBezTo>
                    <a:cubicBezTo>
                      <a:pt x="2742" y="539"/>
                      <a:pt x="2703" y="538"/>
                      <a:pt x="2668" y="538"/>
                    </a:cubicBezTo>
                    <a:cubicBezTo>
                      <a:pt x="2304" y="538"/>
                      <a:pt x="2357" y="698"/>
                      <a:pt x="1929" y="1473"/>
                    </a:cubicBezTo>
                    <a:cubicBezTo>
                      <a:pt x="1463" y="2324"/>
                      <a:pt x="732" y="3591"/>
                      <a:pt x="0" y="4025"/>
                    </a:cubicBezTo>
                    <a:lnTo>
                      <a:pt x="992" y="6548"/>
                    </a:lnTo>
                    <a:cubicBezTo>
                      <a:pt x="992" y="6548"/>
                      <a:pt x="2592" y="5644"/>
                      <a:pt x="3254" y="5014"/>
                    </a:cubicBezTo>
                    <a:cubicBezTo>
                      <a:pt x="3917" y="4381"/>
                      <a:pt x="5655" y="3230"/>
                      <a:pt x="5902" y="2489"/>
                    </a:cubicBezTo>
                    <a:cubicBezTo>
                      <a:pt x="6151" y="1748"/>
                      <a:pt x="5793" y="1721"/>
                      <a:pt x="5793" y="1721"/>
                    </a:cubicBezTo>
                    <a:cubicBezTo>
                      <a:pt x="6067" y="898"/>
                      <a:pt x="5489" y="898"/>
                      <a:pt x="5489" y="898"/>
                    </a:cubicBezTo>
                    <a:cubicBezTo>
                      <a:pt x="5629" y="441"/>
                      <a:pt x="5486" y="319"/>
                      <a:pt x="5293" y="319"/>
                    </a:cubicBezTo>
                    <a:cubicBezTo>
                      <a:pt x="5067" y="319"/>
                      <a:pt x="4772" y="485"/>
                      <a:pt x="4772" y="485"/>
                    </a:cubicBezTo>
                    <a:cubicBezTo>
                      <a:pt x="4872" y="189"/>
                      <a:pt x="4730" y="1"/>
                      <a:pt x="4512"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95;p66">
                <a:extLst>
                  <a:ext uri="{FF2B5EF4-FFF2-40B4-BE49-F238E27FC236}">
                    <a16:creationId xmlns:a16="http://schemas.microsoft.com/office/drawing/2014/main" id="{15610B29-A546-E90F-1FC6-5D9CE9326AA1}"/>
                  </a:ext>
                </a:extLst>
              </p:cNvPr>
              <p:cNvSpPr/>
              <p:nvPr/>
            </p:nvSpPr>
            <p:spPr>
              <a:xfrm>
                <a:off x="-2498950" y="5315300"/>
                <a:ext cx="188825" cy="110950"/>
              </a:xfrm>
              <a:custGeom>
                <a:avLst/>
                <a:gdLst/>
                <a:ahLst/>
                <a:cxnLst/>
                <a:rect l="l" t="t" r="r" b="b"/>
                <a:pathLst>
                  <a:path w="7553" h="4438" extrusionOk="0">
                    <a:moveTo>
                      <a:pt x="5280" y="1"/>
                    </a:moveTo>
                    <a:lnTo>
                      <a:pt x="1597" y="551"/>
                    </a:lnTo>
                    <a:cubicBezTo>
                      <a:pt x="1597" y="551"/>
                      <a:pt x="1995" y="1810"/>
                      <a:pt x="1659" y="2516"/>
                    </a:cubicBezTo>
                    <a:cubicBezTo>
                      <a:pt x="1373" y="3110"/>
                      <a:pt x="0" y="3561"/>
                      <a:pt x="0" y="3561"/>
                    </a:cubicBezTo>
                    <a:cubicBezTo>
                      <a:pt x="0" y="3561"/>
                      <a:pt x="1462" y="4438"/>
                      <a:pt x="3326" y="4438"/>
                    </a:cubicBezTo>
                    <a:cubicBezTo>
                      <a:pt x="4658" y="4438"/>
                      <a:pt x="6196" y="3990"/>
                      <a:pt x="7553" y="2455"/>
                    </a:cubicBezTo>
                    <a:cubicBezTo>
                      <a:pt x="7553" y="2455"/>
                      <a:pt x="6170" y="2148"/>
                      <a:pt x="5802" y="1843"/>
                    </a:cubicBezTo>
                    <a:cubicBezTo>
                      <a:pt x="5433" y="1536"/>
                      <a:pt x="5280" y="1"/>
                      <a:pt x="528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96;p66">
                <a:extLst>
                  <a:ext uri="{FF2B5EF4-FFF2-40B4-BE49-F238E27FC236}">
                    <a16:creationId xmlns:a16="http://schemas.microsoft.com/office/drawing/2014/main" id="{0C568649-4D26-2AD7-4838-6B46C7D8FCF6}"/>
                  </a:ext>
                </a:extLst>
              </p:cNvPr>
              <p:cNvSpPr/>
              <p:nvPr/>
            </p:nvSpPr>
            <p:spPr>
              <a:xfrm>
                <a:off x="-2466525" y="5315250"/>
                <a:ext cx="107500" cy="76625"/>
              </a:xfrm>
              <a:custGeom>
                <a:avLst/>
                <a:gdLst/>
                <a:ahLst/>
                <a:cxnLst/>
                <a:rect l="l" t="t" r="r" b="b"/>
                <a:pathLst>
                  <a:path w="4300" h="3065" extrusionOk="0">
                    <a:moveTo>
                      <a:pt x="3983" y="1"/>
                    </a:moveTo>
                    <a:lnTo>
                      <a:pt x="300" y="553"/>
                    </a:lnTo>
                    <a:cubicBezTo>
                      <a:pt x="300" y="553"/>
                      <a:pt x="698" y="1812"/>
                      <a:pt x="362" y="2518"/>
                    </a:cubicBezTo>
                    <a:cubicBezTo>
                      <a:pt x="293" y="2662"/>
                      <a:pt x="160" y="2796"/>
                      <a:pt x="0" y="2918"/>
                    </a:cubicBezTo>
                    <a:cubicBezTo>
                      <a:pt x="82" y="2943"/>
                      <a:pt x="165" y="2965"/>
                      <a:pt x="251" y="2983"/>
                    </a:cubicBezTo>
                    <a:cubicBezTo>
                      <a:pt x="511" y="3038"/>
                      <a:pt x="776" y="3065"/>
                      <a:pt x="1040" y="3065"/>
                    </a:cubicBezTo>
                    <a:cubicBezTo>
                      <a:pt x="2282" y="3065"/>
                      <a:pt x="3525" y="2481"/>
                      <a:pt x="4299" y="1507"/>
                    </a:cubicBezTo>
                    <a:cubicBezTo>
                      <a:pt x="4080" y="951"/>
                      <a:pt x="3983" y="1"/>
                      <a:pt x="39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97;p66">
                <a:extLst>
                  <a:ext uri="{FF2B5EF4-FFF2-40B4-BE49-F238E27FC236}">
                    <a16:creationId xmlns:a16="http://schemas.microsoft.com/office/drawing/2014/main" id="{BEF8EEB1-1F9C-CD18-6E8D-ABFBC58E4EE1}"/>
                  </a:ext>
                </a:extLst>
              </p:cNvPr>
              <p:cNvSpPr/>
              <p:nvPr/>
            </p:nvSpPr>
            <p:spPr>
              <a:xfrm>
                <a:off x="-2570875" y="5088500"/>
                <a:ext cx="275700" cy="276250"/>
              </a:xfrm>
              <a:custGeom>
                <a:avLst/>
                <a:gdLst/>
                <a:ahLst/>
                <a:cxnLst/>
                <a:rect l="l" t="t" r="r" b="b"/>
                <a:pathLst>
                  <a:path w="11028" h="11050" extrusionOk="0">
                    <a:moveTo>
                      <a:pt x="5518" y="0"/>
                    </a:moveTo>
                    <a:cubicBezTo>
                      <a:pt x="4768" y="2924"/>
                      <a:pt x="1499" y="5387"/>
                      <a:pt x="1499" y="5387"/>
                    </a:cubicBezTo>
                    <a:cubicBezTo>
                      <a:pt x="1499" y="5387"/>
                      <a:pt x="0" y="5556"/>
                      <a:pt x="273" y="6848"/>
                    </a:cubicBezTo>
                    <a:cubicBezTo>
                      <a:pt x="473" y="7795"/>
                      <a:pt x="1186" y="7921"/>
                      <a:pt x="1552" y="7921"/>
                    </a:cubicBezTo>
                    <a:cubicBezTo>
                      <a:pt x="1684" y="7921"/>
                      <a:pt x="1771" y="7905"/>
                      <a:pt x="1771" y="7905"/>
                    </a:cubicBezTo>
                    <a:cubicBezTo>
                      <a:pt x="1771" y="7905"/>
                      <a:pt x="2931" y="11049"/>
                      <a:pt x="6159" y="11049"/>
                    </a:cubicBezTo>
                    <a:cubicBezTo>
                      <a:pt x="6347" y="11049"/>
                      <a:pt x="6541" y="11039"/>
                      <a:pt x="6742" y="11016"/>
                    </a:cubicBezTo>
                    <a:cubicBezTo>
                      <a:pt x="10164" y="10637"/>
                      <a:pt x="11027" y="6664"/>
                      <a:pt x="9736" y="2379"/>
                    </a:cubicBezTo>
                    <a:cubicBezTo>
                      <a:pt x="8443" y="2379"/>
                      <a:pt x="5518" y="0"/>
                      <a:pt x="551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98;p66">
                <a:extLst>
                  <a:ext uri="{FF2B5EF4-FFF2-40B4-BE49-F238E27FC236}">
                    <a16:creationId xmlns:a16="http://schemas.microsoft.com/office/drawing/2014/main" id="{A2C1A4DA-F405-1684-17D9-7AC3313EE675}"/>
                  </a:ext>
                </a:extLst>
              </p:cNvPr>
              <p:cNvSpPr/>
              <p:nvPr/>
            </p:nvSpPr>
            <p:spPr>
              <a:xfrm>
                <a:off x="-2533375" y="5088500"/>
                <a:ext cx="205875" cy="134700"/>
              </a:xfrm>
              <a:custGeom>
                <a:avLst/>
                <a:gdLst/>
                <a:ahLst/>
                <a:cxnLst/>
                <a:rect l="l" t="t" r="r" b="b"/>
                <a:pathLst>
                  <a:path w="8235" h="5388" extrusionOk="0">
                    <a:moveTo>
                      <a:pt x="4018" y="0"/>
                    </a:moveTo>
                    <a:cubicBezTo>
                      <a:pt x="3270" y="2924"/>
                      <a:pt x="0" y="5387"/>
                      <a:pt x="0" y="5387"/>
                    </a:cubicBezTo>
                    <a:cubicBezTo>
                      <a:pt x="1247" y="5108"/>
                      <a:pt x="3719" y="2941"/>
                      <a:pt x="4360" y="988"/>
                    </a:cubicBezTo>
                    <a:cubicBezTo>
                      <a:pt x="4360" y="988"/>
                      <a:pt x="6338" y="2389"/>
                      <a:pt x="8005" y="2389"/>
                    </a:cubicBezTo>
                    <a:cubicBezTo>
                      <a:pt x="8082" y="2389"/>
                      <a:pt x="8159" y="2386"/>
                      <a:pt x="8234" y="2379"/>
                    </a:cubicBezTo>
                    <a:cubicBezTo>
                      <a:pt x="6943" y="2379"/>
                      <a:pt x="4018" y="0"/>
                      <a:pt x="401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99;p66">
                <a:extLst>
                  <a:ext uri="{FF2B5EF4-FFF2-40B4-BE49-F238E27FC236}">
                    <a16:creationId xmlns:a16="http://schemas.microsoft.com/office/drawing/2014/main" id="{182CD5EF-CC7B-5E8A-F3B5-A1C02E591ABF}"/>
                  </a:ext>
                </a:extLst>
              </p:cNvPr>
              <p:cNvSpPr/>
              <p:nvPr/>
            </p:nvSpPr>
            <p:spPr>
              <a:xfrm>
                <a:off x="-2557900" y="5242725"/>
                <a:ext cx="27950" cy="32325"/>
              </a:xfrm>
              <a:custGeom>
                <a:avLst/>
                <a:gdLst/>
                <a:ahLst/>
                <a:cxnLst/>
                <a:rect l="l" t="t" r="r" b="b"/>
                <a:pathLst>
                  <a:path w="1118" h="1293" extrusionOk="0">
                    <a:moveTo>
                      <a:pt x="213" y="1"/>
                    </a:moveTo>
                    <a:cubicBezTo>
                      <a:pt x="171" y="1"/>
                      <a:pt x="129" y="4"/>
                      <a:pt x="88" y="10"/>
                    </a:cubicBezTo>
                    <a:cubicBezTo>
                      <a:pt x="1" y="23"/>
                      <a:pt x="1" y="174"/>
                      <a:pt x="88" y="186"/>
                    </a:cubicBezTo>
                    <a:cubicBezTo>
                      <a:pt x="144" y="194"/>
                      <a:pt x="200" y="210"/>
                      <a:pt x="253" y="232"/>
                    </a:cubicBezTo>
                    <a:lnTo>
                      <a:pt x="269" y="239"/>
                    </a:lnTo>
                    <a:cubicBezTo>
                      <a:pt x="284" y="245"/>
                      <a:pt x="297" y="252"/>
                      <a:pt x="311" y="259"/>
                    </a:cubicBezTo>
                    <a:cubicBezTo>
                      <a:pt x="332" y="268"/>
                      <a:pt x="342" y="273"/>
                      <a:pt x="342" y="273"/>
                    </a:cubicBezTo>
                    <a:cubicBezTo>
                      <a:pt x="342" y="273"/>
                      <a:pt x="339" y="272"/>
                      <a:pt x="331" y="268"/>
                    </a:cubicBezTo>
                    <a:lnTo>
                      <a:pt x="331" y="268"/>
                    </a:lnTo>
                    <a:lnTo>
                      <a:pt x="355" y="279"/>
                    </a:lnTo>
                    <a:cubicBezTo>
                      <a:pt x="369" y="285"/>
                      <a:pt x="384" y="292"/>
                      <a:pt x="397" y="301"/>
                    </a:cubicBezTo>
                    <a:cubicBezTo>
                      <a:pt x="422" y="315"/>
                      <a:pt x="446" y="330"/>
                      <a:pt x="471" y="345"/>
                    </a:cubicBezTo>
                    <a:cubicBezTo>
                      <a:pt x="484" y="354"/>
                      <a:pt x="497" y="363"/>
                      <a:pt x="511" y="372"/>
                    </a:cubicBezTo>
                    <a:lnTo>
                      <a:pt x="529" y="384"/>
                    </a:lnTo>
                    <a:cubicBezTo>
                      <a:pt x="571" y="419"/>
                      <a:pt x="609" y="457"/>
                      <a:pt x="645" y="499"/>
                    </a:cubicBezTo>
                    <a:cubicBezTo>
                      <a:pt x="607" y="523"/>
                      <a:pt x="573" y="553"/>
                      <a:pt x="546" y="590"/>
                    </a:cubicBezTo>
                    <a:cubicBezTo>
                      <a:pt x="482" y="666"/>
                      <a:pt x="455" y="757"/>
                      <a:pt x="446" y="855"/>
                    </a:cubicBezTo>
                    <a:cubicBezTo>
                      <a:pt x="440" y="938"/>
                      <a:pt x="460" y="1020"/>
                      <a:pt x="502" y="1093"/>
                    </a:cubicBezTo>
                    <a:cubicBezTo>
                      <a:pt x="556" y="1191"/>
                      <a:pt x="636" y="1244"/>
                      <a:pt x="738" y="1284"/>
                    </a:cubicBezTo>
                    <a:cubicBezTo>
                      <a:pt x="754" y="1290"/>
                      <a:pt x="772" y="1292"/>
                      <a:pt x="790" y="1292"/>
                    </a:cubicBezTo>
                    <a:cubicBezTo>
                      <a:pt x="863" y="1292"/>
                      <a:pt x="942" y="1245"/>
                      <a:pt x="976" y="1185"/>
                    </a:cubicBezTo>
                    <a:cubicBezTo>
                      <a:pt x="1045" y="1066"/>
                      <a:pt x="1105" y="953"/>
                      <a:pt x="1114" y="813"/>
                    </a:cubicBezTo>
                    <a:cubicBezTo>
                      <a:pt x="1118" y="693"/>
                      <a:pt x="1087" y="577"/>
                      <a:pt x="1025" y="475"/>
                    </a:cubicBezTo>
                    <a:cubicBezTo>
                      <a:pt x="902" y="268"/>
                      <a:pt x="689" y="123"/>
                      <a:pt x="467" y="41"/>
                    </a:cubicBezTo>
                    <a:cubicBezTo>
                      <a:pt x="386" y="14"/>
                      <a:pt x="299" y="1"/>
                      <a:pt x="21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00;p66">
                <a:extLst>
                  <a:ext uri="{FF2B5EF4-FFF2-40B4-BE49-F238E27FC236}">
                    <a16:creationId xmlns:a16="http://schemas.microsoft.com/office/drawing/2014/main" id="{28B92662-CCFA-91E9-B36B-97001C6CA4E0}"/>
                  </a:ext>
                </a:extLst>
              </p:cNvPr>
              <p:cNvSpPr/>
              <p:nvPr/>
            </p:nvSpPr>
            <p:spPr>
              <a:xfrm>
                <a:off x="-2130325" y="5399775"/>
                <a:ext cx="81975" cy="83300"/>
              </a:xfrm>
              <a:custGeom>
                <a:avLst/>
                <a:gdLst/>
                <a:ahLst/>
                <a:cxnLst/>
                <a:rect l="l" t="t" r="r" b="b"/>
                <a:pathLst>
                  <a:path w="3279" h="3332" extrusionOk="0">
                    <a:moveTo>
                      <a:pt x="836" y="0"/>
                    </a:moveTo>
                    <a:cubicBezTo>
                      <a:pt x="567" y="345"/>
                      <a:pt x="284" y="640"/>
                      <a:pt x="0" y="808"/>
                    </a:cubicBezTo>
                    <a:lnTo>
                      <a:pt x="994" y="3331"/>
                    </a:lnTo>
                    <a:cubicBezTo>
                      <a:pt x="994" y="3331"/>
                      <a:pt x="2594" y="2427"/>
                      <a:pt x="3255" y="1797"/>
                    </a:cubicBezTo>
                    <a:lnTo>
                      <a:pt x="3279" y="1775"/>
                    </a:lnTo>
                    <a:cubicBezTo>
                      <a:pt x="2523" y="1106"/>
                      <a:pt x="1706" y="511"/>
                      <a:pt x="83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01;p66">
                <a:extLst>
                  <a:ext uri="{FF2B5EF4-FFF2-40B4-BE49-F238E27FC236}">
                    <a16:creationId xmlns:a16="http://schemas.microsoft.com/office/drawing/2014/main" id="{34E5456B-42AD-43DD-C488-9CF146219A69}"/>
                  </a:ext>
                </a:extLst>
              </p:cNvPr>
              <p:cNvSpPr/>
              <p:nvPr/>
            </p:nvSpPr>
            <p:spPr>
              <a:xfrm>
                <a:off x="-2385025" y="5395825"/>
                <a:ext cx="324750" cy="198575"/>
              </a:xfrm>
              <a:custGeom>
                <a:avLst/>
                <a:gdLst/>
                <a:ahLst/>
                <a:cxnLst/>
                <a:rect l="l" t="t" r="r" b="b"/>
                <a:pathLst>
                  <a:path w="12990" h="7943" extrusionOk="0">
                    <a:moveTo>
                      <a:pt x="10888" y="0"/>
                    </a:moveTo>
                    <a:cubicBezTo>
                      <a:pt x="6116" y="3397"/>
                      <a:pt x="108" y="3693"/>
                      <a:pt x="108" y="3693"/>
                    </a:cubicBezTo>
                    <a:lnTo>
                      <a:pt x="1" y="7520"/>
                    </a:lnTo>
                    <a:cubicBezTo>
                      <a:pt x="1" y="7520"/>
                      <a:pt x="573" y="7943"/>
                      <a:pt x="2108" y="7943"/>
                    </a:cubicBezTo>
                    <a:cubicBezTo>
                      <a:pt x="2831" y="7943"/>
                      <a:pt x="3768" y="7849"/>
                      <a:pt x="4959" y="7573"/>
                    </a:cubicBezTo>
                    <a:cubicBezTo>
                      <a:pt x="8677" y="6710"/>
                      <a:pt x="12989" y="2723"/>
                      <a:pt x="12989" y="2723"/>
                    </a:cubicBezTo>
                    <a:lnTo>
                      <a:pt x="10888" y="0"/>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02;p66">
                <a:extLst>
                  <a:ext uri="{FF2B5EF4-FFF2-40B4-BE49-F238E27FC236}">
                    <a16:creationId xmlns:a16="http://schemas.microsoft.com/office/drawing/2014/main" id="{CE8394D3-7D85-C961-3F41-F8FD454D94DB}"/>
                  </a:ext>
                </a:extLst>
              </p:cNvPr>
              <p:cNvSpPr/>
              <p:nvPr/>
            </p:nvSpPr>
            <p:spPr>
              <a:xfrm>
                <a:off x="-2067475" y="5317425"/>
                <a:ext cx="76225" cy="58800"/>
              </a:xfrm>
              <a:custGeom>
                <a:avLst/>
                <a:gdLst/>
                <a:ahLst/>
                <a:cxnLst/>
                <a:rect l="l" t="t" r="r" b="b"/>
                <a:pathLst>
                  <a:path w="3049" h="2352" extrusionOk="0">
                    <a:moveTo>
                      <a:pt x="1977" y="1"/>
                    </a:moveTo>
                    <a:cubicBezTo>
                      <a:pt x="1886" y="1"/>
                      <a:pt x="1792" y="31"/>
                      <a:pt x="1709" y="72"/>
                    </a:cubicBezTo>
                    <a:cubicBezTo>
                      <a:pt x="1323" y="266"/>
                      <a:pt x="1028" y="662"/>
                      <a:pt x="798" y="1011"/>
                    </a:cubicBezTo>
                    <a:cubicBezTo>
                      <a:pt x="723" y="1122"/>
                      <a:pt x="651" y="1233"/>
                      <a:pt x="576" y="1343"/>
                    </a:cubicBezTo>
                    <a:cubicBezTo>
                      <a:pt x="596" y="1262"/>
                      <a:pt x="607" y="1176"/>
                      <a:pt x="609" y="1091"/>
                    </a:cubicBezTo>
                    <a:cubicBezTo>
                      <a:pt x="611" y="1020"/>
                      <a:pt x="601" y="951"/>
                      <a:pt x="582" y="882"/>
                    </a:cubicBezTo>
                    <a:cubicBezTo>
                      <a:pt x="563" y="822"/>
                      <a:pt x="523" y="769"/>
                      <a:pt x="469" y="737"/>
                    </a:cubicBezTo>
                    <a:cubicBezTo>
                      <a:pt x="467" y="736"/>
                      <a:pt x="466" y="735"/>
                      <a:pt x="464" y="735"/>
                    </a:cubicBezTo>
                    <a:cubicBezTo>
                      <a:pt x="461" y="735"/>
                      <a:pt x="458" y="738"/>
                      <a:pt x="458" y="742"/>
                    </a:cubicBezTo>
                    <a:cubicBezTo>
                      <a:pt x="463" y="873"/>
                      <a:pt x="496" y="1002"/>
                      <a:pt x="478" y="1133"/>
                    </a:cubicBezTo>
                    <a:cubicBezTo>
                      <a:pt x="454" y="1278"/>
                      <a:pt x="411" y="1422"/>
                      <a:pt x="345" y="1554"/>
                    </a:cubicBezTo>
                    <a:cubicBezTo>
                      <a:pt x="284" y="1689"/>
                      <a:pt x="209" y="1816"/>
                      <a:pt x="138" y="1946"/>
                    </a:cubicBezTo>
                    <a:cubicBezTo>
                      <a:pt x="78" y="2061"/>
                      <a:pt x="0" y="2183"/>
                      <a:pt x="0" y="2315"/>
                    </a:cubicBezTo>
                    <a:cubicBezTo>
                      <a:pt x="2" y="2337"/>
                      <a:pt x="19" y="2352"/>
                      <a:pt x="38" y="2352"/>
                    </a:cubicBezTo>
                    <a:cubicBezTo>
                      <a:pt x="48" y="2352"/>
                      <a:pt x="57" y="2348"/>
                      <a:pt x="66" y="2341"/>
                    </a:cubicBezTo>
                    <a:cubicBezTo>
                      <a:pt x="173" y="2253"/>
                      <a:pt x="240" y="2114"/>
                      <a:pt x="304" y="1994"/>
                    </a:cubicBezTo>
                    <a:cubicBezTo>
                      <a:pt x="358" y="1894"/>
                      <a:pt x="407" y="1788"/>
                      <a:pt x="453" y="1685"/>
                    </a:cubicBezTo>
                    <a:cubicBezTo>
                      <a:pt x="538" y="1656"/>
                      <a:pt x="620" y="1509"/>
                      <a:pt x="660" y="1452"/>
                    </a:cubicBezTo>
                    <a:cubicBezTo>
                      <a:pt x="747" y="1331"/>
                      <a:pt x="829" y="1204"/>
                      <a:pt x="914" y="1078"/>
                    </a:cubicBezTo>
                    <a:cubicBezTo>
                      <a:pt x="1054" y="862"/>
                      <a:pt x="1215" y="662"/>
                      <a:pt x="1397" y="481"/>
                    </a:cubicBezTo>
                    <a:cubicBezTo>
                      <a:pt x="1539" y="343"/>
                      <a:pt x="1726" y="159"/>
                      <a:pt x="1931" y="132"/>
                    </a:cubicBezTo>
                    <a:cubicBezTo>
                      <a:pt x="1944" y="130"/>
                      <a:pt x="1957" y="129"/>
                      <a:pt x="1970" y="129"/>
                    </a:cubicBezTo>
                    <a:cubicBezTo>
                      <a:pt x="2060" y="129"/>
                      <a:pt x="2145" y="178"/>
                      <a:pt x="2165" y="275"/>
                    </a:cubicBezTo>
                    <a:cubicBezTo>
                      <a:pt x="2193" y="401"/>
                      <a:pt x="2109" y="515"/>
                      <a:pt x="2125" y="637"/>
                    </a:cubicBezTo>
                    <a:cubicBezTo>
                      <a:pt x="2125" y="640"/>
                      <a:pt x="2129" y="642"/>
                      <a:pt x="2129" y="646"/>
                    </a:cubicBezTo>
                    <a:cubicBezTo>
                      <a:pt x="1940" y="808"/>
                      <a:pt x="1782" y="1002"/>
                      <a:pt x="1630" y="1196"/>
                    </a:cubicBezTo>
                    <a:cubicBezTo>
                      <a:pt x="1531" y="1322"/>
                      <a:pt x="1430" y="1443"/>
                      <a:pt x="1343" y="1576"/>
                    </a:cubicBezTo>
                    <a:cubicBezTo>
                      <a:pt x="1255" y="1709"/>
                      <a:pt x="1199" y="1847"/>
                      <a:pt x="1143" y="1992"/>
                    </a:cubicBezTo>
                    <a:cubicBezTo>
                      <a:pt x="1140" y="1999"/>
                      <a:pt x="1146" y="2004"/>
                      <a:pt x="1153" y="2004"/>
                    </a:cubicBezTo>
                    <a:cubicBezTo>
                      <a:pt x="1156" y="2004"/>
                      <a:pt x="1159" y="2002"/>
                      <a:pt x="1161" y="1999"/>
                    </a:cubicBezTo>
                    <a:cubicBezTo>
                      <a:pt x="1239" y="1887"/>
                      <a:pt x="1341" y="1788"/>
                      <a:pt x="1428" y="1681"/>
                    </a:cubicBezTo>
                    <a:cubicBezTo>
                      <a:pt x="1510" y="1583"/>
                      <a:pt x="1591" y="1483"/>
                      <a:pt x="1673" y="1382"/>
                    </a:cubicBezTo>
                    <a:cubicBezTo>
                      <a:pt x="1835" y="1180"/>
                      <a:pt x="1996" y="975"/>
                      <a:pt x="2187" y="799"/>
                    </a:cubicBezTo>
                    <a:cubicBezTo>
                      <a:pt x="2325" y="670"/>
                      <a:pt x="2510" y="528"/>
                      <a:pt x="2703" y="497"/>
                    </a:cubicBezTo>
                    <a:cubicBezTo>
                      <a:pt x="2716" y="495"/>
                      <a:pt x="2727" y="494"/>
                      <a:pt x="2738" y="494"/>
                    </a:cubicBezTo>
                    <a:cubicBezTo>
                      <a:pt x="2813" y="494"/>
                      <a:pt x="2853" y="541"/>
                      <a:pt x="2886" y="615"/>
                    </a:cubicBezTo>
                    <a:cubicBezTo>
                      <a:pt x="2926" y="699"/>
                      <a:pt x="2908" y="760"/>
                      <a:pt x="2903" y="849"/>
                    </a:cubicBezTo>
                    <a:cubicBezTo>
                      <a:pt x="2903" y="870"/>
                      <a:pt x="2920" y="885"/>
                      <a:pt x="2939" y="885"/>
                    </a:cubicBezTo>
                    <a:cubicBezTo>
                      <a:pt x="2945" y="885"/>
                      <a:pt x="2951" y="883"/>
                      <a:pt x="2957" y="880"/>
                    </a:cubicBezTo>
                    <a:cubicBezTo>
                      <a:pt x="3046" y="840"/>
                      <a:pt x="3048" y="719"/>
                      <a:pt x="3041" y="635"/>
                    </a:cubicBezTo>
                    <a:cubicBezTo>
                      <a:pt x="3035" y="530"/>
                      <a:pt x="2979" y="432"/>
                      <a:pt x="2890" y="375"/>
                    </a:cubicBezTo>
                    <a:cubicBezTo>
                      <a:pt x="2843" y="347"/>
                      <a:pt x="2792" y="335"/>
                      <a:pt x="2738" y="335"/>
                    </a:cubicBezTo>
                    <a:cubicBezTo>
                      <a:pt x="2586" y="335"/>
                      <a:pt x="2419" y="432"/>
                      <a:pt x="2296" y="515"/>
                    </a:cubicBezTo>
                    <a:cubicBezTo>
                      <a:pt x="2305" y="462"/>
                      <a:pt x="2309" y="412"/>
                      <a:pt x="2311" y="359"/>
                    </a:cubicBezTo>
                    <a:cubicBezTo>
                      <a:pt x="2311" y="252"/>
                      <a:pt x="2282" y="148"/>
                      <a:pt x="2196" y="77"/>
                    </a:cubicBezTo>
                    <a:cubicBezTo>
                      <a:pt x="2130" y="22"/>
                      <a:pt x="2054" y="1"/>
                      <a:pt x="1977"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03;p66">
                <a:extLst>
                  <a:ext uri="{FF2B5EF4-FFF2-40B4-BE49-F238E27FC236}">
                    <a16:creationId xmlns:a16="http://schemas.microsoft.com/office/drawing/2014/main" id="{C45C3708-C566-5D4B-4691-A39830E4AB77}"/>
                  </a:ext>
                </a:extLst>
              </p:cNvPr>
              <p:cNvSpPr/>
              <p:nvPr/>
            </p:nvSpPr>
            <p:spPr>
              <a:xfrm>
                <a:off x="-2026225" y="5339425"/>
                <a:ext cx="47900" cy="65075"/>
              </a:xfrm>
              <a:custGeom>
                <a:avLst/>
                <a:gdLst/>
                <a:ahLst/>
                <a:cxnLst/>
                <a:rect l="l" t="t" r="r" b="b"/>
                <a:pathLst>
                  <a:path w="1916" h="2603" extrusionOk="0">
                    <a:moveTo>
                      <a:pt x="1377" y="0"/>
                    </a:moveTo>
                    <a:cubicBezTo>
                      <a:pt x="1187" y="0"/>
                      <a:pt x="1025" y="148"/>
                      <a:pt x="893" y="273"/>
                    </a:cubicBezTo>
                    <a:cubicBezTo>
                      <a:pt x="732" y="427"/>
                      <a:pt x="586" y="600"/>
                      <a:pt x="425" y="758"/>
                    </a:cubicBezTo>
                    <a:cubicBezTo>
                      <a:pt x="330" y="845"/>
                      <a:pt x="243" y="937"/>
                      <a:pt x="163" y="1037"/>
                    </a:cubicBezTo>
                    <a:cubicBezTo>
                      <a:pt x="123" y="1090"/>
                      <a:pt x="87" y="1145"/>
                      <a:pt x="54" y="1203"/>
                    </a:cubicBezTo>
                    <a:cubicBezTo>
                      <a:pt x="23" y="1257"/>
                      <a:pt x="21" y="1310"/>
                      <a:pt x="3" y="1370"/>
                    </a:cubicBezTo>
                    <a:cubicBezTo>
                      <a:pt x="1" y="1383"/>
                      <a:pt x="12" y="1392"/>
                      <a:pt x="23" y="1392"/>
                    </a:cubicBezTo>
                    <a:cubicBezTo>
                      <a:pt x="28" y="1392"/>
                      <a:pt x="34" y="1390"/>
                      <a:pt x="38" y="1384"/>
                    </a:cubicBezTo>
                    <a:cubicBezTo>
                      <a:pt x="70" y="1333"/>
                      <a:pt x="125" y="1286"/>
                      <a:pt x="165" y="1239"/>
                    </a:cubicBezTo>
                    <a:cubicBezTo>
                      <a:pt x="203" y="1190"/>
                      <a:pt x="247" y="1148"/>
                      <a:pt x="290" y="1103"/>
                    </a:cubicBezTo>
                    <a:cubicBezTo>
                      <a:pt x="374" y="1019"/>
                      <a:pt x="459" y="937"/>
                      <a:pt x="546" y="859"/>
                    </a:cubicBezTo>
                    <a:cubicBezTo>
                      <a:pt x="721" y="701"/>
                      <a:pt x="882" y="532"/>
                      <a:pt x="1051" y="369"/>
                    </a:cubicBezTo>
                    <a:cubicBezTo>
                      <a:pt x="1144" y="280"/>
                      <a:pt x="1273" y="170"/>
                      <a:pt x="1397" y="170"/>
                    </a:cubicBezTo>
                    <a:cubicBezTo>
                      <a:pt x="1459" y="170"/>
                      <a:pt x="1519" y="197"/>
                      <a:pt x="1572" y="267"/>
                    </a:cubicBezTo>
                    <a:cubicBezTo>
                      <a:pt x="1640" y="358"/>
                      <a:pt x="1634" y="480"/>
                      <a:pt x="1612" y="585"/>
                    </a:cubicBezTo>
                    <a:cubicBezTo>
                      <a:pt x="1600" y="649"/>
                      <a:pt x="1582" y="710"/>
                      <a:pt x="1560" y="772"/>
                    </a:cubicBezTo>
                    <a:cubicBezTo>
                      <a:pt x="1542" y="818"/>
                      <a:pt x="1522" y="863"/>
                      <a:pt x="1507" y="910"/>
                    </a:cubicBezTo>
                    <a:cubicBezTo>
                      <a:pt x="1503" y="910"/>
                      <a:pt x="1502" y="910"/>
                      <a:pt x="1498" y="912"/>
                    </a:cubicBezTo>
                    <a:cubicBezTo>
                      <a:pt x="1338" y="965"/>
                      <a:pt x="1204" y="1077"/>
                      <a:pt x="1077" y="1186"/>
                    </a:cubicBezTo>
                    <a:cubicBezTo>
                      <a:pt x="930" y="1313"/>
                      <a:pt x="793" y="1452"/>
                      <a:pt x="668" y="1600"/>
                    </a:cubicBezTo>
                    <a:cubicBezTo>
                      <a:pt x="601" y="1682"/>
                      <a:pt x="537" y="1768"/>
                      <a:pt x="474" y="1851"/>
                    </a:cubicBezTo>
                    <a:cubicBezTo>
                      <a:pt x="441" y="1895"/>
                      <a:pt x="408" y="1938"/>
                      <a:pt x="379" y="1984"/>
                    </a:cubicBezTo>
                    <a:cubicBezTo>
                      <a:pt x="356" y="2020"/>
                      <a:pt x="323" y="2122"/>
                      <a:pt x="290" y="2140"/>
                    </a:cubicBezTo>
                    <a:cubicBezTo>
                      <a:pt x="275" y="2148"/>
                      <a:pt x="287" y="2164"/>
                      <a:pt x="297" y="2164"/>
                    </a:cubicBezTo>
                    <a:cubicBezTo>
                      <a:pt x="301" y="2164"/>
                      <a:pt x="304" y="2163"/>
                      <a:pt x="306" y="2158"/>
                    </a:cubicBezTo>
                    <a:cubicBezTo>
                      <a:pt x="319" y="2133"/>
                      <a:pt x="405" y="2095"/>
                      <a:pt x="432" y="2073"/>
                    </a:cubicBezTo>
                    <a:cubicBezTo>
                      <a:pt x="457" y="2055"/>
                      <a:pt x="481" y="2035"/>
                      <a:pt x="504" y="2013"/>
                    </a:cubicBezTo>
                    <a:cubicBezTo>
                      <a:pt x="564" y="1951"/>
                      <a:pt x="619" y="1884"/>
                      <a:pt x="675" y="1818"/>
                    </a:cubicBezTo>
                    <a:cubicBezTo>
                      <a:pt x="782" y="1691"/>
                      <a:pt x="899" y="1571"/>
                      <a:pt x="1024" y="1462"/>
                    </a:cubicBezTo>
                    <a:cubicBezTo>
                      <a:pt x="1138" y="1368"/>
                      <a:pt x="1253" y="1268"/>
                      <a:pt x="1376" y="1186"/>
                    </a:cubicBezTo>
                    <a:cubicBezTo>
                      <a:pt x="1445" y="1140"/>
                      <a:pt x="1563" y="1064"/>
                      <a:pt x="1640" y="1064"/>
                    </a:cubicBezTo>
                    <a:cubicBezTo>
                      <a:pt x="1644" y="1064"/>
                      <a:pt x="1648" y="1064"/>
                      <a:pt x="1652" y="1065"/>
                    </a:cubicBezTo>
                    <a:cubicBezTo>
                      <a:pt x="1672" y="1066"/>
                      <a:pt x="1676" y="1070"/>
                      <a:pt x="1683" y="1081"/>
                    </a:cubicBezTo>
                    <a:cubicBezTo>
                      <a:pt x="1692" y="1097"/>
                      <a:pt x="1700" y="1117"/>
                      <a:pt x="1701" y="1137"/>
                    </a:cubicBezTo>
                    <a:cubicBezTo>
                      <a:pt x="1707" y="1215"/>
                      <a:pt x="1700" y="1293"/>
                      <a:pt x="1678" y="1368"/>
                    </a:cubicBezTo>
                    <a:cubicBezTo>
                      <a:pt x="1640" y="1537"/>
                      <a:pt x="1583" y="1702"/>
                      <a:pt x="1513" y="1858"/>
                    </a:cubicBezTo>
                    <a:cubicBezTo>
                      <a:pt x="1474" y="1942"/>
                      <a:pt x="1429" y="2022"/>
                      <a:pt x="1378" y="2098"/>
                    </a:cubicBezTo>
                    <a:cubicBezTo>
                      <a:pt x="1325" y="2180"/>
                      <a:pt x="1269" y="2258"/>
                      <a:pt x="1209" y="2332"/>
                    </a:cubicBezTo>
                    <a:cubicBezTo>
                      <a:pt x="1149" y="2407"/>
                      <a:pt x="1080" y="2480"/>
                      <a:pt x="1040" y="2567"/>
                    </a:cubicBezTo>
                    <a:cubicBezTo>
                      <a:pt x="1032" y="2581"/>
                      <a:pt x="1043" y="2603"/>
                      <a:pt x="1059" y="2603"/>
                    </a:cubicBezTo>
                    <a:cubicBezTo>
                      <a:pt x="1061" y="2603"/>
                      <a:pt x="1063" y="2602"/>
                      <a:pt x="1066" y="2601"/>
                    </a:cubicBezTo>
                    <a:cubicBezTo>
                      <a:pt x="1231" y="2536"/>
                      <a:pt x="1367" y="2380"/>
                      <a:pt x="1478" y="2245"/>
                    </a:cubicBezTo>
                    <a:cubicBezTo>
                      <a:pt x="1545" y="2162"/>
                      <a:pt x="1602" y="2071"/>
                      <a:pt x="1645" y="1975"/>
                    </a:cubicBezTo>
                    <a:cubicBezTo>
                      <a:pt x="1731" y="1793"/>
                      <a:pt x="1798" y="1602"/>
                      <a:pt x="1843" y="1406"/>
                    </a:cubicBezTo>
                    <a:cubicBezTo>
                      <a:pt x="1874" y="1263"/>
                      <a:pt x="1916" y="1025"/>
                      <a:pt x="1767" y="925"/>
                    </a:cubicBezTo>
                    <a:cubicBezTo>
                      <a:pt x="1741" y="908"/>
                      <a:pt x="1714" y="899"/>
                      <a:pt x="1685" y="894"/>
                    </a:cubicBezTo>
                    <a:cubicBezTo>
                      <a:pt x="1711" y="834"/>
                      <a:pt x="1734" y="774"/>
                      <a:pt x="1751" y="710"/>
                    </a:cubicBezTo>
                    <a:cubicBezTo>
                      <a:pt x="1785" y="603"/>
                      <a:pt x="1796" y="492"/>
                      <a:pt x="1783" y="382"/>
                    </a:cubicBezTo>
                    <a:cubicBezTo>
                      <a:pt x="1760" y="195"/>
                      <a:pt x="1622" y="31"/>
                      <a:pt x="1429" y="4"/>
                    </a:cubicBezTo>
                    <a:cubicBezTo>
                      <a:pt x="1411" y="1"/>
                      <a:pt x="1394" y="0"/>
                      <a:pt x="1377"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04;p66">
                <a:extLst>
                  <a:ext uri="{FF2B5EF4-FFF2-40B4-BE49-F238E27FC236}">
                    <a16:creationId xmlns:a16="http://schemas.microsoft.com/office/drawing/2014/main" id="{982C746F-4F5B-E3D3-FE79-B910D791EFB6}"/>
                  </a:ext>
                </a:extLst>
              </p:cNvPr>
              <p:cNvSpPr/>
              <p:nvPr/>
            </p:nvSpPr>
            <p:spPr>
              <a:xfrm>
                <a:off x="-2514675" y="5366825"/>
                <a:ext cx="224450" cy="73725"/>
              </a:xfrm>
              <a:custGeom>
                <a:avLst/>
                <a:gdLst/>
                <a:ahLst/>
                <a:cxnLst/>
                <a:rect l="l" t="t" r="r" b="b"/>
                <a:pathLst>
                  <a:path w="8978" h="2949" extrusionOk="0">
                    <a:moveTo>
                      <a:pt x="8879" y="1"/>
                    </a:moveTo>
                    <a:cubicBezTo>
                      <a:pt x="8858" y="1"/>
                      <a:pt x="8836" y="11"/>
                      <a:pt x="8821" y="34"/>
                    </a:cubicBezTo>
                    <a:cubicBezTo>
                      <a:pt x="8474" y="561"/>
                      <a:pt x="8109" y="1075"/>
                      <a:pt x="7615" y="1476"/>
                    </a:cubicBezTo>
                    <a:cubicBezTo>
                      <a:pt x="7097" y="1894"/>
                      <a:pt x="6438" y="2199"/>
                      <a:pt x="5819" y="2432"/>
                    </a:cubicBezTo>
                    <a:cubicBezTo>
                      <a:pt x="5229" y="2653"/>
                      <a:pt x="4594" y="2795"/>
                      <a:pt x="3961" y="2795"/>
                    </a:cubicBezTo>
                    <a:cubicBezTo>
                      <a:pt x="3923" y="2795"/>
                      <a:pt x="3886" y="2794"/>
                      <a:pt x="3848" y="2793"/>
                    </a:cubicBezTo>
                    <a:cubicBezTo>
                      <a:pt x="3152" y="2773"/>
                      <a:pt x="2453" y="2719"/>
                      <a:pt x="1786" y="2502"/>
                    </a:cubicBezTo>
                    <a:cubicBezTo>
                      <a:pt x="1454" y="2393"/>
                      <a:pt x="1072" y="2294"/>
                      <a:pt x="784" y="2090"/>
                    </a:cubicBezTo>
                    <a:cubicBezTo>
                      <a:pt x="548" y="1923"/>
                      <a:pt x="353" y="1654"/>
                      <a:pt x="61" y="1580"/>
                    </a:cubicBezTo>
                    <a:cubicBezTo>
                      <a:pt x="57" y="1579"/>
                      <a:pt x="53" y="1578"/>
                      <a:pt x="49" y="1578"/>
                    </a:cubicBezTo>
                    <a:cubicBezTo>
                      <a:pt x="11" y="1578"/>
                      <a:pt x="1" y="1636"/>
                      <a:pt x="41" y="1652"/>
                    </a:cubicBezTo>
                    <a:cubicBezTo>
                      <a:pt x="322" y="1765"/>
                      <a:pt x="504" y="2027"/>
                      <a:pt x="747" y="2197"/>
                    </a:cubicBezTo>
                    <a:cubicBezTo>
                      <a:pt x="1005" y="2379"/>
                      <a:pt x="1332" y="2475"/>
                      <a:pt x="1625" y="2584"/>
                    </a:cubicBezTo>
                    <a:cubicBezTo>
                      <a:pt x="1966" y="2713"/>
                      <a:pt x="2302" y="2780"/>
                      <a:pt x="2656" y="2853"/>
                    </a:cubicBezTo>
                    <a:cubicBezTo>
                      <a:pt x="3005" y="2924"/>
                      <a:pt x="3356" y="2920"/>
                      <a:pt x="3708" y="2942"/>
                    </a:cubicBezTo>
                    <a:cubicBezTo>
                      <a:pt x="3786" y="2946"/>
                      <a:pt x="3865" y="2948"/>
                      <a:pt x="3943" y="2948"/>
                    </a:cubicBezTo>
                    <a:cubicBezTo>
                      <a:pt x="4553" y="2948"/>
                      <a:pt x="5148" y="2820"/>
                      <a:pt x="5724" y="2615"/>
                    </a:cubicBezTo>
                    <a:cubicBezTo>
                      <a:pt x="6353" y="2393"/>
                      <a:pt x="6992" y="2094"/>
                      <a:pt x="7541" y="1709"/>
                    </a:cubicBezTo>
                    <a:cubicBezTo>
                      <a:pt x="8122" y="1300"/>
                      <a:pt x="8570" y="701"/>
                      <a:pt x="8945" y="107"/>
                    </a:cubicBezTo>
                    <a:cubicBezTo>
                      <a:pt x="8977" y="51"/>
                      <a:pt x="8929" y="1"/>
                      <a:pt x="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05;p66">
                <a:extLst>
                  <a:ext uri="{FF2B5EF4-FFF2-40B4-BE49-F238E27FC236}">
                    <a16:creationId xmlns:a16="http://schemas.microsoft.com/office/drawing/2014/main" id="{984490DA-FA83-BEEE-C2B6-941BAF19AEF9}"/>
                  </a:ext>
                </a:extLst>
              </p:cNvPr>
              <p:cNvSpPr/>
              <p:nvPr/>
            </p:nvSpPr>
            <p:spPr>
              <a:xfrm>
                <a:off x="-2456725" y="5397800"/>
                <a:ext cx="399400" cy="192450"/>
              </a:xfrm>
              <a:custGeom>
                <a:avLst/>
                <a:gdLst/>
                <a:ahLst/>
                <a:cxnLst/>
                <a:rect l="l" t="t" r="r" b="b"/>
                <a:pathLst>
                  <a:path w="15976" h="7698" extrusionOk="0">
                    <a:moveTo>
                      <a:pt x="13796" y="197"/>
                    </a:moveTo>
                    <a:cubicBezTo>
                      <a:pt x="13908" y="430"/>
                      <a:pt x="14065" y="642"/>
                      <a:pt x="14219" y="849"/>
                    </a:cubicBezTo>
                    <a:cubicBezTo>
                      <a:pt x="14393" y="1082"/>
                      <a:pt x="14580" y="1307"/>
                      <a:pt x="14778" y="1521"/>
                    </a:cubicBezTo>
                    <a:cubicBezTo>
                      <a:pt x="14982" y="1739"/>
                      <a:pt x="15158" y="1985"/>
                      <a:pt x="15369" y="2195"/>
                    </a:cubicBezTo>
                    <a:cubicBezTo>
                      <a:pt x="15463" y="2290"/>
                      <a:pt x="15568" y="2362"/>
                      <a:pt x="15632" y="2482"/>
                    </a:cubicBezTo>
                    <a:cubicBezTo>
                      <a:pt x="15654" y="2531"/>
                      <a:pt x="15683" y="2577"/>
                      <a:pt x="15717" y="2618"/>
                    </a:cubicBezTo>
                    <a:cubicBezTo>
                      <a:pt x="15450" y="2833"/>
                      <a:pt x="15227" y="3085"/>
                      <a:pt x="14987" y="3323"/>
                    </a:cubicBezTo>
                    <a:cubicBezTo>
                      <a:pt x="14878" y="3260"/>
                      <a:pt x="14804" y="3172"/>
                      <a:pt x="14724" y="3073"/>
                    </a:cubicBezTo>
                    <a:cubicBezTo>
                      <a:pt x="14633" y="2962"/>
                      <a:pt x="14533" y="2860"/>
                      <a:pt x="14424" y="2767"/>
                    </a:cubicBezTo>
                    <a:cubicBezTo>
                      <a:pt x="14175" y="2546"/>
                      <a:pt x="13981" y="2299"/>
                      <a:pt x="13792" y="2025"/>
                    </a:cubicBezTo>
                    <a:cubicBezTo>
                      <a:pt x="13623" y="1774"/>
                      <a:pt x="13461" y="1518"/>
                      <a:pt x="13305" y="1260"/>
                    </a:cubicBezTo>
                    <a:cubicBezTo>
                      <a:pt x="13242" y="1145"/>
                      <a:pt x="13171" y="1036"/>
                      <a:pt x="13095" y="933"/>
                    </a:cubicBezTo>
                    <a:cubicBezTo>
                      <a:pt x="13056" y="886"/>
                      <a:pt x="13009" y="815"/>
                      <a:pt x="12953" y="778"/>
                    </a:cubicBezTo>
                    <a:cubicBezTo>
                      <a:pt x="13071" y="702"/>
                      <a:pt x="13189" y="622"/>
                      <a:pt x="13300" y="537"/>
                    </a:cubicBezTo>
                    <a:cubicBezTo>
                      <a:pt x="13458" y="417"/>
                      <a:pt x="13612" y="277"/>
                      <a:pt x="13796" y="197"/>
                    </a:cubicBezTo>
                    <a:close/>
                    <a:moveTo>
                      <a:pt x="451" y="7153"/>
                    </a:moveTo>
                    <a:cubicBezTo>
                      <a:pt x="451" y="7153"/>
                      <a:pt x="451" y="7153"/>
                      <a:pt x="451" y="7153"/>
                    </a:cubicBezTo>
                    <a:lnTo>
                      <a:pt x="451" y="7153"/>
                    </a:lnTo>
                    <a:cubicBezTo>
                      <a:pt x="450" y="7153"/>
                      <a:pt x="449" y="7153"/>
                      <a:pt x="448" y="7153"/>
                    </a:cubicBezTo>
                    <a:lnTo>
                      <a:pt x="448" y="7153"/>
                    </a:lnTo>
                    <a:cubicBezTo>
                      <a:pt x="451" y="7153"/>
                      <a:pt x="451" y="7153"/>
                      <a:pt x="451" y="7153"/>
                    </a:cubicBezTo>
                    <a:close/>
                    <a:moveTo>
                      <a:pt x="13811" y="0"/>
                    </a:moveTo>
                    <a:cubicBezTo>
                      <a:pt x="13802" y="0"/>
                      <a:pt x="13794" y="2"/>
                      <a:pt x="13785" y="5"/>
                    </a:cubicBezTo>
                    <a:cubicBezTo>
                      <a:pt x="13621" y="48"/>
                      <a:pt x="13487" y="143"/>
                      <a:pt x="13354" y="243"/>
                    </a:cubicBezTo>
                    <a:cubicBezTo>
                      <a:pt x="13189" y="370"/>
                      <a:pt x="13020" y="482"/>
                      <a:pt x="12846" y="597"/>
                    </a:cubicBezTo>
                    <a:cubicBezTo>
                      <a:pt x="12492" y="829"/>
                      <a:pt x="12146" y="1078"/>
                      <a:pt x="11783" y="1298"/>
                    </a:cubicBezTo>
                    <a:cubicBezTo>
                      <a:pt x="11089" y="1714"/>
                      <a:pt x="10357" y="2059"/>
                      <a:pt x="9584" y="2302"/>
                    </a:cubicBezTo>
                    <a:cubicBezTo>
                      <a:pt x="9001" y="2486"/>
                      <a:pt x="8399" y="2613"/>
                      <a:pt x="7793" y="2682"/>
                    </a:cubicBezTo>
                    <a:cubicBezTo>
                      <a:pt x="7774" y="2637"/>
                      <a:pt x="7753" y="2589"/>
                      <a:pt x="7731" y="2544"/>
                    </a:cubicBezTo>
                    <a:cubicBezTo>
                      <a:pt x="7711" y="2500"/>
                      <a:pt x="7685" y="2460"/>
                      <a:pt x="7656" y="2424"/>
                    </a:cubicBezTo>
                    <a:cubicBezTo>
                      <a:pt x="7642" y="2408"/>
                      <a:pt x="7626" y="2391"/>
                      <a:pt x="7611" y="2379"/>
                    </a:cubicBezTo>
                    <a:cubicBezTo>
                      <a:pt x="7587" y="2361"/>
                      <a:pt x="7564" y="2346"/>
                      <a:pt x="7537" y="2337"/>
                    </a:cubicBezTo>
                    <a:cubicBezTo>
                      <a:pt x="7531" y="2335"/>
                      <a:pt x="7526" y="2334"/>
                      <a:pt x="7520" y="2334"/>
                    </a:cubicBezTo>
                    <a:cubicBezTo>
                      <a:pt x="7481" y="2334"/>
                      <a:pt x="7447" y="2387"/>
                      <a:pt x="7471" y="2420"/>
                    </a:cubicBezTo>
                    <a:cubicBezTo>
                      <a:pt x="7495" y="2453"/>
                      <a:pt x="7517" y="2490"/>
                      <a:pt x="7535" y="2524"/>
                    </a:cubicBezTo>
                    <a:cubicBezTo>
                      <a:pt x="7544" y="2542"/>
                      <a:pt x="7555" y="2560"/>
                      <a:pt x="7564" y="2579"/>
                    </a:cubicBezTo>
                    <a:cubicBezTo>
                      <a:pt x="7567" y="2589"/>
                      <a:pt x="7571" y="2598"/>
                      <a:pt x="7577" y="2608"/>
                    </a:cubicBezTo>
                    <a:lnTo>
                      <a:pt x="7584" y="2624"/>
                    </a:lnTo>
                    <a:cubicBezTo>
                      <a:pt x="7595" y="2649"/>
                      <a:pt x="7606" y="2675"/>
                      <a:pt x="7615" y="2700"/>
                    </a:cubicBezTo>
                    <a:cubicBezTo>
                      <a:pt x="7435" y="2718"/>
                      <a:pt x="7255" y="2733"/>
                      <a:pt x="7073" y="2740"/>
                    </a:cubicBezTo>
                    <a:cubicBezTo>
                      <a:pt x="6865" y="2749"/>
                      <a:pt x="6657" y="2752"/>
                      <a:pt x="6449" y="2752"/>
                    </a:cubicBezTo>
                    <a:cubicBezTo>
                      <a:pt x="5771" y="2752"/>
                      <a:pt x="5092" y="2716"/>
                      <a:pt x="4414" y="2702"/>
                    </a:cubicBezTo>
                    <a:cubicBezTo>
                      <a:pt x="3960" y="2693"/>
                      <a:pt x="3508" y="2686"/>
                      <a:pt x="3056" y="2651"/>
                    </a:cubicBezTo>
                    <a:cubicBezTo>
                      <a:pt x="2825" y="2635"/>
                      <a:pt x="2598" y="2606"/>
                      <a:pt x="2369" y="2579"/>
                    </a:cubicBezTo>
                    <a:cubicBezTo>
                      <a:pt x="2133" y="2549"/>
                      <a:pt x="1873" y="2522"/>
                      <a:pt x="1642" y="2462"/>
                    </a:cubicBezTo>
                    <a:cubicBezTo>
                      <a:pt x="1642" y="2462"/>
                      <a:pt x="1641" y="2462"/>
                      <a:pt x="1641" y="2462"/>
                    </a:cubicBezTo>
                    <a:cubicBezTo>
                      <a:pt x="1629" y="2462"/>
                      <a:pt x="1625" y="2479"/>
                      <a:pt x="1637" y="2484"/>
                    </a:cubicBezTo>
                    <a:cubicBezTo>
                      <a:pt x="1826" y="2557"/>
                      <a:pt x="1995" y="2635"/>
                      <a:pt x="2191" y="2686"/>
                    </a:cubicBezTo>
                    <a:cubicBezTo>
                      <a:pt x="2393" y="2738"/>
                      <a:pt x="2598" y="2776"/>
                      <a:pt x="2805" y="2802"/>
                    </a:cubicBezTo>
                    <a:cubicBezTo>
                      <a:pt x="3230" y="2858"/>
                      <a:pt x="3657" y="2882"/>
                      <a:pt x="4084" y="2896"/>
                    </a:cubicBezTo>
                    <a:cubicBezTo>
                      <a:pt x="4880" y="2926"/>
                      <a:pt x="5680" y="2967"/>
                      <a:pt x="6479" y="2967"/>
                    </a:cubicBezTo>
                    <a:cubicBezTo>
                      <a:pt x="6556" y="2967"/>
                      <a:pt x="6633" y="2966"/>
                      <a:pt x="6710" y="2965"/>
                    </a:cubicBezTo>
                    <a:cubicBezTo>
                      <a:pt x="8394" y="2953"/>
                      <a:pt x="10047" y="2520"/>
                      <a:pt x="11523" y="1710"/>
                    </a:cubicBezTo>
                    <a:cubicBezTo>
                      <a:pt x="11934" y="1483"/>
                      <a:pt x="12317" y="1214"/>
                      <a:pt x="12704" y="946"/>
                    </a:cubicBezTo>
                    <a:cubicBezTo>
                      <a:pt x="12751" y="913"/>
                      <a:pt x="12802" y="880"/>
                      <a:pt x="12853" y="848"/>
                    </a:cubicBezTo>
                    <a:cubicBezTo>
                      <a:pt x="12878" y="924"/>
                      <a:pt x="12953" y="1002"/>
                      <a:pt x="12989" y="1064"/>
                    </a:cubicBezTo>
                    <a:cubicBezTo>
                      <a:pt x="13060" y="1189"/>
                      <a:pt x="13125" y="1316"/>
                      <a:pt x="13193" y="1441"/>
                    </a:cubicBezTo>
                    <a:cubicBezTo>
                      <a:pt x="13349" y="1725"/>
                      <a:pt x="13521" y="2001"/>
                      <a:pt x="13709" y="2266"/>
                    </a:cubicBezTo>
                    <a:cubicBezTo>
                      <a:pt x="13894" y="2535"/>
                      <a:pt x="14104" y="2757"/>
                      <a:pt x="14344" y="2982"/>
                    </a:cubicBezTo>
                    <a:cubicBezTo>
                      <a:pt x="14500" y="3129"/>
                      <a:pt x="14626" y="3367"/>
                      <a:pt x="14815" y="3487"/>
                    </a:cubicBezTo>
                    <a:cubicBezTo>
                      <a:pt x="14773" y="3525"/>
                      <a:pt x="14733" y="3565"/>
                      <a:pt x="14688" y="3599"/>
                    </a:cubicBezTo>
                    <a:cubicBezTo>
                      <a:pt x="14257" y="3959"/>
                      <a:pt x="13799" y="4271"/>
                      <a:pt x="13343" y="4596"/>
                    </a:cubicBezTo>
                    <a:cubicBezTo>
                      <a:pt x="12875" y="4931"/>
                      <a:pt x="12406" y="5267"/>
                      <a:pt x="11934" y="5595"/>
                    </a:cubicBezTo>
                    <a:cubicBezTo>
                      <a:pt x="11480" y="5912"/>
                      <a:pt x="11018" y="6220"/>
                      <a:pt x="10515" y="6453"/>
                    </a:cubicBezTo>
                    <a:cubicBezTo>
                      <a:pt x="9515" y="6916"/>
                      <a:pt x="8381" y="7167"/>
                      <a:pt x="7291" y="7312"/>
                    </a:cubicBezTo>
                    <a:cubicBezTo>
                      <a:pt x="6716" y="7386"/>
                      <a:pt x="6136" y="7419"/>
                      <a:pt x="5557" y="7443"/>
                    </a:cubicBezTo>
                    <a:cubicBezTo>
                      <a:pt x="5164" y="7459"/>
                      <a:pt x="4770" y="7477"/>
                      <a:pt x="4376" y="7477"/>
                    </a:cubicBezTo>
                    <a:cubicBezTo>
                      <a:pt x="4190" y="7477"/>
                      <a:pt x="4004" y="7473"/>
                      <a:pt x="3818" y="7463"/>
                    </a:cubicBezTo>
                    <a:cubicBezTo>
                      <a:pt x="3155" y="7426"/>
                      <a:pt x="2493" y="7348"/>
                      <a:pt x="1839" y="7228"/>
                    </a:cubicBezTo>
                    <a:cubicBezTo>
                      <a:pt x="1530" y="7174"/>
                      <a:pt x="1221" y="7118"/>
                      <a:pt x="912" y="7063"/>
                    </a:cubicBezTo>
                    <a:cubicBezTo>
                      <a:pt x="620" y="7012"/>
                      <a:pt x="317" y="6976"/>
                      <a:pt x="39" y="6865"/>
                    </a:cubicBezTo>
                    <a:cubicBezTo>
                      <a:pt x="36" y="6864"/>
                      <a:pt x="33" y="6864"/>
                      <a:pt x="31" y="6864"/>
                    </a:cubicBezTo>
                    <a:cubicBezTo>
                      <a:pt x="11" y="6864"/>
                      <a:pt x="1" y="6896"/>
                      <a:pt x="20" y="6907"/>
                    </a:cubicBezTo>
                    <a:cubicBezTo>
                      <a:pt x="119" y="6967"/>
                      <a:pt x="222" y="7020"/>
                      <a:pt x="329" y="7063"/>
                    </a:cubicBezTo>
                    <a:cubicBezTo>
                      <a:pt x="304" y="7070"/>
                      <a:pt x="278" y="7081"/>
                      <a:pt x="255" y="7090"/>
                    </a:cubicBezTo>
                    <a:cubicBezTo>
                      <a:pt x="224" y="7105"/>
                      <a:pt x="193" y="7118"/>
                      <a:pt x="164" y="7132"/>
                    </a:cubicBezTo>
                    <a:lnTo>
                      <a:pt x="115" y="7152"/>
                    </a:lnTo>
                    <a:lnTo>
                      <a:pt x="99" y="7161"/>
                    </a:lnTo>
                    <a:lnTo>
                      <a:pt x="89" y="7165"/>
                    </a:lnTo>
                    <a:cubicBezTo>
                      <a:pt x="71" y="7172"/>
                      <a:pt x="57" y="7187"/>
                      <a:pt x="50" y="7207"/>
                    </a:cubicBezTo>
                    <a:cubicBezTo>
                      <a:pt x="31" y="7223"/>
                      <a:pt x="35" y="7252"/>
                      <a:pt x="55" y="7263"/>
                    </a:cubicBezTo>
                    <a:cubicBezTo>
                      <a:pt x="79" y="7268"/>
                      <a:pt x="100" y="7276"/>
                      <a:pt x="122" y="7285"/>
                    </a:cubicBezTo>
                    <a:cubicBezTo>
                      <a:pt x="157" y="7270"/>
                      <a:pt x="189" y="7256"/>
                      <a:pt x="222" y="7241"/>
                    </a:cubicBezTo>
                    <a:lnTo>
                      <a:pt x="277" y="7217"/>
                    </a:lnTo>
                    <a:cubicBezTo>
                      <a:pt x="286" y="7214"/>
                      <a:pt x="295" y="7210"/>
                      <a:pt x="304" y="7205"/>
                    </a:cubicBezTo>
                    <a:lnTo>
                      <a:pt x="311" y="7203"/>
                    </a:lnTo>
                    <a:lnTo>
                      <a:pt x="324" y="7198"/>
                    </a:lnTo>
                    <a:cubicBezTo>
                      <a:pt x="344" y="7190"/>
                      <a:pt x="364" y="7183"/>
                      <a:pt x="382" y="7176"/>
                    </a:cubicBezTo>
                    <a:cubicBezTo>
                      <a:pt x="383" y="7175"/>
                      <a:pt x="388" y="7172"/>
                      <a:pt x="392" y="7170"/>
                    </a:cubicBezTo>
                    <a:lnTo>
                      <a:pt x="392" y="7170"/>
                    </a:lnTo>
                    <a:cubicBezTo>
                      <a:pt x="395" y="7169"/>
                      <a:pt x="398" y="7168"/>
                      <a:pt x="400" y="7167"/>
                    </a:cubicBezTo>
                    <a:cubicBezTo>
                      <a:pt x="407" y="7165"/>
                      <a:pt x="415" y="7161"/>
                      <a:pt x="424" y="7159"/>
                    </a:cubicBezTo>
                    <a:cubicBezTo>
                      <a:pt x="431" y="7158"/>
                      <a:pt x="436" y="7156"/>
                      <a:pt x="442" y="7154"/>
                    </a:cubicBezTo>
                    <a:cubicBezTo>
                      <a:pt x="442" y="7154"/>
                      <a:pt x="442" y="7154"/>
                      <a:pt x="443" y="7154"/>
                    </a:cubicBezTo>
                    <a:lnTo>
                      <a:pt x="443" y="7154"/>
                    </a:lnTo>
                    <a:cubicBezTo>
                      <a:pt x="445" y="7154"/>
                      <a:pt x="447" y="7153"/>
                      <a:pt x="448" y="7153"/>
                    </a:cubicBezTo>
                    <a:lnTo>
                      <a:pt x="448" y="7153"/>
                    </a:lnTo>
                    <a:cubicBezTo>
                      <a:pt x="447" y="7153"/>
                      <a:pt x="446" y="7153"/>
                      <a:pt x="444" y="7153"/>
                    </a:cubicBezTo>
                    <a:lnTo>
                      <a:pt x="444" y="7153"/>
                    </a:lnTo>
                    <a:cubicBezTo>
                      <a:pt x="447" y="7153"/>
                      <a:pt x="449" y="7153"/>
                      <a:pt x="451" y="7153"/>
                    </a:cubicBezTo>
                    <a:lnTo>
                      <a:pt x="451" y="7153"/>
                    </a:lnTo>
                    <a:cubicBezTo>
                      <a:pt x="457" y="7151"/>
                      <a:pt x="464" y="7149"/>
                      <a:pt x="471" y="7147"/>
                    </a:cubicBezTo>
                    <a:cubicBezTo>
                      <a:pt x="471" y="7146"/>
                      <a:pt x="471" y="7145"/>
                      <a:pt x="472" y="7145"/>
                    </a:cubicBezTo>
                    <a:lnTo>
                      <a:pt x="472" y="7145"/>
                    </a:lnTo>
                    <a:cubicBezTo>
                      <a:pt x="483" y="7143"/>
                      <a:pt x="493" y="7135"/>
                      <a:pt x="498" y="7125"/>
                    </a:cubicBezTo>
                    <a:cubicBezTo>
                      <a:pt x="840" y="7239"/>
                      <a:pt x="1203" y="7294"/>
                      <a:pt x="1548" y="7366"/>
                    </a:cubicBezTo>
                    <a:cubicBezTo>
                      <a:pt x="2118" y="7484"/>
                      <a:pt x="2694" y="7573"/>
                      <a:pt x="3274" y="7635"/>
                    </a:cubicBezTo>
                    <a:cubicBezTo>
                      <a:pt x="3693" y="7677"/>
                      <a:pt x="4114" y="7698"/>
                      <a:pt x="4536" y="7698"/>
                    </a:cubicBezTo>
                    <a:cubicBezTo>
                      <a:pt x="4703" y="7698"/>
                      <a:pt x="4871" y="7695"/>
                      <a:pt x="5039" y="7688"/>
                    </a:cubicBezTo>
                    <a:cubicBezTo>
                      <a:pt x="5629" y="7666"/>
                      <a:pt x="6220" y="7650"/>
                      <a:pt x="6810" y="7595"/>
                    </a:cubicBezTo>
                    <a:cubicBezTo>
                      <a:pt x="7923" y="7490"/>
                      <a:pt x="9062" y="7247"/>
                      <a:pt x="10103" y="6834"/>
                    </a:cubicBezTo>
                    <a:cubicBezTo>
                      <a:pt x="10617" y="6631"/>
                      <a:pt x="11108" y="6371"/>
                      <a:pt x="11567" y="6062"/>
                    </a:cubicBezTo>
                    <a:cubicBezTo>
                      <a:pt x="12054" y="5735"/>
                      <a:pt x="12537" y="5401"/>
                      <a:pt x="13020" y="5067"/>
                    </a:cubicBezTo>
                    <a:cubicBezTo>
                      <a:pt x="13531" y="4715"/>
                      <a:pt x="14072" y="4384"/>
                      <a:pt x="14555" y="3993"/>
                    </a:cubicBezTo>
                    <a:cubicBezTo>
                      <a:pt x="15038" y="3605"/>
                      <a:pt x="15420" y="3102"/>
                      <a:pt x="15917" y="2726"/>
                    </a:cubicBezTo>
                    <a:cubicBezTo>
                      <a:pt x="15970" y="2684"/>
                      <a:pt x="15975" y="2608"/>
                      <a:pt x="15930" y="2559"/>
                    </a:cubicBezTo>
                    <a:cubicBezTo>
                      <a:pt x="15928" y="2557"/>
                      <a:pt x="15930" y="2553"/>
                      <a:pt x="15928" y="2551"/>
                    </a:cubicBezTo>
                    <a:cubicBezTo>
                      <a:pt x="15845" y="2473"/>
                      <a:pt x="15815" y="2371"/>
                      <a:pt x="15748" y="2282"/>
                    </a:cubicBezTo>
                    <a:cubicBezTo>
                      <a:pt x="15679" y="2190"/>
                      <a:pt x="15581" y="2121"/>
                      <a:pt x="15501" y="2039"/>
                    </a:cubicBezTo>
                    <a:cubicBezTo>
                      <a:pt x="15298" y="1828"/>
                      <a:pt x="15123" y="1589"/>
                      <a:pt x="14924" y="1376"/>
                    </a:cubicBezTo>
                    <a:cubicBezTo>
                      <a:pt x="14726" y="1164"/>
                      <a:pt x="14540" y="942"/>
                      <a:pt x="14368" y="711"/>
                    </a:cubicBezTo>
                    <a:cubicBezTo>
                      <a:pt x="14212" y="502"/>
                      <a:pt x="14070" y="275"/>
                      <a:pt x="13894" y="83"/>
                    </a:cubicBezTo>
                    <a:cubicBezTo>
                      <a:pt x="13892" y="36"/>
                      <a:pt x="13854" y="0"/>
                      <a:pt x="1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06;p66">
                <a:extLst>
                  <a:ext uri="{FF2B5EF4-FFF2-40B4-BE49-F238E27FC236}">
                    <a16:creationId xmlns:a16="http://schemas.microsoft.com/office/drawing/2014/main" id="{725A84F3-6D9B-F981-2538-34F15CEB930B}"/>
                  </a:ext>
                </a:extLst>
              </p:cNvPr>
              <p:cNvSpPr/>
              <p:nvPr/>
            </p:nvSpPr>
            <p:spPr>
              <a:xfrm>
                <a:off x="-2599900" y="5790425"/>
                <a:ext cx="359400" cy="49050"/>
              </a:xfrm>
              <a:custGeom>
                <a:avLst/>
                <a:gdLst/>
                <a:ahLst/>
                <a:cxnLst/>
                <a:rect l="l" t="t" r="r" b="b"/>
                <a:pathLst>
                  <a:path w="14376" h="1962" extrusionOk="0">
                    <a:moveTo>
                      <a:pt x="31" y="0"/>
                    </a:moveTo>
                    <a:cubicBezTo>
                      <a:pt x="21" y="33"/>
                      <a:pt x="11" y="64"/>
                      <a:pt x="1" y="97"/>
                    </a:cubicBezTo>
                    <a:cubicBezTo>
                      <a:pt x="905" y="396"/>
                      <a:pt x="1808" y="723"/>
                      <a:pt x="2736" y="934"/>
                    </a:cubicBezTo>
                    <a:cubicBezTo>
                      <a:pt x="3818" y="1177"/>
                      <a:pt x="4897" y="1484"/>
                      <a:pt x="5994" y="1655"/>
                    </a:cubicBezTo>
                    <a:cubicBezTo>
                      <a:pt x="6962" y="1805"/>
                      <a:pt x="7943" y="1961"/>
                      <a:pt x="8926" y="1961"/>
                    </a:cubicBezTo>
                    <a:cubicBezTo>
                      <a:pt x="9054" y="1961"/>
                      <a:pt x="9182" y="1959"/>
                      <a:pt x="9309" y="1953"/>
                    </a:cubicBezTo>
                    <a:cubicBezTo>
                      <a:pt x="10381" y="1906"/>
                      <a:pt x="11454" y="1811"/>
                      <a:pt x="12506" y="1588"/>
                    </a:cubicBezTo>
                    <a:cubicBezTo>
                      <a:pt x="13129" y="1457"/>
                      <a:pt x="13765" y="1285"/>
                      <a:pt x="14375" y="1052"/>
                    </a:cubicBezTo>
                    <a:cubicBezTo>
                      <a:pt x="14373" y="987"/>
                      <a:pt x="14370" y="918"/>
                      <a:pt x="14368" y="847"/>
                    </a:cubicBezTo>
                    <a:cubicBezTo>
                      <a:pt x="14333" y="861"/>
                      <a:pt x="14301" y="876"/>
                      <a:pt x="14268" y="889"/>
                    </a:cubicBezTo>
                    <a:cubicBezTo>
                      <a:pt x="13787" y="1076"/>
                      <a:pt x="13293" y="1228"/>
                      <a:pt x="12791" y="1343"/>
                    </a:cubicBezTo>
                    <a:cubicBezTo>
                      <a:pt x="11743" y="1588"/>
                      <a:pt x="10684" y="1670"/>
                      <a:pt x="9613" y="1726"/>
                    </a:cubicBezTo>
                    <a:cubicBezTo>
                      <a:pt x="9436" y="1735"/>
                      <a:pt x="9260" y="1740"/>
                      <a:pt x="9084" y="1740"/>
                    </a:cubicBezTo>
                    <a:cubicBezTo>
                      <a:pt x="8147" y="1740"/>
                      <a:pt x="7227" y="1616"/>
                      <a:pt x="6294" y="1483"/>
                    </a:cubicBezTo>
                    <a:cubicBezTo>
                      <a:pt x="5208" y="1326"/>
                      <a:pt x="4156" y="1023"/>
                      <a:pt x="3083" y="801"/>
                    </a:cubicBezTo>
                    <a:cubicBezTo>
                      <a:pt x="2489" y="680"/>
                      <a:pt x="1910" y="522"/>
                      <a:pt x="1328" y="349"/>
                    </a:cubicBezTo>
                    <a:cubicBezTo>
                      <a:pt x="1034" y="262"/>
                      <a:pt x="742" y="173"/>
                      <a:pt x="446" y="93"/>
                    </a:cubicBezTo>
                    <a:cubicBezTo>
                      <a:pt x="306" y="55"/>
                      <a:pt x="169" y="24"/>
                      <a:pt x="3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07;p66">
                <a:extLst>
                  <a:ext uri="{FF2B5EF4-FFF2-40B4-BE49-F238E27FC236}">
                    <a16:creationId xmlns:a16="http://schemas.microsoft.com/office/drawing/2014/main" id="{488390CD-C1AC-9B8B-B228-4C41AD492FF6}"/>
                  </a:ext>
                </a:extLst>
              </p:cNvPr>
              <p:cNvSpPr/>
              <p:nvPr/>
            </p:nvSpPr>
            <p:spPr>
              <a:xfrm>
                <a:off x="-2441600" y="5952950"/>
                <a:ext cx="100" cy="200"/>
              </a:xfrm>
              <a:custGeom>
                <a:avLst/>
                <a:gdLst/>
                <a:ahLst/>
                <a:cxnLst/>
                <a:rect l="l" t="t" r="r" b="b"/>
                <a:pathLst>
                  <a:path w="4" h="8" extrusionOk="0">
                    <a:moveTo>
                      <a:pt x="4" y="0"/>
                    </a:moveTo>
                    <a:cubicBezTo>
                      <a:pt x="3" y="0"/>
                      <a:pt x="3" y="1"/>
                      <a:pt x="3" y="1"/>
                    </a:cubicBezTo>
                    <a:lnTo>
                      <a:pt x="3" y="1"/>
                    </a:lnTo>
                    <a:cubicBezTo>
                      <a:pt x="3" y="1"/>
                      <a:pt x="4" y="0"/>
                      <a:pt x="4" y="0"/>
                    </a:cubicBezTo>
                    <a:close/>
                    <a:moveTo>
                      <a:pt x="3" y="1"/>
                    </a:moveTo>
                    <a:lnTo>
                      <a:pt x="3" y="1"/>
                    </a:lnTo>
                    <a:cubicBezTo>
                      <a:pt x="2" y="3"/>
                      <a:pt x="1" y="5"/>
                      <a:pt x="1" y="6"/>
                    </a:cubicBezTo>
                    <a:lnTo>
                      <a:pt x="1" y="6"/>
                    </a:lnTo>
                    <a:cubicBezTo>
                      <a:pt x="1" y="5"/>
                      <a:pt x="2" y="5"/>
                      <a:pt x="2" y="4"/>
                    </a:cubicBezTo>
                    <a:cubicBezTo>
                      <a:pt x="3" y="3"/>
                      <a:pt x="3" y="2"/>
                      <a:pt x="3" y="1"/>
                    </a:cubicBezTo>
                    <a:close/>
                    <a:moveTo>
                      <a:pt x="1" y="6"/>
                    </a:moveTo>
                    <a:lnTo>
                      <a:pt x="1" y="6"/>
                    </a:lnTo>
                    <a:cubicBezTo>
                      <a:pt x="1" y="6"/>
                      <a:pt x="0" y="7"/>
                      <a:pt x="0" y="7"/>
                    </a:cubicBezTo>
                    <a:cubicBezTo>
                      <a:pt x="0" y="7"/>
                      <a:pt x="1" y="7"/>
                      <a:pt x="1" y="6"/>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08;p66">
                <a:extLst>
                  <a:ext uri="{FF2B5EF4-FFF2-40B4-BE49-F238E27FC236}">
                    <a16:creationId xmlns:a16="http://schemas.microsoft.com/office/drawing/2014/main" id="{E6278526-7DE9-B7A2-317A-7749D583F8EC}"/>
                  </a:ext>
                </a:extLst>
              </p:cNvPr>
              <p:cNvSpPr/>
              <p:nvPr/>
            </p:nvSpPr>
            <p:spPr>
              <a:xfrm>
                <a:off x="-2441525" y="5952725"/>
                <a:ext cx="125" cy="200"/>
              </a:xfrm>
              <a:custGeom>
                <a:avLst/>
                <a:gdLst/>
                <a:ahLst/>
                <a:cxnLst/>
                <a:rect l="l" t="t" r="r" b="b"/>
                <a:pathLst>
                  <a:path w="5" h="8" extrusionOk="0">
                    <a:moveTo>
                      <a:pt x="1" y="7"/>
                    </a:moveTo>
                    <a:lnTo>
                      <a:pt x="1" y="7"/>
                    </a:lnTo>
                    <a:cubicBezTo>
                      <a:pt x="3" y="4"/>
                      <a:pt x="5" y="0"/>
                      <a:pt x="1" y="7"/>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09;p66">
                <a:extLst>
                  <a:ext uri="{FF2B5EF4-FFF2-40B4-BE49-F238E27FC236}">
                    <a16:creationId xmlns:a16="http://schemas.microsoft.com/office/drawing/2014/main" id="{442A7BBB-30AE-F5C3-6FD3-67BF4C6A6F60}"/>
                  </a:ext>
                </a:extLst>
              </p:cNvPr>
              <p:cNvSpPr/>
              <p:nvPr/>
            </p:nvSpPr>
            <p:spPr>
              <a:xfrm>
                <a:off x="-2468575" y="5951400"/>
                <a:ext cx="45675" cy="55750"/>
              </a:xfrm>
              <a:custGeom>
                <a:avLst/>
                <a:gdLst/>
                <a:ahLst/>
                <a:cxnLst/>
                <a:rect l="l" t="t" r="r" b="b"/>
                <a:pathLst>
                  <a:path w="1827" h="2230" extrusionOk="0">
                    <a:moveTo>
                      <a:pt x="1709" y="0"/>
                    </a:moveTo>
                    <a:cubicBezTo>
                      <a:pt x="1699" y="0"/>
                      <a:pt x="1689" y="2"/>
                      <a:pt x="1679" y="6"/>
                    </a:cubicBezTo>
                    <a:cubicBezTo>
                      <a:pt x="1572" y="48"/>
                      <a:pt x="1504" y="142"/>
                      <a:pt x="1437" y="231"/>
                    </a:cubicBezTo>
                    <a:cubicBezTo>
                      <a:pt x="1401" y="278"/>
                      <a:pt x="1368" y="329"/>
                      <a:pt x="1334" y="378"/>
                    </a:cubicBezTo>
                    <a:cubicBezTo>
                      <a:pt x="1310" y="271"/>
                      <a:pt x="1277" y="169"/>
                      <a:pt x="1234" y="69"/>
                    </a:cubicBezTo>
                    <a:cubicBezTo>
                      <a:pt x="1228" y="49"/>
                      <a:pt x="1216" y="31"/>
                      <a:pt x="1199" y="20"/>
                    </a:cubicBezTo>
                    <a:cubicBezTo>
                      <a:pt x="1186" y="12"/>
                      <a:pt x="1172" y="8"/>
                      <a:pt x="1157" y="8"/>
                    </a:cubicBezTo>
                    <a:cubicBezTo>
                      <a:pt x="1136" y="8"/>
                      <a:pt x="1116" y="17"/>
                      <a:pt x="1099" y="33"/>
                    </a:cubicBezTo>
                    <a:cubicBezTo>
                      <a:pt x="1092" y="42"/>
                      <a:pt x="1085" y="53"/>
                      <a:pt x="1081" y="66"/>
                    </a:cubicBezTo>
                    <a:cubicBezTo>
                      <a:pt x="1079" y="68"/>
                      <a:pt x="1079" y="71"/>
                      <a:pt x="1079" y="75"/>
                    </a:cubicBezTo>
                    <a:lnTo>
                      <a:pt x="1079" y="69"/>
                    </a:lnTo>
                    <a:cubicBezTo>
                      <a:pt x="1079" y="71"/>
                      <a:pt x="1078" y="73"/>
                      <a:pt x="1076" y="75"/>
                    </a:cubicBezTo>
                    <a:cubicBezTo>
                      <a:pt x="1076" y="77"/>
                      <a:pt x="1076" y="80"/>
                      <a:pt x="1076" y="82"/>
                    </a:cubicBezTo>
                    <a:cubicBezTo>
                      <a:pt x="1074" y="89"/>
                      <a:pt x="1072" y="97"/>
                      <a:pt x="1070" y="104"/>
                    </a:cubicBezTo>
                    <a:cubicBezTo>
                      <a:pt x="1072" y="122"/>
                      <a:pt x="1076" y="138"/>
                      <a:pt x="1081" y="157"/>
                    </a:cubicBezTo>
                    <a:cubicBezTo>
                      <a:pt x="1088" y="186"/>
                      <a:pt x="1096" y="216"/>
                      <a:pt x="1101" y="246"/>
                    </a:cubicBezTo>
                    <a:cubicBezTo>
                      <a:pt x="1112" y="304"/>
                      <a:pt x="1121" y="364"/>
                      <a:pt x="1134" y="422"/>
                    </a:cubicBezTo>
                    <a:cubicBezTo>
                      <a:pt x="1147" y="482"/>
                      <a:pt x="1165" y="540"/>
                      <a:pt x="1186" y="598"/>
                    </a:cubicBezTo>
                    <a:cubicBezTo>
                      <a:pt x="1081" y="767"/>
                      <a:pt x="981" y="938"/>
                      <a:pt x="878" y="1108"/>
                    </a:cubicBezTo>
                    <a:cubicBezTo>
                      <a:pt x="758" y="1306"/>
                      <a:pt x="636" y="1513"/>
                      <a:pt x="489" y="1693"/>
                    </a:cubicBezTo>
                    <a:cubicBezTo>
                      <a:pt x="420" y="1777"/>
                      <a:pt x="344" y="1857"/>
                      <a:pt x="264" y="1931"/>
                    </a:cubicBezTo>
                    <a:cubicBezTo>
                      <a:pt x="188" y="1998"/>
                      <a:pt x="66" y="2069"/>
                      <a:pt x="19" y="2160"/>
                    </a:cubicBezTo>
                    <a:cubicBezTo>
                      <a:pt x="0" y="2191"/>
                      <a:pt x="22" y="2229"/>
                      <a:pt x="59" y="2229"/>
                    </a:cubicBezTo>
                    <a:cubicBezTo>
                      <a:pt x="60" y="2229"/>
                      <a:pt x="61" y="2229"/>
                      <a:pt x="62" y="2229"/>
                    </a:cubicBezTo>
                    <a:cubicBezTo>
                      <a:pt x="164" y="2229"/>
                      <a:pt x="270" y="2145"/>
                      <a:pt x="347" y="2086"/>
                    </a:cubicBezTo>
                    <a:cubicBezTo>
                      <a:pt x="436" y="2018"/>
                      <a:pt x="520" y="1942"/>
                      <a:pt x="596" y="1860"/>
                    </a:cubicBezTo>
                    <a:cubicBezTo>
                      <a:pt x="761" y="1690"/>
                      <a:pt x="909" y="1502"/>
                      <a:pt x="1039" y="1304"/>
                    </a:cubicBezTo>
                    <a:cubicBezTo>
                      <a:pt x="1150" y="1136"/>
                      <a:pt x="1254" y="963"/>
                      <a:pt x="1363" y="792"/>
                    </a:cubicBezTo>
                    <a:lnTo>
                      <a:pt x="1372" y="792"/>
                    </a:lnTo>
                    <a:cubicBezTo>
                      <a:pt x="1408" y="778"/>
                      <a:pt x="1428" y="740"/>
                      <a:pt x="1421" y="701"/>
                    </a:cubicBezTo>
                    <a:cubicBezTo>
                      <a:pt x="1481" y="609"/>
                      <a:pt x="1543" y="516"/>
                      <a:pt x="1608" y="427"/>
                    </a:cubicBezTo>
                    <a:cubicBezTo>
                      <a:pt x="1673" y="338"/>
                      <a:pt x="1775" y="246"/>
                      <a:pt x="1808" y="135"/>
                    </a:cubicBezTo>
                    <a:cubicBezTo>
                      <a:pt x="1827" y="74"/>
                      <a:pt x="177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8610;p66">
                <a:extLst>
                  <a:ext uri="{FF2B5EF4-FFF2-40B4-BE49-F238E27FC236}">
                    <a16:creationId xmlns:a16="http://schemas.microsoft.com/office/drawing/2014/main" id="{35BC9844-A342-C0D9-8D7B-BCD9327023B6}"/>
                  </a:ext>
                </a:extLst>
              </p:cNvPr>
              <p:cNvSpPr/>
              <p:nvPr/>
            </p:nvSpPr>
            <p:spPr>
              <a:xfrm>
                <a:off x="-2897650" y="6057800"/>
                <a:ext cx="43850" cy="116675"/>
              </a:xfrm>
              <a:custGeom>
                <a:avLst/>
                <a:gdLst/>
                <a:ahLst/>
                <a:cxnLst/>
                <a:rect l="l" t="t" r="r" b="b"/>
                <a:pathLst>
                  <a:path w="1754" h="4667" extrusionOk="0">
                    <a:moveTo>
                      <a:pt x="168" y="0"/>
                    </a:moveTo>
                    <a:lnTo>
                      <a:pt x="1" y="64"/>
                    </a:lnTo>
                    <a:cubicBezTo>
                      <a:pt x="52" y="229"/>
                      <a:pt x="102" y="392"/>
                      <a:pt x="151" y="558"/>
                    </a:cubicBezTo>
                    <a:cubicBezTo>
                      <a:pt x="309" y="1081"/>
                      <a:pt x="449" y="1608"/>
                      <a:pt x="598" y="2132"/>
                    </a:cubicBezTo>
                    <a:cubicBezTo>
                      <a:pt x="842" y="2986"/>
                      <a:pt x="1121" y="3829"/>
                      <a:pt x="1408" y="4666"/>
                    </a:cubicBezTo>
                    <a:cubicBezTo>
                      <a:pt x="1519" y="4650"/>
                      <a:pt x="1634" y="4632"/>
                      <a:pt x="1753" y="4614"/>
                    </a:cubicBezTo>
                    <a:cubicBezTo>
                      <a:pt x="1657" y="4347"/>
                      <a:pt x="1561" y="4083"/>
                      <a:pt x="1466" y="3814"/>
                    </a:cubicBezTo>
                    <a:cubicBezTo>
                      <a:pt x="1094" y="2774"/>
                      <a:pt x="753" y="1724"/>
                      <a:pt x="402" y="676"/>
                    </a:cubicBezTo>
                    <a:cubicBezTo>
                      <a:pt x="326" y="449"/>
                      <a:pt x="250" y="223"/>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8611;p66">
                <a:extLst>
                  <a:ext uri="{FF2B5EF4-FFF2-40B4-BE49-F238E27FC236}">
                    <a16:creationId xmlns:a16="http://schemas.microsoft.com/office/drawing/2014/main" id="{5B1B437F-5D49-325F-32DE-5146C668E1B3}"/>
                  </a:ext>
                </a:extLst>
              </p:cNvPr>
              <p:cNvSpPr/>
              <p:nvPr/>
            </p:nvSpPr>
            <p:spPr>
              <a:xfrm>
                <a:off x="-2516300" y="6349050"/>
                <a:ext cx="129525" cy="21450"/>
              </a:xfrm>
              <a:custGeom>
                <a:avLst/>
                <a:gdLst/>
                <a:ahLst/>
                <a:cxnLst/>
                <a:rect l="l" t="t" r="r" b="b"/>
                <a:pathLst>
                  <a:path w="5181" h="858" extrusionOk="0">
                    <a:moveTo>
                      <a:pt x="28" y="0"/>
                    </a:moveTo>
                    <a:cubicBezTo>
                      <a:pt x="19" y="71"/>
                      <a:pt x="10" y="140"/>
                      <a:pt x="0" y="209"/>
                    </a:cubicBezTo>
                    <a:cubicBezTo>
                      <a:pt x="209" y="251"/>
                      <a:pt x="416" y="302"/>
                      <a:pt x="629" y="345"/>
                    </a:cubicBezTo>
                    <a:cubicBezTo>
                      <a:pt x="1181" y="454"/>
                      <a:pt x="1735" y="542"/>
                      <a:pt x="2291" y="611"/>
                    </a:cubicBezTo>
                    <a:cubicBezTo>
                      <a:pt x="2836" y="680"/>
                      <a:pt x="3384" y="729"/>
                      <a:pt x="3931" y="765"/>
                    </a:cubicBezTo>
                    <a:cubicBezTo>
                      <a:pt x="4309" y="790"/>
                      <a:pt x="4687" y="814"/>
                      <a:pt x="5063" y="858"/>
                    </a:cubicBezTo>
                    <a:cubicBezTo>
                      <a:pt x="5101" y="770"/>
                      <a:pt x="5139" y="680"/>
                      <a:pt x="5181" y="583"/>
                    </a:cubicBezTo>
                    <a:cubicBezTo>
                      <a:pt x="4757" y="527"/>
                      <a:pt x="4329" y="500"/>
                      <a:pt x="3902" y="474"/>
                    </a:cubicBezTo>
                    <a:cubicBezTo>
                      <a:pt x="2789" y="402"/>
                      <a:pt x="1670" y="285"/>
                      <a:pt x="569" y="104"/>
                    </a:cubicBezTo>
                    <a:cubicBezTo>
                      <a:pt x="387" y="75"/>
                      <a:pt x="209" y="2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8612;p66">
                <a:extLst>
                  <a:ext uri="{FF2B5EF4-FFF2-40B4-BE49-F238E27FC236}">
                    <a16:creationId xmlns:a16="http://schemas.microsoft.com/office/drawing/2014/main" id="{0E68D479-0339-1A31-CB0B-0F05779E2200}"/>
                  </a:ext>
                </a:extLst>
              </p:cNvPr>
              <p:cNvSpPr/>
              <p:nvPr/>
            </p:nvSpPr>
            <p:spPr>
              <a:xfrm>
                <a:off x="-2999900" y="6198125"/>
                <a:ext cx="50700" cy="50425"/>
              </a:xfrm>
              <a:custGeom>
                <a:avLst/>
                <a:gdLst/>
                <a:ahLst/>
                <a:cxnLst/>
                <a:rect l="l" t="t" r="r" b="b"/>
                <a:pathLst>
                  <a:path w="2028" h="2017" extrusionOk="0">
                    <a:moveTo>
                      <a:pt x="1324" y="0"/>
                    </a:moveTo>
                    <a:cubicBezTo>
                      <a:pt x="1318" y="0"/>
                      <a:pt x="1311" y="1"/>
                      <a:pt x="1304" y="1"/>
                    </a:cubicBezTo>
                    <a:cubicBezTo>
                      <a:pt x="1079" y="31"/>
                      <a:pt x="927" y="203"/>
                      <a:pt x="814" y="408"/>
                    </a:cubicBezTo>
                    <a:cubicBezTo>
                      <a:pt x="758" y="381"/>
                      <a:pt x="701" y="350"/>
                      <a:pt x="643" y="327"/>
                    </a:cubicBezTo>
                    <a:cubicBezTo>
                      <a:pt x="516" y="272"/>
                      <a:pt x="380" y="221"/>
                      <a:pt x="240" y="203"/>
                    </a:cubicBezTo>
                    <a:cubicBezTo>
                      <a:pt x="221" y="188"/>
                      <a:pt x="197" y="181"/>
                      <a:pt x="174" y="181"/>
                    </a:cubicBezTo>
                    <a:cubicBezTo>
                      <a:pt x="152" y="181"/>
                      <a:pt x="129" y="188"/>
                      <a:pt x="109" y="201"/>
                    </a:cubicBezTo>
                    <a:lnTo>
                      <a:pt x="91" y="214"/>
                    </a:lnTo>
                    <a:cubicBezTo>
                      <a:pt x="6" y="274"/>
                      <a:pt x="0" y="396"/>
                      <a:pt x="91" y="454"/>
                    </a:cubicBezTo>
                    <a:cubicBezTo>
                      <a:pt x="220" y="535"/>
                      <a:pt x="367" y="592"/>
                      <a:pt x="502" y="661"/>
                    </a:cubicBezTo>
                    <a:cubicBezTo>
                      <a:pt x="558" y="688"/>
                      <a:pt x="609" y="723"/>
                      <a:pt x="663" y="752"/>
                    </a:cubicBezTo>
                    <a:cubicBezTo>
                      <a:pt x="645" y="801"/>
                      <a:pt x="629" y="850"/>
                      <a:pt x="612" y="893"/>
                    </a:cubicBezTo>
                    <a:cubicBezTo>
                      <a:pt x="551" y="1077"/>
                      <a:pt x="500" y="1264"/>
                      <a:pt x="440" y="1449"/>
                    </a:cubicBezTo>
                    <a:cubicBezTo>
                      <a:pt x="416" y="1525"/>
                      <a:pt x="391" y="1602"/>
                      <a:pt x="369" y="1680"/>
                    </a:cubicBezTo>
                    <a:cubicBezTo>
                      <a:pt x="349" y="1752"/>
                      <a:pt x="318" y="1843"/>
                      <a:pt x="347" y="1916"/>
                    </a:cubicBezTo>
                    <a:cubicBezTo>
                      <a:pt x="365" y="1974"/>
                      <a:pt x="418" y="2012"/>
                      <a:pt x="478" y="2016"/>
                    </a:cubicBezTo>
                    <a:cubicBezTo>
                      <a:pt x="485" y="2017"/>
                      <a:pt x="492" y="2017"/>
                      <a:pt x="499" y="2017"/>
                    </a:cubicBezTo>
                    <a:cubicBezTo>
                      <a:pt x="661" y="2017"/>
                      <a:pt x="762" y="1798"/>
                      <a:pt x="816" y="1673"/>
                    </a:cubicBezTo>
                    <a:cubicBezTo>
                      <a:pt x="896" y="1491"/>
                      <a:pt x="947" y="1297"/>
                      <a:pt x="1005" y="1106"/>
                    </a:cubicBezTo>
                    <a:cubicBezTo>
                      <a:pt x="1017" y="1064"/>
                      <a:pt x="1032" y="1024"/>
                      <a:pt x="1045" y="982"/>
                    </a:cubicBezTo>
                    <a:cubicBezTo>
                      <a:pt x="1139" y="1042"/>
                      <a:pt x="1232" y="1104"/>
                      <a:pt x="1321" y="1169"/>
                    </a:cubicBezTo>
                    <a:cubicBezTo>
                      <a:pt x="1442" y="1257"/>
                      <a:pt x="1571" y="1389"/>
                      <a:pt x="1719" y="1427"/>
                    </a:cubicBezTo>
                    <a:cubicBezTo>
                      <a:pt x="1736" y="1432"/>
                      <a:pt x="1753" y="1434"/>
                      <a:pt x="1770" y="1434"/>
                    </a:cubicBezTo>
                    <a:cubicBezTo>
                      <a:pt x="1920" y="1434"/>
                      <a:pt x="2028" y="1270"/>
                      <a:pt x="1951" y="1128"/>
                    </a:cubicBezTo>
                    <a:cubicBezTo>
                      <a:pt x="1873" y="986"/>
                      <a:pt x="1695" y="893"/>
                      <a:pt x="1562" y="810"/>
                    </a:cubicBezTo>
                    <a:cubicBezTo>
                      <a:pt x="1442" y="732"/>
                      <a:pt x="1317" y="661"/>
                      <a:pt x="1190" y="592"/>
                    </a:cubicBezTo>
                    <a:cubicBezTo>
                      <a:pt x="1221" y="526"/>
                      <a:pt x="1257" y="461"/>
                      <a:pt x="1299" y="399"/>
                    </a:cubicBezTo>
                    <a:lnTo>
                      <a:pt x="1301" y="396"/>
                    </a:lnTo>
                    <a:cubicBezTo>
                      <a:pt x="1306" y="390"/>
                      <a:pt x="1312" y="385"/>
                      <a:pt x="1315" y="379"/>
                    </a:cubicBezTo>
                    <a:cubicBezTo>
                      <a:pt x="1328" y="363"/>
                      <a:pt x="1337" y="347"/>
                      <a:pt x="1352" y="330"/>
                    </a:cubicBezTo>
                    <a:cubicBezTo>
                      <a:pt x="1352" y="330"/>
                      <a:pt x="1373" y="305"/>
                      <a:pt x="1377" y="301"/>
                    </a:cubicBezTo>
                    <a:cubicBezTo>
                      <a:pt x="1390" y="288"/>
                      <a:pt x="1402" y="276"/>
                      <a:pt x="1413" y="263"/>
                    </a:cubicBezTo>
                    <a:cubicBezTo>
                      <a:pt x="1491" y="182"/>
                      <a:pt x="1450"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8613;p66">
                <a:extLst>
                  <a:ext uri="{FF2B5EF4-FFF2-40B4-BE49-F238E27FC236}">
                    <a16:creationId xmlns:a16="http://schemas.microsoft.com/office/drawing/2014/main" id="{5D83A190-224F-EBD0-4CDF-768EC0ED6DFD}"/>
                  </a:ext>
                </a:extLst>
              </p:cNvPr>
              <p:cNvSpPr/>
              <p:nvPr/>
            </p:nvSpPr>
            <p:spPr>
              <a:xfrm>
                <a:off x="-2423175" y="6449250"/>
                <a:ext cx="44525" cy="39175"/>
              </a:xfrm>
              <a:custGeom>
                <a:avLst/>
                <a:gdLst/>
                <a:ahLst/>
                <a:cxnLst/>
                <a:rect l="l" t="t" r="r" b="b"/>
                <a:pathLst>
                  <a:path w="1781" h="1567" extrusionOk="0">
                    <a:moveTo>
                      <a:pt x="144" y="0"/>
                    </a:moveTo>
                    <a:cubicBezTo>
                      <a:pt x="71" y="0"/>
                      <a:pt x="0" y="82"/>
                      <a:pt x="50" y="152"/>
                    </a:cubicBezTo>
                    <a:cubicBezTo>
                      <a:pt x="146" y="281"/>
                      <a:pt x="282" y="379"/>
                      <a:pt x="404" y="480"/>
                    </a:cubicBezTo>
                    <a:cubicBezTo>
                      <a:pt x="506" y="566"/>
                      <a:pt x="606" y="653"/>
                      <a:pt x="706" y="740"/>
                    </a:cubicBezTo>
                    <a:cubicBezTo>
                      <a:pt x="626" y="811"/>
                      <a:pt x="549" y="886"/>
                      <a:pt x="478" y="964"/>
                    </a:cubicBezTo>
                    <a:cubicBezTo>
                      <a:pt x="428" y="1016"/>
                      <a:pt x="382" y="1073"/>
                      <a:pt x="337" y="1131"/>
                    </a:cubicBezTo>
                    <a:cubicBezTo>
                      <a:pt x="273" y="1212"/>
                      <a:pt x="210" y="1285"/>
                      <a:pt x="204" y="1394"/>
                    </a:cubicBezTo>
                    <a:cubicBezTo>
                      <a:pt x="199" y="1508"/>
                      <a:pt x="297" y="1567"/>
                      <a:pt x="395" y="1567"/>
                    </a:cubicBezTo>
                    <a:cubicBezTo>
                      <a:pt x="406" y="1567"/>
                      <a:pt x="417" y="1566"/>
                      <a:pt x="428" y="1565"/>
                    </a:cubicBezTo>
                    <a:cubicBezTo>
                      <a:pt x="515" y="1552"/>
                      <a:pt x="582" y="1478"/>
                      <a:pt x="640" y="1420"/>
                    </a:cubicBezTo>
                    <a:cubicBezTo>
                      <a:pt x="689" y="1370"/>
                      <a:pt x="736" y="1320"/>
                      <a:pt x="784" y="1269"/>
                    </a:cubicBezTo>
                    <a:cubicBezTo>
                      <a:pt x="856" y="1189"/>
                      <a:pt x="936" y="1116"/>
                      <a:pt x="1016" y="1044"/>
                    </a:cubicBezTo>
                    <a:cubicBezTo>
                      <a:pt x="1051" y="1080"/>
                      <a:pt x="1087" y="1113"/>
                      <a:pt x="1121" y="1149"/>
                    </a:cubicBezTo>
                    <a:cubicBezTo>
                      <a:pt x="1178" y="1211"/>
                      <a:pt x="1229" y="1278"/>
                      <a:pt x="1283" y="1341"/>
                    </a:cubicBezTo>
                    <a:cubicBezTo>
                      <a:pt x="1309" y="1369"/>
                      <a:pt x="1332" y="1398"/>
                      <a:pt x="1358" y="1425"/>
                    </a:cubicBezTo>
                    <a:cubicBezTo>
                      <a:pt x="1372" y="1439"/>
                      <a:pt x="1387" y="1454"/>
                      <a:pt x="1403" y="1467"/>
                    </a:cubicBezTo>
                    <a:lnTo>
                      <a:pt x="1447" y="1501"/>
                    </a:lnTo>
                    <a:lnTo>
                      <a:pt x="1492" y="1521"/>
                    </a:lnTo>
                    <a:cubicBezTo>
                      <a:pt x="1526" y="1535"/>
                      <a:pt x="1559" y="1544"/>
                      <a:pt x="1592" y="1544"/>
                    </a:cubicBezTo>
                    <a:cubicBezTo>
                      <a:pt x="1621" y="1544"/>
                      <a:pt x="1651" y="1537"/>
                      <a:pt x="1681" y="1519"/>
                    </a:cubicBezTo>
                    <a:cubicBezTo>
                      <a:pt x="1734" y="1489"/>
                      <a:pt x="1781" y="1420"/>
                      <a:pt x="1774" y="1356"/>
                    </a:cubicBezTo>
                    <a:cubicBezTo>
                      <a:pt x="1772" y="1296"/>
                      <a:pt x="1757" y="1238"/>
                      <a:pt x="1730" y="1185"/>
                    </a:cubicBezTo>
                    <a:cubicBezTo>
                      <a:pt x="1710" y="1149"/>
                      <a:pt x="1686" y="1114"/>
                      <a:pt x="1661" y="1082"/>
                    </a:cubicBezTo>
                    <a:cubicBezTo>
                      <a:pt x="1599" y="1004"/>
                      <a:pt x="1534" y="929"/>
                      <a:pt x="1465" y="860"/>
                    </a:cubicBezTo>
                    <a:cubicBezTo>
                      <a:pt x="1438" y="833"/>
                      <a:pt x="1408" y="807"/>
                      <a:pt x="1381" y="780"/>
                    </a:cubicBezTo>
                    <a:lnTo>
                      <a:pt x="1392" y="773"/>
                    </a:lnTo>
                    <a:cubicBezTo>
                      <a:pt x="1456" y="733"/>
                      <a:pt x="1516" y="689"/>
                      <a:pt x="1574" y="642"/>
                    </a:cubicBezTo>
                    <a:cubicBezTo>
                      <a:pt x="1639" y="589"/>
                      <a:pt x="1666" y="520"/>
                      <a:pt x="1694" y="444"/>
                    </a:cubicBezTo>
                    <a:cubicBezTo>
                      <a:pt x="1724" y="353"/>
                      <a:pt x="1643" y="271"/>
                      <a:pt x="1556" y="271"/>
                    </a:cubicBezTo>
                    <a:cubicBezTo>
                      <a:pt x="1546" y="271"/>
                      <a:pt x="1535" y="273"/>
                      <a:pt x="1525" y="275"/>
                    </a:cubicBezTo>
                    <a:cubicBezTo>
                      <a:pt x="1529" y="274"/>
                      <a:pt x="1531" y="274"/>
                      <a:pt x="1531" y="274"/>
                    </a:cubicBezTo>
                    <a:lnTo>
                      <a:pt x="1531" y="274"/>
                    </a:lnTo>
                    <a:cubicBezTo>
                      <a:pt x="1532" y="274"/>
                      <a:pt x="1502" y="281"/>
                      <a:pt x="1498" y="281"/>
                    </a:cubicBezTo>
                    <a:cubicBezTo>
                      <a:pt x="1497" y="281"/>
                      <a:pt x="1497" y="281"/>
                      <a:pt x="1497" y="281"/>
                    </a:cubicBezTo>
                    <a:lnTo>
                      <a:pt x="1497" y="281"/>
                    </a:lnTo>
                    <a:cubicBezTo>
                      <a:pt x="1479" y="284"/>
                      <a:pt x="1461" y="288"/>
                      <a:pt x="1443" y="295"/>
                    </a:cubicBezTo>
                    <a:cubicBezTo>
                      <a:pt x="1405" y="308"/>
                      <a:pt x="1368" y="324"/>
                      <a:pt x="1332" y="346"/>
                    </a:cubicBezTo>
                    <a:cubicBezTo>
                      <a:pt x="1274" y="379"/>
                      <a:pt x="1212" y="408"/>
                      <a:pt x="1152" y="439"/>
                    </a:cubicBezTo>
                    <a:cubicBezTo>
                      <a:pt x="1120" y="457"/>
                      <a:pt x="1087" y="477"/>
                      <a:pt x="1054" y="495"/>
                    </a:cubicBezTo>
                    <a:cubicBezTo>
                      <a:pt x="923" y="391"/>
                      <a:pt x="785" y="297"/>
                      <a:pt x="644" y="210"/>
                    </a:cubicBezTo>
                    <a:cubicBezTo>
                      <a:pt x="498" y="126"/>
                      <a:pt x="331" y="26"/>
                      <a:pt x="164" y="3"/>
                    </a:cubicBezTo>
                    <a:cubicBezTo>
                      <a:pt x="157" y="1"/>
                      <a:pt x="150"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14;p66">
                <a:extLst>
                  <a:ext uri="{FF2B5EF4-FFF2-40B4-BE49-F238E27FC236}">
                    <a16:creationId xmlns:a16="http://schemas.microsoft.com/office/drawing/2014/main" id="{43E0F0FE-AE71-778B-4571-344E91D35E01}"/>
                  </a:ext>
                </a:extLst>
              </p:cNvPr>
              <p:cNvSpPr/>
              <p:nvPr/>
            </p:nvSpPr>
            <p:spPr>
              <a:xfrm>
                <a:off x="-2385925" y="6487225"/>
                <a:ext cx="375" cy="200"/>
              </a:xfrm>
              <a:custGeom>
                <a:avLst/>
                <a:gdLst/>
                <a:ahLst/>
                <a:cxnLst/>
                <a:rect l="l" t="t" r="r" b="b"/>
                <a:pathLst>
                  <a:path w="15" h="8" extrusionOk="0">
                    <a:moveTo>
                      <a:pt x="4" y="2"/>
                    </a:moveTo>
                    <a:lnTo>
                      <a:pt x="0" y="0"/>
                    </a:lnTo>
                    <a:cubicBezTo>
                      <a:pt x="15" y="8"/>
                      <a:pt x="15" y="8"/>
                      <a:pt x="4" y="2"/>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15;p66">
                <a:extLst>
                  <a:ext uri="{FF2B5EF4-FFF2-40B4-BE49-F238E27FC236}">
                    <a16:creationId xmlns:a16="http://schemas.microsoft.com/office/drawing/2014/main" id="{64423B61-E33E-18A9-F0A4-111AF635741C}"/>
                  </a:ext>
                </a:extLst>
              </p:cNvPr>
              <p:cNvSpPr/>
              <p:nvPr/>
            </p:nvSpPr>
            <p:spPr>
              <a:xfrm>
                <a:off x="-2105950" y="5269625"/>
                <a:ext cx="183400" cy="40050"/>
              </a:xfrm>
              <a:custGeom>
                <a:avLst/>
                <a:gdLst/>
                <a:ahLst/>
                <a:cxnLst/>
                <a:rect l="l" t="t" r="r" b="b"/>
                <a:pathLst>
                  <a:path w="7336" h="1602" extrusionOk="0">
                    <a:moveTo>
                      <a:pt x="2337" y="246"/>
                    </a:moveTo>
                    <a:lnTo>
                      <a:pt x="3777" y="249"/>
                    </a:lnTo>
                    <a:cubicBezTo>
                      <a:pt x="3759" y="251"/>
                      <a:pt x="3743" y="257"/>
                      <a:pt x="3728" y="269"/>
                    </a:cubicBezTo>
                    <a:cubicBezTo>
                      <a:pt x="3450" y="551"/>
                      <a:pt x="3214" y="869"/>
                      <a:pt x="2969" y="1179"/>
                    </a:cubicBezTo>
                    <a:cubicBezTo>
                      <a:pt x="2707" y="909"/>
                      <a:pt x="2547" y="558"/>
                      <a:pt x="2337" y="246"/>
                    </a:cubicBezTo>
                    <a:close/>
                    <a:moveTo>
                      <a:pt x="420" y="242"/>
                    </a:moveTo>
                    <a:lnTo>
                      <a:pt x="1657" y="244"/>
                    </a:lnTo>
                    <a:lnTo>
                      <a:pt x="1923" y="244"/>
                    </a:lnTo>
                    <a:cubicBezTo>
                      <a:pt x="1663" y="536"/>
                      <a:pt x="1583" y="952"/>
                      <a:pt x="1312" y="1239"/>
                    </a:cubicBezTo>
                    <a:cubicBezTo>
                      <a:pt x="1158" y="1049"/>
                      <a:pt x="1020" y="845"/>
                      <a:pt x="864" y="656"/>
                    </a:cubicBezTo>
                    <a:cubicBezTo>
                      <a:pt x="747" y="515"/>
                      <a:pt x="600" y="327"/>
                      <a:pt x="420" y="242"/>
                    </a:cubicBezTo>
                    <a:close/>
                    <a:moveTo>
                      <a:pt x="4120" y="249"/>
                    </a:moveTo>
                    <a:cubicBezTo>
                      <a:pt x="4544" y="251"/>
                      <a:pt x="4967" y="255"/>
                      <a:pt x="5390" y="258"/>
                    </a:cubicBezTo>
                    <a:cubicBezTo>
                      <a:pt x="5107" y="594"/>
                      <a:pt x="4845" y="949"/>
                      <a:pt x="4569" y="1290"/>
                    </a:cubicBezTo>
                    <a:lnTo>
                      <a:pt x="4569" y="1288"/>
                    </a:lnTo>
                    <a:cubicBezTo>
                      <a:pt x="4304" y="967"/>
                      <a:pt x="4129" y="578"/>
                      <a:pt x="3842" y="269"/>
                    </a:cubicBezTo>
                    <a:cubicBezTo>
                      <a:pt x="3830" y="257"/>
                      <a:pt x="3813" y="249"/>
                      <a:pt x="3795" y="249"/>
                    </a:cubicBezTo>
                    <a:close/>
                    <a:moveTo>
                      <a:pt x="5573" y="260"/>
                    </a:moveTo>
                    <a:cubicBezTo>
                      <a:pt x="5833" y="262"/>
                      <a:pt x="6091" y="264"/>
                      <a:pt x="6351" y="266"/>
                    </a:cubicBezTo>
                    <a:cubicBezTo>
                      <a:pt x="6430" y="267"/>
                      <a:pt x="6509" y="267"/>
                      <a:pt x="6588" y="267"/>
                    </a:cubicBezTo>
                    <a:cubicBezTo>
                      <a:pt x="6666" y="267"/>
                      <a:pt x="6745" y="267"/>
                      <a:pt x="6823" y="268"/>
                    </a:cubicBezTo>
                    <a:cubicBezTo>
                      <a:pt x="6540" y="569"/>
                      <a:pt x="6378" y="958"/>
                      <a:pt x="6147" y="1301"/>
                    </a:cubicBezTo>
                    <a:lnTo>
                      <a:pt x="6147" y="1299"/>
                    </a:lnTo>
                    <a:cubicBezTo>
                      <a:pt x="5917" y="978"/>
                      <a:pt x="5731" y="624"/>
                      <a:pt x="5573" y="260"/>
                    </a:cubicBezTo>
                    <a:close/>
                    <a:moveTo>
                      <a:pt x="5470" y="411"/>
                    </a:moveTo>
                    <a:cubicBezTo>
                      <a:pt x="5624" y="749"/>
                      <a:pt x="5791" y="1083"/>
                      <a:pt x="5993" y="1395"/>
                    </a:cubicBezTo>
                    <a:cubicBezTo>
                      <a:pt x="5886" y="1399"/>
                      <a:pt x="5779" y="1399"/>
                      <a:pt x="5671" y="1403"/>
                    </a:cubicBezTo>
                    <a:cubicBezTo>
                      <a:pt x="5643" y="1404"/>
                      <a:pt x="5615" y="1404"/>
                      <a:pt x="5587" y="1404"/>
                    </a:cubicBezTo>
                    <a:cubicBezTo>
                      <a:pt x="5351" y="1404"/>
                      <a:pt x="5115" y="1373"/>
                      <a:pt x="4878" y="1370"/>
                    </a:cubicBezTo>
                    <a:cubicBezTo>
                      <a:pt x="4821" y="1370"/>
                      <a:pt x="4763" y="1375"/>
                      <a:pt x="4709" y="1377"/>
                    </a:cubicBezTo>
                    <a:cubicBezTo>
                      <a:pt x="4967" y="1059"/>
                      <a:pt x="5212" y="729"/>
                      <a:pt x="5470" y="411"/>
                    </a:cubicBezTo>
                    <a:close/>
                    <a:moveTo>
                      <a:pt x="2150" y="268"/>
                    </a:moveTo>
                    <a:cubicBezTo>
                      <a:pt x="2427" y="616"/>
                      <a:pt x="2589" y="1045"/>
                      <a:pt x="2920" y="1356"/>
                    </a:cubicBezTo>
                    <a:cubicBezTo>
                      <a:pt x="2935" y="1370"/>
                      <a:pt x="2958" y="1379"/>
                      <a:pt x="2979" y="1379"/>
                    </a:cubicBezTo>
                    <a:cubicBezTo>
                      <a:pt x="2999" y="1379"/>
                      <a:pt x="3018" y="1372"/>
                      <a:pt x="3031" y="1356"/>
                    </a:cubicBezTo>
                    <a:cubicBezTo>
                      <a:pt x="3279" y="1052"/>
                      <a:pt x="3515" y="738"/>
                      <a:pt x="3782" y="451"/>
                    </a:cubicBezTo>
                    <a:cubicBezTo>
                      <a:pt x="4031" y="742"/>
                      <a:pt x="4200" y="1090"/>
                      <a:pt x="4440" y="1388"/>
                    </a:cubicBezTo>
                    <a:cubicBezTo>
                      <a:pt x="4326" y="1399"/>
                      <a:pt x="4211" y="1408"/>
                      <a:pt x="4097" y="1410"/>
                    </a:cubicBezTo>
                    <a:cubicBezTo>
                      <a:pt x="4062" y="1411"/>
                      <a:pt x="4028" y="1411"/>
                      <a:pt x="3994" y="1411"/>
                    </a:cubicBezTo>
                    <a:cubicBezTo>
                      <a:pt x="3765" y="1411"/>
                      <a:pt x="3538" y="1392"/>
                      <a:pt x="3310" y="1385"/>
                    </a:cubicBezTo>
                    <a:cubicBezTo>
                      <a:pt x="3237" y="1382"/>
                      <a:pt x="3164" y="1381"/>
                      <a:pt x="3091" y="1381"/>
                    </a:cubicBezTo>
                    <a:cubicBezTo>
                      <a:pt x="2927" y="1381"/>
                      <a:pt x="2764" y="1386"/>
                      <a:pt x="2600" y="1386"/>
                    </a:cubicBezTo>
                    <a:cubicBezTo>
                      <a:pt x="2558" y="1386"/>
                      <a:pt x="2517" y="1385"/>
                      <a:pt x="2475" y="1385"/>
                    </a:cubicBezTo>
                    <a:cubicBezTo>
                      <a:pt x="2243" y="1380"/>
                      <a:pt x="2013" y="1354"/>
                      <a:pt x="1783" y="1354"/>
                    </a:cubicBezTo>
                    <a:cubicBezTo>
                      <a:pt x="1751" y="1354"/>
                      <a:pt x="1720" y="1354"/>
                      <a:pt x="1688" y="1356"/>
                    </a:cubicBezTo>
                    <a:cubicBezTo>
                      <a:pt x="1606" y="1359"/>
                      <a:pt x="1525" y="1366"/>
                      <a:pt x="1443" y="1375"/>
                    </a:cubicBezTo>
                    <a:cubicBezTo>
                      <a:pt x="1750" y="1054"/>
                      <a:pt x="1806" y="551"/>
                      <a:pt x="2150" y="268"/>
                    </a:cubicBezTo>
                    <a:close/>
                    <a:moveTo>
                      <a:pt x="7335" y="0"/>
                    </a:moveTo>
                    <a:cubicBezTo>
                      <a:pt x="6284" y="0"/>
                      <a:pt x="5230" y="4"/>
                      <a:pt x="4178" y="11"/>
                    </a:cubicBezTo>
                    <a:cubicBezTo>
                      <a:pt x="2785" y="15"/>
                      <a:pt x="1392" y="19"/>
                      <a:pt x="1" y="22"/>
                    </a:cubicBezTo>
                    <a:lnTo>
                      <a:pt x="23" y="242"/>
                    </a:lnTo>
                    <a:lnTo>
                      <a:pt x="88" y="242"/>
                    </a:lnTo>
                    <a:cubicBezTo>
                      <a:pt x="66" y="257"/>
                      <a:pt x="46" y="271"/>
                      <a:pt x="28" y="289"/>
                    </a:cubicBezTo>
                    <a:lnTo>
                      <a:pt x="54" y="529"/>
                    </a:lnTo>
                    <a:cubicBezTo>
                      <a:pt x="113" y="450"/>
                      <a:pt x="182" y="389"/>
                      <a:pt x="259" y="389"/>
                    </a:cubicBezTo>
                    <a:cubicBezTo>
                      <a:pt x="276" y="389"/>
                      <a:pt x="294" y="392"/>
                      <a:pt x="311" y="398"/>
                    </a:cubicBezTo>
                    <a:cubicBezTo>
                      <a:pt x="520" y="478"/>
                      <a:pt x="687" y="720"/>
                      <a:pt x="818" y="889"/>
                    </a:cubicBezTo>
                    <a:cubicBezTo>
                      <a:pt x="949" y="1059"/>
                      <a:pt x="1069" y="1239"/>
                      <a:pt x="1203" y="1406"/>
                    </a:cubicBezTo>
                    <a:cubicBezTo>
                      <a:pt x="1080" y="1425"/>
                      <a:pt x="956" y="1441"/>
                      <a:pt x="831" y="1448"/>
                    </a:cubicBezTo>
                    <a:cubicBezTo>
                      <a:pt x="606" y="1463"/>
                      <a:pt x="380" y="1463"/>
                      <a:pt x="155" y="1472"/>
                    </a:cubicBezTo>
                    <a:lnTo>
                      <a:pt x="166" y="1568"/>
                    </a:lnTo>
                    <a:cubicBezTo>
                      <a:pt x="350" y="1583"/>
                      <a:pt x="535" y="1595"/>
                      <a:pt x="720" y="1601"/>
                    </a:cubicBezTo>
                    <a:cubicBezTo>
                      <a:pt x="733" y="1601"/>
                      <a:pt x="745" y="1601"/>
                      <a:pt x="758" y="1601"/>
                    </a:cubicBezTo>
                    <a:cubicBezTo>
                      <a:pt x="989" y="1601"/>
                      <a:pt x="1218" y="1556"/>
                      <a:pt x="1448" y="1537"/>
                    </a:cubicBezTo>
                    <a:cubicBezTo>
                      <a:pt x="1520" y="1531"/>
                      <a:pt x="1592" y="1529"/>
                      <a:pt x="1663" y="1529"/>
                    </a:cubicBezTo>
                    <a:cubicBezTo>
                      <a:pt x="1861" y="1529"/>
                      <a:pt x="2060" y="1546"/>
                      <a:pt x="2257" y="1557"/>
                    </a:cubicBezTo>
                    <a:cubicBezTo>
                      <a:pt x="2369" y="1563"/>
                      <a:pt x="2482" y="1565"/>
                      <a:pt x="2594" y="1565"/>
                    </a:cubicBezTo>
                    <a:cubicBezTo>
                      <a:pt x="2762" y="1565"/>
                      <a:pt x="2931" y="1561"/>
                      <a:pt x="3100" y="1561"/>
                    </a:cubicBezTo>
                    <a:cubicBezTo>
                      <a:pt x="3352" y="1561"/>
                      <a:pt x="3603" y="1584"/>
                      <a:pt x="3855" y="1590"/>
                    </a:cubicBezTo>
                    <a:cubicBezTo>
                      <a:pt x="3888" y="1591"/>
                      <a:pt x="3921" y="1591"/>
                      <a:pt x="3954" y="1591"/>
                    </a:cubicBezTo>
                    <a:cubicBezTo>
                      <a:pt x="4193" y="1591"/>
                      <a:pt x="4431" y="1570"/>
                      <a:pt x="4669" y="1557"/>
                    </a:cubicBezTo>
                    <a:cubicBezTo>
                      <a:pt x="4714" y="1555"/>
                      <a:pt x="4760" y="1554"/>
                      <a:pt x="4805" y="1554"/>
                    </a:cubicBezTo>
                    <a:cubicBezTo>
                      <a:pt x="5025" y="1554"/>
                      <a:pt x="5243" y="1579"/>
                      <a:pt x="5463" y="1586"/>
                    </a:cubicBezTo>
                    <a:cubicBezTo>
                      <a:pt x="5513" y="1588"/>
                      <a:pt x="5564" y="1589"/>
                      <a:pt x="5614" y="1589"/>
                    </a:cubicBezTo>
                    <a:cubicBezTo>
                      <a:pt x="5818" y="1589"/>
                      <a:pt x="6023" y="1575"/>
                      <a:pt x="6227" y="1573"/>
                    </a:cubicBezTo>
                    <a:cubicBezTo>
                      <a:pt x="6540" y="1572"/>
                      <a:pt x="6852" y="1572"/>
                      <a:pt x="7165" y="1572"/>
                    </a:cubicBezTo>
                    <a:lnTo>
                      <a:pt x="7186" y="1372"/>
                    </a:lnTo>
                    <a:lnTo>
                      <a:pt x="7186" y="1372"/>
                    </a:lnTo>
                    <a:cubicBezTo>
                      <a:pt x="6945" y="1377"/>
                      <a:pt x="6703" y="1385"/>
                      <a:pt x="6463" y="1385"/>
                    </a:cubicBezTo>
                    <a:cubicBezTo>
                      <a:pt x="6413" y="1385"/>
                      <a:pt x="6364" y="1388"/>
                      <a:pt x="6313" y="1388"/>
                    </a:cubicBezTo>
                    <a:cubicBezTo>
                      <a:pt x="6543" y="1041"/>
                      <a:pt x="6705" y="638"/>
                      <a:pt x="7001" y="347"/>
                    </a:cubicBezTo>
                    <a:cubicBezTo>
                      <a:pt x="7066" y="525"/>
                      <a:pt x="7146" y="696"/>
                      <a:pt x="7241" y="858"/>
                    </a:cubicBezTo>
                    <a:lnTo>
                      <a:pt x="7275" y="533"/>
                    </a:lnTo>
                    <a:cubicBezTo>
                      <a:pt x="7234" y="447"/>
                      <a:pt x="7197" y="358"/>
                      <a:pt x="7166" y="269"/>
                    </a:cubicBezTo>
                    <a:lnTo>
                      <a:pt x="7304" y="269"/>
                    </a:lnTo>
                    <a:lnTo>
                      <a:pt x="7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16;p66">
                <a:extLst>
                  <a:ext uri="{FF2B5EF4-FFF2-40B4-BE49-F238E27FC236}">
                    <a16:creationId xmlns:a16="http://schemas.microsoft.com/office/drawing/2014/main" id="{E9A0609B-4B5F-A6D0-7EB8-1EB5ADF14585}"/>
                  </a:ext>
                </a:extLst>
              </p:cNvPr>
              <p:cNvSpPr/>
              <p:nvPr/>
            </p:nvSpPr>
            <p:spPr>
              <a:xfrm>
                <a:off x="-2472400" y="5168150"/>
                <a:ext cx="34100" cy="23550"/>
              </a:xfrm>
              <a:custGeom>
                <a:avLst/>
                <a:gdLst/>
                <a:ahLst/>
                <a:cxnLst/>
                <a:rect l="l" t="t" r="r" b="b"/>
                <a:pathLst>
                  <a:path w="1364" h="942" extrusionOk="0">
                    <a:moveTo>
                      <a:pt x="994" y="426"/>
                    </a:moveTo>
                    <a:cubicBezTo>
                      <a:pt x="992" y="427"/>
                      <a:pt x="991" y="427"/>
                      <a:pt x="989" y="427"/>
                    </a:cubicBezTo>
                    <a:cubicBezTo>
                      <a:pt x="991" y="427"/>
                      <a:pt x="993" y="427"/>
                      <a:pt x="994" y="426"/>
                    </a:cubicBezTo>
                    <a:close/>
                    <a:moveTo>
                      <a:pt x="970" y="0"/>
                    </a:moveTo>
                    <a:cubicBezTo>
                      <a:pt x="926" y="0"/>
                      <a:pt x="883" y="4"/>
                      <a:pt x="840" y="13"/>
                    </a:cubicBezTo>
                    <a:cubicBezTo>
                      <a:pt x="718" y="31"/>
                      <a:pt x="602" y="73"/>
                      <a:pt x="495" y="134"/>
                    </a:cubicBezTo>
                    <a:cubicBezTo>
                      <a:pt x="390" y="196"/>
                      <a:pt x="295" y="276"/>
                      <a:pt x="215" y="369"/>
                    </a:cubicBezTo>
                    <a:cubicBezTo>
                      <a:pt x="164" y="425"/>
                      <a:pt x="119" y="485"/>
                      <a:pt x="77" y="547"/>
                    </a:cubicBezTo>
                    <a:cubicBezTo>
                      <a:pt x="52" y="581"/>
                      <a:pt x="32" y="619"/>
                      <a:pt x="19" y="659"/>
                    </a:cubicBezTo>
                    <a:cubicBezTo>
                      <a:pt x="1" y="719"/>
                      <a:pt x="10" y="765"/>
                      <a:pt x="19" y="823"/>
                    </a:cubicBezTo>
                    <a:cubicBezTo>
                      <a:pt x="31" y="893"/>
                      <a:pt x="107" y="941"/>
                      <a:pt x="176" y="941"/>
                    </a:cubicBezTo>
                    <a:cubicBezTo>
                      <a:pt x="190" y="941"/>
                      <a:pt x="203" y="939"/>
                      <a:pt x="215" y="935"/>
                    </a:cubicBezTo>
                    <a:cubicBezTo>
                      <a:pt x="228" y="932"/>
                      <a:pt x="231" y="930"/>
                      <a:pt x="225" y="930"/>
                    </a:cubicBezTo>
                    <a:cubicBezTo>
                      <a:pt x="224" y="930"/>
                      <a:pt x="222" y="930"/>
                      <a:pt x="220" y="930"/>
                    </a:cubicBezTo>
                    <a:lnTo>
                      <a:pt x="220" y="930"/>
                    </a:lnTo>
                    <a:lnTo>
                      <a:pt x="250" y="926"/>
                    </a:lnTo>
                    <a:cubicBezTo>
                      <a:pt x="286" y="915"/>
                      <a:pt x="321" y="895"/>
                      <a:pt x="348" y="868"/>
                    </a:cubicBezTo>
                    <a:cubicBezTo>
                      <a:pt x="379" y="839"/>
                      <a:pt x="406" y="805"/>
                      <a:pt x="430" y="768"/>
                    </a:cubicBezTo>
                    <a:lnTo>
                      <a:pt x="455" y="734"/>
                    </a:lnTo>
                    <a:cubicBezTo>
                      <a:pt x="471" y="714"/>
                      <a:pt x="486" y="694"/>
                      <a:pt x="504" y="676"/>
                    </a:cubicBezTo>
                    <a:cubicBezTo>
                      <a:pt x="538" y="636"/>
                      <a:pt x="577" y="598"/>
                      <a:pt x="618" y="563"/>
                    </a:cubicBezTo>
                    <a:lnTo>
                      <a:pt x="624" y="559"/>
                    </a:lnTo>
                    <a:lnTo>
                      <a:pt x="642" y="547"/>
                    </a:lnTo>
                    <a:cubicBezTo>
                      <a:pt x="662" y="532"/>
                      <a:pt x="684" y="519"/>
                      <a:pt x="706" y="507"/>
                    </a:cubicBezTo>
                    <a:cubicBezTo>
                      <a:pt x="727" y="494"/>
                      <a:pt x="746" y="485"/>
                      <a:pt x="764" y="476"/>
                    </a:cubicBezTo>
                    <a:cubicBezTo>
                      <a:pt x="776" y="472"/>
                      <a:pt x="787" y="469"/>
                      <a:pt x="798" y="465"/>
                    </a:cubicBezTo>
                    <a:cubicBezTo>
                      <a:pt x="822" y="456"/>
                      <a:pt x="847" y="450"/>
                      <a:pt x="871" y="443"/>
                    </a:cubicBezTo>
                    <a:cubicBezTo>
                      <a:pt x="882" y="441"/>
                      <a:pt x="893" y="439"/>
                      <a:pt x="904" y="438"/>
                    </a:cubicBezTo>
                    <a:lnTo>
                      <a:pt x="924" y="434"/>
                    </a:lnTo>
                    <a:lnTo>
                      <a:pt x="931" y="434"/>
                    </a:lnTo>
                    <a:lnTo>
                      <a:pt x="962" y="430"/>
                    </a:lnTo>
                    <a:lnTo>
                      <a:pt x="974" y="427"/>
                    </a:lnTo>
                    <a:cubicBezTo>
                      <a:pt x="985" y="426"/>
                      <a:pt x="991" y="425"/>
                      <a:pt x="994" y="425"/>
                    </a:cubicBezTo>
                    <a:cubicBezTo>
                      <a:pt x="999" y="425"/>
                      <a:pt x="998" y="426"/>
                      <a:pt x="994" y="426"/>
                    </a:cubicBezTo>
                    <a:lnTo>
                      <a:pt x="994" y="426"/>
                    </a:lnTo>
                    <a:cubicBezTo>
                      <a:pt x="1029" y="424"/>
                      <a:pt x="1063" y="419"/>
                      <a:pt x="1098" y="412"/>
                    </a:cubicBezTo>
                    <a:cubicBezTo>
                      <a:pt x="1111" y="409"/>
                      <a:pt x="1125" y="407"/>
                      <a:pt x="1140" y="405"/>
                    </a:cubicBezTo>
                    <a:lnTo>
                      <a:pt x="1140" y="405"/>
                    </a:lnTo>
                    <a:cubicBezTo>
                      <a:pt x="1127" y="405"/>
                      <a:pt x="1121" y="406"/>
                      <a:pt x="1120" y="406"/>
                    </a:cubicBezTo>
                    <a:cubicBezTo>
                      <a:pt x="1116" y="406"/>
                      <a:pt x="1162" y="403"/>
                      <a:pt x="1181" y="398"/>
                    </a:cubicBezTo>
                    <a:cubicBezTo>
                      <a:pt x="1216" y="383"/>
                      <a:pt x="1247" y="365"/>
                      <a:pt x="1278" y="343"/>
                    </a:cubicBezTo>
                    <a:cubicBezTo>
                      <a:pt x="1354" y="291"/>
                      <a:pt x="1363" y="202"/>
                      <a:pt x="1305" y="131"/>
                    </a:cubicBezTo>
                    <a:cubicBezTo>
                      <a:pt x="1254" y="67"/>
                      <a:pt x="1180" y="25"/>
                      <a:pt x="1100" y="13"/>
                    </a:cubicBezTo>
                    <a:cubicBezTo>
                      <a:pt x="1057" y="4"/>
                      <a:pt x="1013"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17;p66">
                <a:extLst>
                  <a:ext uri="{FF2B5EF4-FFF2-40B4-BE49-F238E27FC236}">
                    <a16:creationId xmlns:a16="http://schemas.microsoft.com/office/drawing/2014/main" id="{9D9E7B4A-005D-01EE-80E5-9352B917D48D}"/>
                  </a:ext>
                </a:extLst>
              </p:cNvPr>
              <p:cNvSpPr/>
              <p:nvPr/>
            </p:nvSpPr>
            <p:spPr>
              <a:xfrm>
                <a:off x="-2448050" y="5178800"/>
                <a:ext cx="375" cy="75"/>
              </a:xfrm>
              <a:custGeom>
                <a:avLst/>
                <a:gdLst/>
                <a:ahLst/>
                <a:cxnLst/>
                <a:rect l="l" t="t" r="r" b="b"/>
                <a:pathLst>
                  <a:path w="15" h="3" extrusionOk="0">
                    <a:moveTo>
                      <a:pt x="0" y="1"/>
                    </a:moveTo>
                    <a:cubicBezTo>
                      <a:pt x="3" y="2"/>
                      <a:pt x="6" y="2"/>
                      <a:pt x="8" y="2"/>
                    </a:cubicBezTo>
                    <a:cubicBezTo>
                      <a:pt x="11" y="2"/>
                      <a:pt x="13" y="2"/>
                      <a:pt x="1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18;p66">
                <a:extLst>
                  <a:ext uri="{FF2B5EF4-FFF2-40B4-BE49-F238E27FC236}">
                    <a16:creationId xmlns:a16="http://schemas.microsoft.com/office/drawing/2014/main" id="{EB0C1FAA-9233-1779-1219-805B04547613}"/>
                  </a:ext>
                </a:extLst>
              </p:cNvPr>
              <p:cNvSpPr/>
              <p:nvPr/>
            </p:nvSpPr>
            <p:spPr>
              <a:xfrm>
                <a:off x="-2394200" y="5152225"/>
                <a:ext cx="33550" cy="16200"/>
              </a:xfrm>
              <a:custGeom>
                <a:avLst/>
                <a:gdLst/>
                <a:ahLst/>
                <a:cxnLst/>
                <a:rect l="l" t="t" r="r" b="b"/>
                <a:pathLst>
                  <a:path w="1342" h="648" extrusionOk="0">
                    <a:moveTo>
                      <a:pt x="803" y="0"/>
                    </a:moveTo>
                    <a:cubicBezTo>
                      <a:pt x="677" y="0"/>
                      <a:pt x="550" y="35"/>
                      <a:pt x="435" y="87"/>
                    </a:cubicBezTo>
                    <a:cubicBezTo>
                      <a:pt x="337" y="130"/>
                      <a:pt x="246" y="188"/>
                      <a:pt x="166" y="259"/>
                    </a:cubicBezTo>
                    <a:cubicBezTo>
                      <a:pt x="119" y="297"/>
                      <a:pt x="79" y="341"/>
                      <a:pt x="44" y="390"/>
                    </a:cubicBezTo>
                    <a:cubicBezTo>
                      <a:pt x="19" y="423"/>
                      <a:pt x="2" y="461"/>
                      <a:pt x="1" y="503"/>
                    </a:cubicBezTo>
                    <a:cubicBezTo>
                      <a:pt x="1" y="552"/>
                      <a:pt x="24" y="599"/>
                      <a:pt x="66" y="626"/>
                    </a:cubicBezTo>
                    <a:cubicBezTo>
                      <a:pt x="93" y="641"/>
                      <a:pt x="120" y="647"/>
                      <a:pt x="146" y="647"/>
                    </a:cubicBezTo>
                    <a:cubicBezTo>
                      <a:pt x="230" y="647"/>
                      <a:pt x="308" y="581"/>
                      <a:pt x="378" y="535"/>
                    </a:cubicBezTo>
                    <a:cubicBezTo>
                      <a:pt x="415" y="513"/>
                      <a:pt x="453" y="490"/>
                      <a:pt x="491" y="468"/>
                    </a:cubicBezTo>
                    <a:cubicBezTo>
                      <a:pt x="507" y="457"/>
                      <a:pt x="526" y="446"/>
                      <a:pt x="544" y="437"/>
                    </a:cubicBezTo>
                    <a:cubicBezTo>
                      <a:pt x="555" y="432"/>
                      <a:pt x="567" y="426"/>
                      <a:pt x="578" y="421"/>
                    </a:cubicBezTo>
                    <a:lnTo>
                      <a:pt x="602" y="410"/>
                    </a:lnTo>
                    <a:lnTo>
                      <a:pt x="611" y="408"/>
                    </a:lnTo>
                    <a:cubicBezTo>
                      <a:pt x="620" y="404"/>
                      <a:pt x="629" y="401"/>
                      <a:pt x="638" y="397"/>
                    </a:cubicBezTo>
                    <a:cubicBezTo>
                      <a:pt x="656" y="392"/>
                      <a:pt x="676" y="386"/>
                      <a:pt x="694" y="383"/>
                    </a:cubicBezTo>
                    <a:cubicBezTo>
                      <a:pt x="705" y="380"/>
                      <a:pt x="748" y="374"/>
                      <a:pt x="740" y="374"/>
                    </a:cubicBezTo>
                    <a:cubicBezTo>
                      <a:pt x="738" y="374"/>
                      <a:pt x="733" y="375"/>
                      <a:pt x="724" y="375"/>
                    </a:cubicBezTo>
                    <a:cubicBezTo>
                      <a:pt x="744" y="374"/>
                      <a:pt x="765" y="372"/>
                      <a:pt x="787" y="372"/>
                    </a:cubicBezTo>
                    <a:lnTo>
                      <a:pt x="818" y="372"/>
                    </a:lnTo>
                    <a:lnTo>
                      <a:pt x="842" y="375"/>
                    </a:lnTo>
                    <a:cubicBezTo>
                      <a:pt x="852" y="377"/>
                      <a:pt x="862" y="379"/>
                      <a:pt x="871" y="381"/>
                    </a:cubicBezTo>
                    <a:cubicBezTo>
                      <a:pt x="880" y="384"/>
                      <a:pt x="907" y="395"/>
                      <a:pt x="907" y="395"/>
                    </a:cubicBezTo>
                    <a:cubicBezTo>
                      <a:pt x="925" y="404"/>
                      <a:pt x="943" y="414"/>
                      <a:pt x="961" y="424"/>
                    </a:cubicBezTo>
                    <a:cubicBezTo>
                      <a:pt x="1012" y="456"/>
                      <a:pt x="1066" y="497"/>
                      <a:pt x="1128" y="497"/>
                    </a:cubicBezTo>
                    <a:cubicBezTo>
                      <a:pt x="1131" y="497"/>
                      <a:pt x="1133" y="497"/>
                      <a:pt x="1136" y="497"/>
                    </a:cubicBezTo>
                    <a:cubicBezTo>
                      <a:pt x="1245" y="493"/>
                      <a:pt x="1341" y="392"/>
                      <a:pt x="1303" y="277"/>
                    </a:cubicBezTo>
                    <a:cubicBezTo>
                      <a:pt x="1263" y="150"/>
                      <a:pt x="1129" y="79"/>
                      <a:pt x="1011" y="36"/>
                    </a:cubicBezTo>
                    <a:cubicBezTo>
                      <a:pt x="943" y="11"/>
                      <a:pt x="873"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19;p66">
                <a:extLst>
                  <a:ext uri="{FF2B5EF4-FFF2-40B4-BE49-F238E27FC236}">
                    <a16:creationId xmlns:a16="http://schemas.microsoft.com/office/drawing/2014/main" id="{983A2E8F-C2E2-A830-EC0E-46BE7F31D02C}"/>
                  </a:ext>
                </a:extLst>
              </p:cNvPr>
              <p:cNvSpPr/>
              <p:nvPr/>
            </p:nvSpPr>
            <p:spPr>
              <a:xfrm>
                <a:off x="-2481250" y="5203250"/>
                <a:ext cx="52600" cy="43425"/>
              </a:xfrm>
              <a:custGeom>
                <a:avLst/>
                <a:gdLst/>
                <a:ahLst/>
                <a:cxnLst/>
                <a:rect l="l" t="t" r="r" b="b"/>
                <a:pathLst>
                  <a:path w="2104" h="1737" extrusionOk="0">
                    <a:moveTo>
                      <a:pt x="1173" y="1"/>
                    </a:moveTo>
                    <a:cubicBezTo>
                      <a:pt x="744" y="1"/>
                      <a:pt x="440" y="449"/>
                      <a:pt x="364" y="850"/>
                    </a:cubicBezTo>
                    <a:cubicBezTo>
                      <a:pt x="337" y="984"/>
                      <a:pt x="331" y="1122"/>
                      <a:pt x="348" y="1259"/>
                    </a:cubicBezTo>
                    <a:cubicBezTo>
                      <a:pt x="351" y="1293"/>
                      <a:pt x="357" y="1328"/>
                      <a:pt x="366" y="1362"/>
                    </a:cubicBezTo>
                    <a:cubicBezTo>
                      <a:pt x="349" y="1359"/>
                      <a:pt x="335" y="1357"/>
                      <a:pt x="320" y="1353"/>
                    </a:cubicBezTo>
                    <a:cubicBezTo>
                      <a:pt x="259" y="1340"/>
                      <a:pt x="201" y="1324"/>
                      <a:pt x="143" y="1324"/>
                    </a:cubicBezTo>
                    <a:cubicBezTo>
                      <a:pt x="105" y="1324"/>
                      <a:pt x="68" y="1331"/>
                      <a:pt x="30" y="1350"/>
                    </a:cubicBezTo>
                    <a:cubicBezTo>
                      <a:pt x="10" y="1362"/>
                      <a:pt x="1" y="1386"/>
                      <a:pt x="8" y="1408"/>
                    </a:cubicBezTo>
                    <a:cubicBezTo>
                      <a:pt x="33" y="1520"/>
                      <a:pt x="141" y="1578"/>
                      <a:pt x="239" y="1624"/>
                    </a:cubicBezTo>
                    <a:cubicBezTo>
                      <a:pt x="349" y="1673"/>
                      <a:pt x="462" y="1718"/>
                      <a:pt x="582" y="1735"/>
                    </a:cubicBezTo>
                    <a:cubicBezTo>
                      <a:pt x="591" y="1736"/>
                      <a:pt x="600" y="1737"/>
                      <a:pt x="609" y="1737"/>
                    </a:cubicBezTo>
                    <a:cubicBezTo>
                      <a:pt x="718" y="1737"/>
                      <a:pt x="846" y="1649"/>
                      <a:pt x="794" y="1520"/>
                    </a:cubicBezTo>
                    <a:cubicBezTo>
                      <a:pt x="762" y="1440"/>
                      <a:pt x="736" y="1355"/>
                      <a:pt x="722" y="1270"/>
                    </a:cubicBezTo>
                    <a:cubicBezTo>
                      <a:pt x="720" y="1255"/>
                      <a:pt x="718" y="1242"/>
                      <a:pt x="718" y="1228"/>
                    </a:cubicBezTo>
                    <a:cubicBezTo>
                      <a:pt x="716" y="1204"/>
                      <a:pt x="714" y="1179"/>
                      <a:pt x="714" y="1155"/>
                    </a:cubicBezTo>
                    <a:cubicBezTo>
                      <a:pt x="713" y="1103"/>
                      <a:pt x="714" y="1048"/>
                      <a:pt x="718" y="995"/>
                    </a:cubicBezTo>
                    <a:cubicBezTo>
                      <a:pt x="731" y="826"/>
                      <a:pt x="782" y="632"/>
                      <a:pt x="898" y="487"/>
                    </a:cubicBezTo>
                    <a:cubicBezTo>
                      <a:pt x="962" y="404"/>
                      <a:pt x="1083" y="322"/>
                      <a:pt x="1194" y="322"/>
                    </a:cubicBezTo>
                    <a:cubicBezTo>
                      <a:pt x="1218" y="322"/>
                      <a:pt x="1241" y="326"/>
                      <a:pt x="1263" y="334"/>
                    </a:cubicBezTo>
                    <a:cubicBezTo>
                      <a:pt x="1321" y="361"/>
                      <a:pt x="1372" y="405"/>
                      <a:pt x="1410" y="458"/>
                    </a:cubicBezTo>
                    <a:cubicBezTo>
                      <a:pt x="1461" y="530"/>
                      <a:pt x="1503" y="608"/>
                      <a:pt x="1537" y="688"/>
                    </a:cubicBezTo>
                    <a:cubicBezTo>
                      <a:pt x="1612" y="859"/>
                      <a:pt x="1655" y="1117"/>
                      <a:pt x="1790" y="1279"/>
                    </a:cubicBezTo>
                    <a:cubicBezTo>
                      <a:pt x="1820" y="1315"/>
                      <a:pt x="1868" y="1332"/>
                      <a:pt x="1916" y="1332"/>
                    </a:cubicBezTo>
                    <a:cubicBezTo>
                      <a:pt x="1950" y="1332"/>
                      <a:pt x="1983" y="1323"/>
                      <a:pt x="2010" y="1308"/>
                    </a:cubicBezTo>
                    <a:cubicBezTo>
                      <a:pt x="2084" y="1264"/>
                      <a:pt x="2104" y="1182"/>
                      <a:pt x="2093" y="1103"/>
                    </a:cubicBezTo>
                    <a:cubicBezTo>
                      <a:pt x="2073" y="979"/>
                      <a:pt x="2039" y="934"/>
                      <a:pt x="1995" y="828"/>
                    </a:cubicBezTo>
                    <a:cubicBezTo>
                      <a:pt x="1948" y="716"/>
                      <a:pt x="1901" y="603"/>
                      <a:pt x="1844" y="496"/>
                    </a:cubicBezTo>
                    <a:cubicBezTo>
                      <a:pt x="1739" y="298"/>
                      <a:pt x="1588" y="96"/>
                      <a:pt x="1363" y="29"/>
                    </a:cubicBezTo>
                    <a:cubicBezTo>
                      <a:pt x="1297" y="10"/>
                      <a:pt x="1234" y="1"/>
                      <a:pt x="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20;p66">
                <a:extLst>
                  <a:ext uri="{FF2B5EF4-FFF2-40B4-BE49-F238E27FC236}">
                    <a16:creationId xmlns:a16="http://schemas.microsoft.com/office/drawing/2014/main" id="{3FCED738-794A-A093-A31A-00447CFD8BC8}"/>
                  </a:ext>
                </a:extLst>
              </p:cNvPr>
              <p:cNvSpPr/>
              <p:nvPr/>
            </p:nvSpPr>
            <p:spPr>
              <a:xfrm>
                <a:off x="-2385850" y="5181725"/>
                <a:ext cx="41975" cy="34475"/>
              </a:xfrm>
              <a:custGeom>
                <a:avLst/>
                <a:gdLst/>
                <a:ahLst/>
                <a:cxnLst/>
                <a:rect l="l" t="t" r="r" b="b"/>
                <a:pathLst>
                  <a:path w="1679" h="1379" extrusionOk="0">
                    <a:moveTo>
                      <a:pt x="623" y="1"/>
                    </a:moveTo>
                    <a:cubicBezTo>
                      <a:pt x="544" y="1"/>
                      <a:pt x="464" y="22"/>
                      <a:pt x="386" y="65"/>
                    </a:cubicBezTo>
                    <a:cubicBezTo>
                      <a:pt x="175" y="182"/>
                      <a:pt x="68" y="409"/>
                      <a:pt x="30" y="638"/>
                    </a:cubicBezTo>
                    <a:cubicBezTo>
                      <a:pt x="1" y="779"/>
                      <a:pt x="1" y="925"/>
                      <a:pt x="26" y="1066"/>
                    </a:cubicBezTo>
                    <a:cubicBezTo>
                      <a:pt x="46" y="1168"/>
                      <a:pt x="83" y="1339"/>
                      <a:pt x="195" y="1375"/>
                    </a:cubicBezTo>
                    <a:cubicBezTo>
                      <a:pt x="203" y="1377"/>
                      <a:pt x="211" y="1378"/>
                      <a:pt x="219" y="1378"/>
                    </a:cubicBezTo>
                    <a:cubicBezTo>
                      <a:pt x="253" y="1378"/>
                      <a:pt x="285" y="1360"/>
                      <a:pt x="304" y="1330"/>
                    </a:cubicBezTo>
                    <a:cubicBezTo>
                      <a:pt x="342" y="1262"/>
                      <a:pt x="313" y="1148"/>
                      <a:pt x="317" y="1072"/>
                    </a:cubicBezTo>
                    <a:cubicBezTo>
                      <a:pt x="319" y="1034"/>
                      <a:pt x="322" y="995"/>
                      <a:pt x="330" y="957"/>
                    </a:cubicBezTo>
                    <a:cubicBezTo>
                      <a:pt x="335" y="926"/>
                      <a:pt x="339" y="895"/>
                      <a:pt x="340" y="865"/>
                    </a:cubicBezTo>
                    <a:cubicBezTo>
                      <a:pt x="340" y="857"/>
                      <a:pt x="342" y="850"/>
                      <a:pt x="343" y="843"/>
                    </a:cubicBezTo>
                    <a:lnTo>
                      <a:pt x="343" y="843"/>
                    </a:lnTo>
                    <a:cubicBezTo>
                      <a:pt x="343" y="843"/>
                      <a:pt x="343" y="843"/>
                      <a:pt x="343" y="843"/>
                    </a:cubicBezTo>
                    <a:cubicBezTo>
                      <a:pt x="344" y="843"/>
                      <a:pt x="348" y="812"/>
                      <a:pt x="348" y="810"/>
                    </a:cubicBezTo>
                    <a:cubicBezTo>
                      <a:pt x="355" y="765"/>
                      <a:pt x="366" y="719"/>
                      <a:pt x="379" y="674"/>
                    </a:cubicBezTo>
                    <a:cubicBezTo>
                      <a:pt x="384" y="650"/>
                      <a:pt x="391" y="627"/>
                      <a:pt x="400" y="603"/>
                    </a:cubicBezTo>
                    <a:lnTo>
                      <a:pt x="411" y="574"/>
                    </a:lnTo>
                    <a:cubicBezTo>
                      <a:pt x="413" y="572"/>
                      <a:pt x="413" y="569"/>
                      <a:pt x="413" y="567"/>
                    </a:cubicBezTo>
                    <a:cubicBezTo>
                      <a:pt x="415" y="565"/>
                      <a:pt x="415" y="565"/>
                      <a:pt x="419" y="559"/>
                    </a:cubicBezTo>
                    <a:cubicBezTo>
                      <a:pt x="435" y="520"/>
                      <a:pt x="453" y="483"/>
                      <a:pt x="475" y="447"/>
                    </a:cubicBezTo>
                    <a:cubicBezTo>
                      <a:pt x="480" y="440"/>
                      <a:pt x="486" y="432"/>
                      <a:pt x="491" y="425"/>
                    </a:cubicBezTo>
                    <a:lnTo>
                      <a:pt x="493" y="423"/>
                    </a:lnTo>
                    <a:cubicBezTo>
                      <a:pt x="506" y="411"/>
                      <a:pt x="520" y="398"/>
                      <a:pt x="533" y="385"/>
                    </a:cubicBezTo>
                    <a:cubicBezTo>
                      <a:pt x="538" y="381"/>
                      <a:pt x="557" y="369"/>
                      <a:pt x="562" y="363"/>
                    </a:cubicBezTo>
                    <a:cubicBezTo>
                      <a:pt x="569" y="360"/>
                      <a:pt x="577" y="356"/>
                      <a:pt x="586" y="351"/>
                    </a:cubicBezTo>
                    <a:lnTo>
                      <a:pt x="597" y="345"/>
                    </a:lnTo>
                    <a:lnTo>
                      <a:pt x="626" y="338"/>
                    </a:lnTo>
                    <a:lnTo>
                      <a:pt x="649" y="338"/>
                    </a:lnTo>
                    <a:lnTo>
                      <a:pt x="655" y="340"/>
                    </a:lnTo>
                    <a:lnTo>
                      <a:pt x="693" y="352"/>
                    </a:lnTo>
                    <a:cubicBezTo>
                      <a:pt x="678" y="348"/>
                      <a:pt x="673" y="346"/>
                      <a:pt x="672" y="346"/>
                    </a:cubicBezTo>
                    <a:lnTo>
                      <a:pt x="672" y="346"/>
                    </a:lnTo>
                    <a:cubicBezTo>
                      <a:pt x="672" y="346"/>
                      <a:pt x="697" y="355"/>
                      <a:pt x="706" y="360"/>
                    </a:cubicBezTo>
                    <a:cubicBezTo>
                      <a:pt x="713" y="365"/>
                      <a:pt x="720" y="371"/>
                      <a:pt x="727" y="374"/>
                    </a:cubicBezTo>
                    <a:cubicBezTo>
                      <a:pt x="753" y="396"/>
                      <a:pt x="776" y="418"/>
                      <a:pt x="798" y="443"/>
                    </a:cubicBezTo>
                    <a:cubicBezTo>
                      <a:pt x="802" y="447"/>
                      <a:pt x="818" y="467"/>
                      <a:pt x="825" y="474"/>
                    </a:cubicBezTo>
                    <a:lnTo>
                      <a:pt x="836" y="490"/>
                    </a:lnTo>
                    <a:cubicBezTo>
                      <a:pt x="842" y="500"/>
                      <a:pt x="849" y="509"/>
                      <a:pt x="855" y="518"/>
                    </a:cubicBezTo>
                    <a:cubicBezTo>
                      <a:pt x="900" y="587"/>
                      <a:pt x="942" y="659"/>
                      <a:pt x="976" y="734"/>
                    </a:cubicBezTo>
                    <a:cubicBezTo>
                      <a:pt x="996" y="776"/>
                      <a:pt x="1016" y="817"/>
                      <a:pt x="1034" y="859"/>
                    </a:cubicBezTo>
                    <a:lnTo>
                      <a:pt x="1038" y="870"/>
                    </a:lnTo>
                    <a:cubicBezTo>
                      <a:pt x="1042" y="876"/>
                      <a:pt x="1047" y="892"/>
                      <a:pt x="1049" y="894"/>
                    </a:cubicBezTo>
                    <a:cubicBezTo>
                      <a:pt x="1056" y="914"/>
                      <a:pt x="1065" y="934"/>
                      <a:pt x="1072" y="954"/>
                    </a:cubicBezTo>
                    <a:cubicBezTo>
                      <a:pt x="1100" y="1021"/>
                      <a:pt x="1125" y="1088"/>
                      <a:pt x="1151" y="1153"/>
                    </a:cubicBezTo>
                    <a:cubicBezTo>
                      <a:pt x="1181" y="1228"/>
                      <a:pt x="1243" y="1268"/>
                      <a:pt x="1306" y="1268"/>
                    </a:cubicBezTo>
                    <a:cubicBezTo>
                      <a:pt x="1356" y="1268"/>
                      <a:pt x="1406" y="1243"/>
                      <a:pt x="1443" y="1192"/>
                    </a:cubicBezTo>
                    <a:cubicBezTo>
                      <a:pt x="1517" y="1092"/>
                      <a:pt x="1570" y="975"/>
                      <a:pt x="1636" y="868"/>
                    </a:cubicBezTo>
                    <a:cubicBezTo>
                      <a:pt x="1678" y="794"/>
                      <a:pt x="1616" y="709"/>
                      <a:pt x="1539" y="709"/>
                    </a:cubicBezTo>
                    <a:cubicBezTo>
                      <a:pt x="1531" y="709"/>
                      <a:pt x="1522" y="710"/>
                      <a:pt x="1514" y="712"/>
                    </a:cubicBezTo>
                    <a:cubicBezTo>
                      <a:pt x="1454" y="728"/>
                      <a:pt x="1399" y="759"/>
                      <a:pt x="1354" y="803"/>
                    </a:cubicBezTo>
                    <a:cubicBezTo>
                      <a:pt x="1325" y="730"/>
                      <a:pt x="1296" y="659"/>
                      <a:pt x="1263" y="590"/>
                    </a:cubicBezTo>
                    <a:cubicBezTo>
                      <a:pt x="1185" y="423"/>
                      <a:pt x="1089" y="245"/>
                      <a:pt x="945" y="125"/>
                    </a:cubicBezTo>
                    <a:cubicBezTo>
                      <a:pt x="849" y="45"/>
                      <a:pt x="737"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21;p66">
                <a:extLst>
                  <a:ext uri="{FF2B5EF4-FFF2-40B4-BE49-F238E27FC236}">
                    <a16:creationId xmlns:a16="http://schemas.microsoft.com/office/drawing/2014/main" id="{50D9E446-B3EA-2A84-AC1F-B6D011499916}"/>
                  </a:ext>
                </a:extLst>
              </p:cNvPr>
              <p:cNvSpPr/>
              <p:nvPr/>
            </p:nvSpPr>
            <p:spPr>
              <a:xfrm>
                <a:off x="-2409575" y="5225425"/>
                <a:ext cx="24250" cy="17400"/>
              </a:xfrm>
              <a:custGeom>
                <a:avLst/>
                <a:gdLst/>
                <a:ahLst/>
                <a:cxnLst/>
                <a:rect l="l" t="t" r="r" b="b"/>
                <a:pathLst>
                  <a:path w="970" h="696" extrusionOk="0">
                    <a:moveTo>
                      <a:pt x="878" y="1"/>
                    </a:moveTo>
                    <a:cubicBezTo>
                      <a:pt x="867" y="1"/>
                      <a:pt x="855" y="4"/>
                      <a:pt x="844" y="12"/>
                    </a:cubicBezTo>
                    <a:cubicBezTo>
                      <a:pt x="812" y="34"/>
                      <a:pt x="781" y="57"/>
                      <a:pt x="752" y="81"/>
                    </a:cubicBezTo>
                    <a:cubicBezTo>
                      <a:pt x="739" y="94"/>
                      <a:pt x="714" y="108"/>
                      <a:pt x="706" y="121"/>
                    </a:cubicBezTo>
                    <a:lnTo>
                      <a:pt x="710" y="119"/>
                    </a:lnTo>
                    <a:lnTo>
                      <a:pt x="710" y="119"/>
                    </a:lnTo>
                    <a:cubicBezTo>
                      <a:pt x="699" y="125"/>
                      <a:pt x="690" y="132"/>
                      <a:pt x="681" y="141"/>
                    </a:cubicBezTo>
                    <a:cubicBezTo>
                      <a:pt x="674" y="148"/>
                      <a:pt x="666" y="157"/>
                      <a:pt x="657" y="165"/>
                    </a:cubicBezTo>
                    <a:cubicBezTo>
                      <a:pt x="643" y="181"/>
                      <a:pt x="627" y="196"/>
                      <a:pt x="608" y="210"/>
                    </a:cubicBezTo>
                    <a:lnTo>
                      <a:pt x="587" y="230"/>
                    </a:lnTo>
                    <a:lnTo>
                      <a:pt x="574" y="239"/>
                    </a:lnTo>
                    <a:lnTo>
                      <a:pt x="556" y="254"/>
                    </a:lnTo>
                    <a:cubicBezTo>
                      <a:pt x="541" y="266"/>
                      <a:pt x="525" y="279"/>
                      <a:pt x="510" y="294"/>
                    </a:cubicBezTo>
                    <a:lnTo>
                      <a:pt x="505" y="295"/>
                    </a:lnTo>
                    <a:cubicBezTo>
                      <a:pt x="496" y="303"/>
                      <a:pt x="487" y="308"/>
                      <a:pt x="478" y="315"/>
                    </a:cubicBezTo>
                    <a:cubicBezTo>
                      <a:pt x="459" y="326"/>
                      <a:pt x="443" y="337"/>
                      <a:pt x="423" y="346"/>
                    </a:cubicBezTo>
                    <a:cubicBezTo>
                      <a:pt x="414" y="352"/>
                      <a:pt x="401" y="355"/>
                      <a:pt x="392" y="361"/>
                    </a:cubicBezTo>
                    <a:cubicBezTo>
                      <a:pt x="383" y="366"/>
                      <a:pt x="374" y="368"/>
                      <a:pt x="365" y="374"/>
                    </a:cubicBezTo>
                    <a:lnTo>
                      <a:pt x="358" y="375"/>
                    </a:lnTo>
                    <a:cubicBezTo>
                      <a:pt x="352" y="377"/>
                      <a:pt x="345" y="381"/>
                      <a:pt x="338" y="383"/>
                    </a:cubicBezTo>
                    <a:cubicBezTo>
                      <a:pt x="332" y="384"/>
                      <a:pt x="320" y="388"/>
                      <a:pt x="309" y="392"/>
                    </a:cubicBezTo>
                    <a:lnTo>
                      <a:pt x="254" y="392"/>
                    </a:lnTo>
                    <a:cubicBezTo>
                      <a:pt x="236" y="386"/>
                      <a:pt x="216" y="386"/>
                      <a:pt x="198" y="386"/>
                    </a:cubicBezTo>
                    <a:cubicBezTo>
                      <a:pt x="200" y="386"/>
                      <a:pt x="201" y="385"/>
                      <a:pt x="203" y="385"/>
                    </a:cubicBezTo>
                    <a:lnTo>
                      <a:pt x="203" y="385"/>
                    </a:lnTo>
                    <a:cubicBezTo>
                      <a:pt x="207" y="386"/>
                      <a:pt x="209" y="386"/>
                      <a:pt x="211" y="386"/>
                    </a:cubicBezTo>
                    <a:cubicBezTo>
                      <a:pt x="216" y="386"/>
                      <a:pt x="215" y="384"/>
                      <a:pt x="210" y="384"/>
                    </a:cubicBezTo>
                    <a:cubicBezTo>
                      <a:pt x="208" y="384"/>
                      <a:pt x="205" y="385"/>
                      <a:pt x="203" y="385"/>
                    </a:cubicBezTo>
                    <a:lnTo>
                      <a:pt x="203" y="385"/>
                    </a:lnTo>
                    <a:cubicBezTo>
                      <a:pt x="202" y="385"/>
                      <a:pt x="201" y="385"/>
                      <a:pt x="200" y="384"/>
                    </a:cubicBezTo>
                    <a:cubicBezTo>
                      <a:pt x="191" y="383"/>
                      <a:pt x="183" y="381"/>
                      <a:pt x="175" y="378"/>
                    </a:cubicBezTo>
                    <a:lnTo>
                      <a:pt x="175" y="378"/>
                    </a:lnTo>
                    <a:cubicBezTo>
                      <a:pt x="175" y="378"/>
                      <a:pt x="175" y="378"/>
                      <a:pt x="175" y="378"/>
                    </a:cubicBezTo>
                    <a:cubicBezTo>
                      <a:pt x="177" y="378"/>
                      <a:pt x="152" y="367"/>
                      <a:pt x="143" y="364"/>
                    </a:cubicBezTo>
                    <a:cubicBezTo>
                      <a:pt x="132" y="363"/>
                      <a:pt x="120" y="361"/>
                      <a:pt x="109" y="359"/>
                    </a:cubicBezTo>
                    <a:cubicBezTo>
                      <a:pt x="103" y="358"/>
                      <a:pt x="97" y="357"/>
                      <a:pt x="91" y="357"/>
                    </a:cubicBezTo>
                    <a:cubicBezTo>
                      <a:pt x="48" y="357"/>
                      <a:pt x="1" y="388"/>
                      <a:pt x="7" y="437"/>
                    </a:cubicBezTo>
                    <a:cubicBezTo>
                      <a:pt x="7" y="470"/>
                      <a:pt x="18" y="504"/>
                      <a:pt x="34" y="533"/>
                    </a:cubicBezTo>
                    <a:cubicBezTo>
                      <a:pt x="51" y="559"/>
                      <a:pt x="71" y="582"/>
                      <a:pt x="91" y="604"/>
                    </a:cubicBezTo>
                    <a:cubicBezTo>
                      <a:pt x="136" y="648"/>
                      <a:pt x="194" y="677"/>
                      <a:pt x="256" y="688"/>
                    </a:cubicBezTo>
                    <a:cubicBezTo>
                      <a:pt x="287" y="693"/>
                      <a:pt x="318" y="696"/>
                      <a:pt x="348" y="696"/>
                    </a:cubicBezTo>
                    <a:cubicBezTo>
                      <a:pt x="445" y="696"/>
                      <a:pt x="539" y="670"/>
                      <a:pt x="623" y="621"/>
                    </a:cubicBezTo>
                    <a:cubicBezTo>
                      <a:pt x="732" y="559"/>
                      <a:pt x="823" y="472"/>
                      <a:pt x="892" y="368"/>
                    </a:cubicBezTo>
                    <a:cubicBezTo>
                      <a:pt x="924" y="319"/>
                      <a:pt x="946" y="265"/>
                      <a:pt x="957" y="208"/>
                    </a:cubicBezTo>
                    <a:cubicBezTo>
                      <a:pt x="970" y="157"/>
                      <a:pt x="966" y="105"/>
                      <a:pt x="950" y="56"/>
                    </a:cubicBezTo>
                    <a:cubicBezTo>
                      <a:pt x="939" y="26"/>
                      <a:pt x="909" y="1"/>
                      <a:pt x="87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22;p66">
                <a:extLst>
                  <a:ext uri="{FF2B5EF4-FFF2-40B4-BE49-F238E27FC236}">
                    <a16:creationId xmlns:a16="http://schemas.microsoft.com/office/drawing/2014/main" id="{34BB083C-7132-2EF1-620F-6472663BA067}"/>
                  </a:ext>
                </a:extLst>
              </p:cNvPr>
              <p:cNvSpPr/>
              <p:nvPr/>
            </p:nvSpPr>
            <p:spPr>
              <a:xfrm>
                <a:off x="-2397150" y="5244025"/>
                <a:ext cx="300" cy="25"/>
              </a:xfrm>
              <a:custGeom>
                <a:avLst/>
                <a:gdLst/>
                <a:ahLst/>
                <a:cxnLst/>
                <a:rect l="l" t="t" r="r" b="b"/>
                <a:pathLst>
                  <a:path w="12" h="1" extrusionOk="0">
                    <a:moveTo>
                      <a:pt x="11" y="0"/>
                    </a:moveTo>
                    <a:lnTo>
                      <a:pt x="1" y="0"/>
                    </a:ln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23;p66">
                <a:extLst>
                  <a:ext uri="{FF2B5EF4-FFF2-40B4-BE49-F238E27FC236}">
                    <a16:creationId xmlns:a16="http://schemas.microsoft.com/office/drawing/2014/main" id="{92FC5A45-2C36-D260-B698-4AF27C2ED146}"/>
                  </a:ext>
                </a:extLst>
              </p:cNvPr>
              <p:cNvSpPr/>
              <p:nvPr/>
            </p:nvSpPr>
            <p:spPr>
              <a:xfrm>
                <a:off x="-2435575" y="5249475"/>
                <a:ext cx="80625" cy="51950"/>
              </a:xfrm>
              <a:custGeom>
                <a:avLst/>
                <a:gdLst/>
                <a:ahLst/>
                <a:cxnLst/>
                <a:rect l="l" t="t" r="r" b="b"/>
                <a:pathLst>
                  <a:path w="3225" h="2078" extrusionOk="0">
                    <a:moveTo>
                      <a:pt x="2762" y="0"/>
                    </a:moveTo>
                    <a:cubicBezTo>
                      <a:pt x="2192" y="0"/>
                      <a:pt x="1" y="742"/>
                      <a:pt x="21" y="959"/>
                    </a:cubicBezTo>
                    <a:cubicBezTo>
                      <a:pt x="48" y="1228"/>
                      <a:pt x="563" y="2077"/>
                      <a:pt x="1569" y="2077"/>
                    </a:cubicBezTo>
                    <a:cubicBezTo>
                      <a:pt x="1705" y="2077"/>
                      <a:pt x="1850" y="2062"/>
                      <a:pt x="2004" y="2027"/>
                    </a:cubicBezTo>
                    <a:cubicBezTo>
                      <a:pt x="3225" y="1751"/>
                      <a:pt x="3194" y="134"/>
                      <a:pt x="2860" y="13"/>
                    </a:cubicBezTo>
                    <a:cubicBezTo>
                      <a:pt x="2837" y="4"/>
                      <a:pt x="2804"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24;p66">
                <a:extLst>
                  <a:ext uri="{FF2B5EF4-FFF2-40B4-BE49-F238E27FC236}">
                    <a16:creationId xmlns:a16="http://schemas.microsoft.com/office/drawing/2014/main" id="{A9D3B4E1-74E3-C233-9963-A4F6D1DD2E80}"/>
                  </a:ext>
                </a:extLst>
              </p:cNvPr>
              <p:cNvSpPr/>
              <p:nvPr/>
            </p:nvSpPr>
            <p:spPr>
              <a:xfrm>
                <a:off x="-2419850" y="5275925"/>
                <a:ext cx="58225" cy="25475"/>
              </a:xfrm>
              <a:custGeom>
                <a:avLst/>
                <a:gdLst/>
                <a:ahLst/>
                <a:cxnLst/>
                <a:rect l="l" t="t" r="r" b="b"/>
                <a:pathLst>
                  <a:path w="2329" h="1019" extrusionOk="0">
                    <a:moveTo>
                      <a:pt x="1664" y="0"/>
                    </a:moveTo>
                    <a:cubicBezTo>
                      <a:pt x="1043" y="0"/>
                      <a:pt x="438" y="254"/>
                      <a:pt x="0" y="724"/>
                    </a:cubicBezTo>
                    <a:cubicBezTo>
                      <a:pt x="242" y="893"/>
                      <a:pt x="556" y="1019"/>
                      <a:pt x="942" y="1019"/>
                    </a:cubicBezTo>
                    <a:cubicBezTo>
                      <a:pt x="1078" y="1019"/>
                      <a:pt x="1222" y="1004"/>
                      <a:pt x="1375" y="969"/>
                    </a:cubicBezTo>
                    <a:cubicBezTo>
                      <a:pt x="1898" y="851"/>
                      <a:pt x="2191" y="486"/>
                      <a:pt x="2329" y="99"/>
                    </a:cubicBezTo>
                    <a:cubicBezTo>
                      <a:pt x="2325" y="97"/>
                      <a:pt x="2322" y="97"/>
                      <a:pt x="2316" y="95"/>
                    </a:cubicBezTo>
                    <a:cubicBezTo>
                      <a:pt x="2101" y="31"/>
                      <a:pt x="1882" y="0"/>
                      <a:pt x="1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25;p66">
                <a:extLst>
                  <a:ext uri="{FF2B5EF4-FFF2-40B4-BE49-F238E27FC236}">
                    <a16:creationId xmlns:a16="http://schemas.microsoft.com/office/drawing/2014/main" id="{2AA11772-7F5A-B5B3-D193-3FAC7007E9F2}"/>
                  </a:ext>
                </a:extLst>
              </p:cNvPr>
              <p:cNvSpPr/>
              <p:nvPr/>
            </p:nvSpPr>
            <p:spPr>
              <a:xfrm>
                <a:off x="-2435625" y="5249475"/>
                <a:ext cx="73975" cy="28075"/>
              </a:xfrm>
              <a:custGeom>
                <a:avLst/>
                <a:gdLst/>
                <a:ahLst/>
                <a:cxnLst/>
                <a:rect l="l" t="t" r="r" b="b"/>
                <a:pathLst>
                  <a:path w="2959" h="1123" extrusionOk="0">
                    <a:moveTo>
                      <a:pt x="2764" y="0"/>
                    </a:moveTo>
                    <a:cubicBezTo>
                      <a:pt x="2194" y="0"/>
                      <a:pt x="1" y="742"/>
                      <a:pt x="23" y="959"/>
                    </a:cubicBezTo>
                    <a:cubicBezTo>
                      <a:pt x="30" y="1010"/>
                      <a:pt x="45" y="1061"/>
                      <a:pt x="66" y="1110"/>
                    </a:cubicBezTo>
                    <a:cubicBezTo>
                      <a:pt x="113" y="1119"/>
                      <a:pt x="160" y="1123"/>
                      <a:pt x="209" y="1123"/>
                    </a:cubicBezTo>
                    <a:cubicBezTo>
                      <a:pt x="347" y="1123"/>
                      <a:pt x="491" y="1092"/>
                      <a:pt x="624" y="1055"/>
                    </a:cubicBezTo>
                    <a:cubicBezTo>
                      <a:pt x="1154" y="910"/>
                      <a:pt x="1681" y="745"/>
                      <a:pt x="2201" y="561"/>
                    </a:cubicBezTo>
                    <a:cubicBezTo>
                      <a:pt x="2480" y="461"/>
                      <a:pt x="2782" y="334"/>
                      <a:pt x="2958" y="105"/>
                    </a:cubicBezTo>
                    <a:cubicBezTo>
                      <a:pt x="2936" y="64"/>
                      <a:pt x="2902" y="31"/>
                      <a:pt x="2862" y="13"/>
                    </a:cubicBezTo>
                    <a:cubicBezTo>
                      <a:pt x="2839" y="4"/>
                      <a:pt x="2806" y="0"/>
                      <a:pt x="2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26;p66">
                <a:extLst>
                  <a:ext uri="{FF2B5EF4-FFF2-40B4-BE49-F238E27FC236}">
                    <a16:creationId xmlns:a16="http://schemas.microsoft.com/office/drawing/2014/main" id="{0B2F79CE-632F-CCE5-0FCC-4087242B17A1}"/>
                  </a:ext>
                </a:extLst>
              </p:cNvPr>
              <p:cNvSpPr/>
              <p:nvPr/>
            </p:nvSpPr>
            <p:spPr>
              <a:xfrm>
                <a:off x="-2506950" y="5252775"/>
                <a:ext cx="48800" cy="31225"/>
              </a:xfrm>
              <a:custGeom>
                <a:avLst/>
                <a:gdLst/>
                <a:ahLst/>
                <a:cxnLst/>
                <a:rect l="l" t="t" r="r" b="b"/>
                <a:pathLst>
                  <a:path w="1952" h="1249" extrusionOk="0">
                    <a:moveTo>
                      <a:pt x="1242" y="0"/>
                    </a:moveTo>
                    <a:cubicBezTo>
                      <a:pt x="1098" y="0"/>
                      <a:pt x="940" y="27"/>
                      <a:pt x="782" y="84"/>
                    </a:cubicBezTo>
                    <a:cubicBezTo>
                      <a:pt x="304" y="257"/>
                      <a:pt x="1" y="638"/>
                      <a:pt x="110" y="938"/>
                    </a:cubicBezTo>
                    <a:cubicBezTo>
                      <a:pt x="183" y="1137"/>
                      <a:pt x="420" y="1249"/>
                      <a:pt x="713" y="1249"/>
                    </a:cubicBezTo>
                    <a:cubicBezTo>
                      <a:pt x="857" y="1249"/>
                      <a:pt x="1014" y="1222"/>
                      <a:pt x="1172" y="1165"/>
                    </a:cubicBezTo>
                    <a:cubicBezTo>
                      <a:pt x="1652" y="992"/>
                      <a:pt x="1951" y="609"/>
                      <a:pt x="1844" y="311"/>
                    </a:cubicBezTo>
                    <a:cubicBezTo>
                      <a:pt x="1772" y="112"/>
                      <a:pt x="1535"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27;p66">
                <a:extLst>
                  <a:ext uri="{FF2B5EF4-FFF2-40B4-BE49-F238E27FC236}">
                    <a16:creationId xmlns:a16="http://schemas.microsoft.com/office/drawing/2014/main" id="{0567310F-7826-6A6E-1331-49FDC965B4DB}"/>
                  </a:ext>
                </a:extLst>
              </p:cNvPr>
              <p:cNvSpPr/>
              <p:nvPr/>
            </p:nvSpPr>
            <p:spPr>
              <a:xfrm>
                <a:off x="-2348550" y="5203425"/>
                <a:ext cx="33075" cy="21175"/>
              </a:xfrm>
              <a:custGeom>
                <a:avLst/>
                <a:gdLst/>
                <a:ahLst/>
                <a:cxnLst/>
                <a:rect l="l" t="t" r="r" b="b"/>
                <a:pathLst>
                  <a:path w="1323" h="847" extrusionOk="0">
                    <a:moveTo>
                      <a:pt x="842" y="1"/>
                    </a:moveTo>
                    <a:cubicBezTo>
                      <a:pt x="744" y="1"/>
                      <a:pt x="636" y="19"/>
                      <a:pt x="529" y="58"/>
                    </a:cubicBezTo>
                    <a:cubicBezTo>
                      <a:pt x="203" y="175"/>
                      <a:pt x="0" y="434"/>
                      <a:pt x="73" y="636"/>
                    </a:cubicBezTo>
                    <a:cubicBezTo>
                      <a:pt x="121" y="771"/>
                      <a:pt x="283" y="847"/>
                      <a:pt x="482" y="847"/>
                    </a:cubicBezTo>
                    <a:cubicBezTo>
                      <a:pt x="580" y="847"/>
                      <a:pt x="687" y="829"/>
                      <a:pt x="794" y="790"/>
                    </a:cubicBezTo>
                    <a:cubicBezTo>
                      <a:pt x="1117" y="672"/>
                      <a:pt x="1322" y="414"/>
                      <a:pt x="1248" y="211"/>
                    </a:cubicBezTo>
                    <a:cubicBezTo>
                      <a:pt x="1199" y="76"/>
                      <a:pt x="1040"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28;p66">
                <a:extLst>
                  <a:ext uri="{FF2B5EF4-FFF2-40B4-BE49-F238E27FC236}">
                    <a16:creationId xmlns:a16="http://schemas.microsoft.com/office/drawing/2014/main" id="{E1CB898B-1206-4B26-25EC-7EA0C84D7B3E}"/>
                  </a:ext>
                </a:extLst>
              </p:cNvPr>
              <p:cNvSpPr/>
              <p:nvPr/>
            </p:nvSpPr>
            <p:spPr>
              <a:xfrm>
                <a:off x="-2054125" y="4987900"/>
                <a:ext cx="115350" cy="117475"/>
              </a:xfrm>
              <a:custGeom>
                <a:avLst/>
                <a:gdLst/>
                <a:ahLst/>
                <a:cxnLst/>
                <a:rect l="l" t="t" r="r" b="b"/>
                <a:pathLst>
                  <a:path w="4614" h="4699" extrusionOk="0">
                    <a:moveTo>
                      <a:pt x="2606" y="1"/>
                    </a:moveTo>
                    <a:cubicBezTo>
                      <a:pt x="2417" y="1"/>
                      <a:pt x="2242" y="92"/>
                      <a:pt x="2142" y="268"/>
                    </a:cubicBezTo>
                    <a:cubicBezTo>
                      <a:pt x="2011" y="495"/>
                      <a:pt x="2007" y="784"/>
                      <a:pt x="2013" y="1038"/>
                    </a:cubicBezTo>
                    <a:cubicBezTo>
                      <a:pt x="2015" y="1087"/>
                      <a:pt x="2016" y="1136"/>
                      <a:pt x="2020" y="1185"/>
                    </a:cubicBezTo>
                    <a:cubicBezTo>
                      <a:pt x="1987" y="1140"/>
                      <a:pt x="1955" y="1094"/>
                      <a:pt x="1920" y="1051"/>
                    </a:cubicBezTo>
                    <a:cubicBezTo>
                      <a:pt x="1748" y="838"/>
                      <a:pt x="1530" y="615"/>
                      <a:pt x="1250" y="558"/>
                    </a:cubicBezTo>
                    <a:cubicBezTo>
                      <a:pt x="1208" y="550"/>
                      <a:pt x="1165" y="546"/>
                      <a:pt x="1122" y="546"/>
                    </a:cubicBezTo>
                    <a:cubicBezTo>
                      <a:pt x="866" y="546"/>
                      <a:pt x="618" y="696"/>
                      <a:pt x="543" y="953"/>
                    </a:cubicBezTo>
                    <a:cubicBezTo>
                      <a:pt x="456" y="1250"/>
                      <a:pt x="589" y="1601"/>
                      <a:pt x="821" y="1801"/>
                    </a:cubicBezTo>
                    <a:cubicBezTo>
                      <a:pt x="876" y="1848"/>
                      <a:pt x="934" y="1890"/>
                      <a:pt x="996" y="1926"/>
                    </a:cubicBezTo>
                    <a:cubicBezTo>
                      <a:pt x="756" y="1982"/>
                      <a:pt x="538" y="2101"/>
                      <a:pt x="362" y="2271"/>
                    </a:cubicBezTo>
                    <a:cubicBezTo>
                      <a:pt x="202" y="2431"/>
                      <a:pt x="0" y="2727"/>
                      <a:pt x="202" y="2934"/>
                    </a:cubicBezTo>
                    <a:cubicBezTo>
                      <a:pt x="317" y="3054"/>
                      <a:pt x="507" y="3086"/>
                      <a:pt x="681" y="3086"/>
                    </a:cubicBezTo>
                    <a:cubicBezTo>
                      <a:pt x="731" y="3086"/>
                      <a:pt x="780" y="3084"/>
                      <a:pt x="825" y="3080"/>
                    </a:cubicBezTo>
                    <a:cubicBezTo>
                      <a:pt x="894" y="3074"/>
                      <a:pt x="961" y="3063"/>
                      <a:pt x="1028" y="3050"/>
                    </a:cubicBezTo>
                    <a:lnTo>
                      <a:pt x="1028" y="3050"/>
                    </a:lnTo>
                    <a:cubicBezTo>
                      <a:pt x="1003" y="3087"/>
                      <a:pt x="977" y="3123"/>
                      <a:pt x="956" y="3161"/>
                    </a:cubicBezTo>
                    <a:cubicBezTo>
                      <a:pt x="765" y="3468"/>
                      <a:pt x="634" y="3902"/>
                      <a:pt x="816" y="4244"/>
                    </a:cubicBezTo>
                    <a:cubicBezTo>
                      <a:pt x="886" y="4376"/>
                      <a:pt x="977" y="4429"/>
                      <a:pt x="1078" y="4429"/>
                    </a:cubicBezTo>
                    <a:cubicBezTo>
                      <a:pt x="1402" y="4429"/>
                      <a:pt x="1823" y="3886"/>
                      <a:pt x="1960" y="3704"/>
                    </a:cubicBezTo>
                    <a:cubicBezTo>
                      <a:pt x="1978" y="3681"/>
                      <a:pt x="1995" y="3659"/>
                      <a:pt x="2013" y="3635"/>
                    </a:cubicBezTo>
                    <a:cubicBezTo>
                      <a:pt x="2020" y="3741"/>
                      <a:pt x="2040" y="3844"/>
                      <a:pt x="2073" y="3944"/>
                    </a:cubicBezTo>
                    <a:cubicBezTo>
                      <a:pt x="2158" y="4213"/>
                      <a:pt x="2367" y="4511"/>
                      <a:pt x="2621" y="4643"/>
                    </a:cubicBezTo>
                    <a:cubicBezTo>
                      <a:pt x="2693" y="4681"/>
                      <a:pt x="2768" y="4698"/>
                      <a:pt x="2841" y="4698"/>
                    </a:cubicBezTo>
                    <a:cubicBezTo>
                      <a:pt x="3050" y="4698"/>
                      <a:pt x="3247" y="4558"/>
                      <a:pt x="3333" y="4353"/>
                    </a:cubicBezTo>
                    <a:cubicBezTo>
                      <a:pt x="3446" y="4088"/>
                      <a:pt x="3357" y="3786"/>
                      <a:pt x="3250" y="3534"/>
                    </a:cubicBezTo>
                    <a:cubicBezTo>
                      <a:pt x="3212" y="3443"/>
                      <a:pt x="3170" y="3354"/>
                      <a:pt x="3124" y="3267"/>
                    </a:cubicBezTo>
                    <a:lnTo>
                      <a:pt x="3124" y="3267"/>
                    </a:lnTo>
                    <a:cubicBezTo>
                      <a:pt x="3287" y="3338"/>
                      <a:pt x="3466" y="3376"/>
                      <a:pt x="3644" y="3376"/>
                    </a:cubicBezTo>
                    <a:cubicBezTo>
                      <a:pt x="3917" y="3376"/>
                      <a:pt x="4189" y="3288"/>
                      <a:pt x="4394" y="3105"/>
                    </a:cubicBezTo>
                    <a:cubicBezTo>
                      <a:pt x="4601" y="2920"/>
                      <a:pt x="4614" y="2629"/>
                      <a:pt x="4427" y="2429"/>
                    </a:cubicBezTo>
                    <a:cubicBezTo>
                      <a:pt x="4258" y="2248"/>
                      <a:pt x="3991" y="2168"/>
                      <a:pt x="3755" y="2124"/>
                    </a:cubicBezTo>
                    <a:cubicBezTo>
                      <a:pt x="3833" y="2086"/>
                      <a:pt x="3909" y="2039"/>
                      <a:pt x="3982" y="1988"/>
                    </a:cubicBezTo>
                    <a:cubicBezTo>
                      <a:pt x="4180" y="1841"/>
                      <a:pt x="4449" y="1619"/>
                      <a:pt x="4461" y="1352"/>
                    </a:cubicBezTo>
                    <a:cubicBezTo>
                      <a:pt x="4475" y="1084"/>
                      <a:pt x="4273" y="1001"/>
                      <a:pt x="4035" y="1001"/>
                    </a:cubicBezTo>
                    <a:cubicBezTo>
                      <a:pt x="3802" y="1001"/>
                      <a:pt x="3534" y="1080"/>
                      <a:pt x="3397" y="1141"/>
                    </a:cubicBezTo>
                    <a:cubicBezTo>
                      <a:pt x="3310" y="1181"/>
                      <a:pt x="3228" y="1234"/>
                      <a:pt x="3152" y="1294"/>
                    </a:cubicBezTo>
                    <a:cubicBezTo>
                      <a:pt x="3208" y="1171"/>
                      <a:pt x="3244" y="1038"/>
                      <a:pt x="3257" y="902"/>
                    </a:cubicBezTo>
                    <a:cubicBezTo>
                      <a:pt x="3284" y="564"/>
                      <a:pt x="3155" y="155"/>
                      <a:pt x="2808" y="35"/>
                    </a:cubicBezTo>
                    <a:cubicBezTo>
                      <a:pt x="2741" y="12"/>
                      <a:pt x="2672" y="1"/>
                      <a:pt x="2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29;p66">
                <a:extLst>
                  <a:ext uri="{FF2B5EF4-FFF2-40B4-BE49-F238E27FC236}">
                    <a16:creationId xmlns:a16="http://schemas.microsoft.com/office/drawing/2014/main" id="{E4FA3236-13B4-DB1C-6818-FDC73681F5C9}"/>
                  </a:ext>
                </a:extLst>
              </p:cNvPr>
              <p:cNvSpPr/>
              <p:nvPr/>
            </p:nvSpPr>
            <p:spPr>
              <a:xfrm>
                <a:off x="-2016400" y="5024275"/>
                <a:ext cx="43025" cy="43050"/>
              </a:xfrm>
              <a:custGeom>
                <a:avLst/>
                <a:gdLst/>
                <a:ahLst/>
                <a:cxnLst/>
                <a:rect l="l" t="t" r="r" b="b"/>
                <a:pathLst>
                  <a:path w="1721" h="1722" extrusionOk="0">
                    <a:moveTo>
                      <a:pt x="785" y="0"/>
                    </a:moveTo>
                    <a:cubicBezTo>
                      <a:pt x="584" y="0"/>
                      <a:pt x="393" y="103"/>
                      <a:pt x="255" y="246"/>
                    </a:cubicBezTo>
                    <a:cubicBezTo>
                      <a:pt x="137" y="366"/>
                      <a:pt x="41" y="533"/>
                      <a:pt x="15" y="700"/>
                    </a:cubicBezTo>
                    <a:cubicBezTo>
                      <a:pt x="8" y="745"/>
                      <a:pt x="4" y="794"/>
                      <a:pt x="4" y="842"/>
                    </a:cubicBezTo>
                    <a:cubicBezTo>
                      <a:pt x="1" y="1298"/>
                      <a:pt x="371" y="1706"/>
                      <a:pt x="833" y="1721"/>
                    </a:cubicBezTo>
                    <a:cubicBezTo>
                      <a:pt x="841" y="1721"/>
                      <a:pt x="850" y="1721"/>
                      <a:pt x="858" y="1721"/>
                    </a:cubicBezTo>
                    <a:cubicBezTo>
                      <a:pt x="1263" y="1721"/>
                      <a:pt x="1574" y="1426"/>
                      <a:pt x="1681" y="1049"/>
                    </a:cubicBezTo>
                    <a:cubicBezTo>
                      <a:pt x="1721" y="900"/>
                      <a:pt x="1717" y="742"/>
                      <a:pt x="1674" y="595"/>
                    </a:cubicBezTo>
                    <a:cubicBezTo>
                      <a:pt x="1590" y="317"/>
                      <a:pt x="1347" y="108"/>
                      <a:pt x="1069" y="35"/>
                    </a:cubicBezTo>
                    <a:cubicBezTo>
                      <a:pt x="1021" y="24"/>
                      <a:pt x="974" y="15"/>
                      <a:pt x="925" y="13"/>
                    </a:cubicBezTo>
                    <a:cubicBezTo>
                      <a:pt x="887" y="6"/>
                      <a:pt x="849" y="3"/>
                      <a:pt x="811" y="1"/>
                    </a:cubicBezTo>
                    <a:cubicBezTo>
                      <a:pt x="802" y="0"/>
                      <a:pt x="794"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30;p66">
                <a:extLst>
                  <a:ext uri="{FF2B5EF4-FFF2-40B4-BE49-F238E27FC236}">
                    <a16:creationId xmlns:a16="http://schemas.microsoft.com/office/drawing/2014/main" id="{75E1DDB1-035A-032D-3EDD-F8F48CCA2060}"/>
                  </a:ext>
                </a:extLst>
              </p:cNvPr>
              <p:cNvSpPr/>
              <p:nvPr/>
            </p:nvSpPr>
            <p:spPr>
              <a:xfrm>
                <a:off x="-2144400" y="5073050"/>
                <a:ext cx="86400" cy="81575"/>
              </a:xfrm>
              <a:custGeom>
                <a:avLst/>
                <a:gdLst/>
                <a:ahLst/>
                <a:cxnLst/>
                <a:rect l="l" t="t" r="r" b="b"/>
                <a:pathLst>
                  <a:path w="3456" h="3263" extrusionOk="0">
                    <a:moveTo>
                      <a:pt x="2265" y="1"/>
                    </a:moveTo>
                    <a:cubicBezTo>
                      <a:pt x="2178" y="1"/>
                      <a:pt x="2091" y="31"/>
                      <a:pt x="2018" y="95"/>
                    </a:cubicBezTo>
                    <a:cubicBezTo>
                      <a:pt x="1877" y="218"/>
                      <a:pt x="1808" y="411"/>
                      <a:pt x="1753" y="584"/>
                    </a:cubicBezTo>
                    <a:cubicBezTo>
                      <a:pt x="1742" y="616"/>
                      <a:pt x="1731" y="653"/>
                      <a:pt x="1722" y="685"/>
                    </a:cubicBezTo>
                    <a:cubicBezTo>
                      <a:pt x="1711" y="647"/>
                      <a:pt x="1700" y="609"/>
                      <a:pt x="1686" y="571"/>
                    </a:cubicBezTo>
                    <a:cubicBezTo>
                      <a:pt x="1619" y="387"/>
                      <a:pt x="1524" y="186"/>
                      <a:pt x="1350" y="82"/>
                    </a:cubicBezTo>
                    <a:cubicBezTo>
                      <a:pt x="1278" y="40"/>
                      <a:pt x="1196" y="19"/>
                      <a:pt x="1115" y="19"/>
                    </a:cubicBezTo>
                    <a:cubicBezTo>
                      <a:pt x="987" y="19"/>
                      <a:pt x="860" y="73"/>
                      <a:pt x="781" y="184"/>
                    </a:cubicBezTo>
                    <a:cubicBezTo>
                      <a:pt x="652" y="364"/>
                      <a:pt x="660" y="633"/>
                      <a:pt x="771" y="820"/>
                    </a:cubicBezTo>
                    <a:cubicBezTo>
                      <a:pt x="796" y="865"/>
                      <a:pt x="825" y="907"/>
                      <a:pt x="860" y="945"/>
                    </a:cubicBezTo>
                    <a:cubicBezTo>
                      <a:pt x="826" y="941"/>
                      <a:pt x="792" y="940"/>
                      <a:pt x="758" y="940"/>
                    </a:cubicBezTo>
                    <a:cubicBezTo>
                      <a:pt x="618" y="940"/>
                      <a:pt x="478" y="970"/>
                      <a:pt x="351" y="1030"/>
                    </a:cubicBezTo>
                    <a:cubicBezTo>
                      <a:pt x="206" y="1101"/>
                      <a:pt x="0" y="1254"/>
                      <a:pt x="88" y="1439"/>
                    </a:cubicBezTo>
                    <a:cubicBezTo>
                      <a:pt x="153" y="1579"/>
                      <a:pt x="335" y="1648"/>
                      <a:pt x="474" y="1682"/>
                    </a:cubicBezTo>
                    <a:cubicBezTo>
                      <a:pt x="522" y="1695"/>
                      <a:pt x="571" y="1704"/>
                      <a:pt x="620" y="1711"/>
                    </a:cubicBezTo>
                    <a:cubicBezTo>
                      <a:pt x="593" y="1730"/>
                      <a:pt x="567" y="1748"/>
                      <a:pt x="543" y="1768"/>
                    </a:cubicBezTo>
                    <a:cubicBezTo>
                      <a:pt x="344" y="1931"/>
                      <a:pt x="155" y="2193"/>
                      <a:pt x="197" y="2465"/>
                    </a:cubicBezTo>
                    <a:cubicBezTo>
                      <a:pt x="219" y="2612"/>
                      <a:pt x="305" y="2664"/>
                      <a:pt x="417" y="2664"/>
                    </a:cubicBezTo>
                    <a:cubicBezTo>
                      <a:pt x="644" y="2664"/>
                      <a:pt x="976" y="2448"/>
                      <a:pt x="1096" y="2369"/>
                    </a:cubicBezTo>
                    <a:lnTo>
                      <a:pt x="1146" y="2334"/>
                    </a:lnTo>
                    <a:lnTo>
                      <a:pt x="1146" y="2334"/>
                    </a:lnTo>
                    <a:cubicBezTo>
                      <a:pt x="1127" y="2407"/>
                      <a:pt x="1116" y="2482"/>
                      <a:pt x="1114" y="2556"/>
                    </a:cubicBezTo>
                    <a:cubicBezTo>
                      <a:pt x="1110" y="2758"/>
                      <a:pt x="1181" y="3007"/>
                      <a:pt x="1321" y="3155"/>
                    </a:cubicBezTo>
                    <a:cubicBezTo>
                      <a:pt x="1390" y="3229"/>
                      <a:pt x="1480" y="3263"/>
                      <a:pt x="1570" y="3263"/>
                    </a:cubicBezTo>
                    <a:cubicBezTo>
                      <a:pt x="1679" y="3263"/>
                      <a:pt x="1790" y="3214"/>
                      <a:pt x="1869" y="3126"/>
                    </a:cubicBezTo>
                    <a:cubicBezTo>
                      <a:pt x="2006" y="2974"/>
                      <a:pt x="2017" y="2749"/>
                      <a:pt x="2006" y="2554"/>
                    </a:cubicBezTo>
                    <a:cubicBezTo>
                      <a:pt x="2000" y="2483"/>
                      <a:pt x="1993" y="2414"/>
                      <a:pt x="1982" y="2345"/>
                    </a:cubicBezTo>
                    <a:lnTo>
                      <a:pt x="1982" y="2345"/>
                    </a:lnTo>
                    <a:cubicBezTo>
                      <a:pt x="2145" y="2497"/>
                      <a:pt x="2367" y="2589"/>
                      <a:pt x="2589" y="2589"/>
                    </a:cubicBezTo>
                    <a:cubicBezTo>
                      <a:pt x="2686" y="2589"/>
                      <a:pt x="2784" y="2571"/>
                      <a:pt x="2876" y="2532"/>
                    </a:cubicBezTo>
                    <a:cubicBezTo>
                      <a:pt x="3052" y="2463"/>
                      <a:pt x="3134" y="2258"/>
                      <a:pt x="3054" y="2086"/>
                    </a:cubicBezTo>
                    <a:cubicBezTo>
                      <a:pt x="2981" y="1924"/>
                      <a:pt x="2821" y="1808"/>
                      <a:pt x="2670" y="1722"/>
                    </a:cubicBezTo>
                    <a:cubicBezTo>
                      <a:pt x="2734" y="1715"/>
                      <a:pt x="2796" y="1702"/>
                      <a:pt x="2856" y="1684"/>
                    </a:cubicBezTo>
                    <a:cubicBezTo>
                      <a:pt x="3025" y="1632"/>
                      <a:pt x="3257" y="1544"/>
                      <a:pt x="3328" y="1366"/>
                    </a:cubicBezTo>
                    <a:cubicBezTo>
                      <a:pt x="3456" y="1055"/>
                      <a:pt x="3000" y="974"/>
                      <a:pt x="2746" y="974"/>
                    </a:cubicBezTo>
                    <a:cubicBezTo>
                      <a:pt x="2714" y="974"/>
                      <a:pt x="2685" y="975"/>
                      <a:pt x="2661" y="978"/>
                    </a:cubicBezTo>
                    <a:cubicBezTo>
                      <a:pt x="2592" y="985"/>
                      <a:pt x="2525" y="999"/>
                      <a:pt x="2460" y="1023"/>
                    </a:cubicBezTo>
                    <a:cubicBezTo>
                      <a:pt x="2527" y="952"/>
                      <a:pt x="2581" y="871"/>
                      <a:pt x="2621" y="783"/>
                    </a:cubicBezTo>
                    <a:cubicBezTo>
                      <a:pt x="2719" y="562"/>
                      <a:pt x="2729" y="255"/>
                      <a:pt x="2521" y="93"/>
                    </a:cubicBezTo>
                    <a:cubicBezTo>
                      <a:pt x="2444" y="33"/>
                      <a:pt x="2354" y="1"/>
                      <a:pt x="2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31;p66">
                <a:extLst>
                  <a:ext uri="{FF2B5EF4-FFF2-40B4-BE49-F238E27FC236}">
                    <a16:creationId xmlns:a16="http://schemas.microsoft.com/office/drawing/2014/main" id="{1E2B20DF-4F09-58DF-9AC2-0D23922DAE66}"/>
                  </a:ext>
                </a:extLst>
              </p:cNvPr>
              <p:cNvSpPr/>
              <p:nvPr/>
            </p:nvSpPr>
            <p:spPr>
              <a:xfrm>
                <a:off x="-2119100" y="5095775"/>
                <a:ext cx="32525" cy="30825"/>
              </a:xfrm>
              <a:custGeom>
                <a:avLst/>
                <a:gdLst/>
                <a:ahLst/>
                <a:cxnLst/>
                <a:rect l="l" t="t" r="r" b="b"/>
                <a:pathLst>
                  <a:path w="1301" h="1233" extrusionOk="0">
                    <a:moveTo>
                      <a:pt x="683" y="0"/>
                    </a:moveTo>
                    <a:cubicBezTo>
                      <a:pt x="591" y="0"/>
                      <a:pt x="499" y="25"/>
                      <a:pt x="418" y="65"/>
                    </a:cubicBezTo>
                    <a:cubicBezTo>
                      <a:pt x="305" y="120"/>
                      <a:pt x="213" y="207"/>
                      <a:pt x="151" y="316"/>
                    </a:cubicBezTo>
                    <a:cubicBezTo>
                      <a:pt x="134" y="347"/>
                      <a:pt x="120" y="377"/>
                      <a:pt x="109" y="408"/>
                    </a:cubicBezTo>
                    <a:cubicBezTo>
                      <a:pt x="0" y="715"/>
                      <a:pt x="154" y="1079"/>
                      <a:pt x="463" y="1195"/>
                    </a:cubicBezTo>
                    <a:cubicBezTo>
                      <a:pt x="531" y="1220"/>
                      <a:pt x="599" y="1232"/>
                      <a:pt x="666" y="1232"/>
                    </a:cubicBezTo>
                    <a:cubicBezTo>
                      <a:pt x="874" y="1232"/>
                      <a:pt x="1068" y="1117"/>
                      <a:pt x="1192" y="939"/>
                    </a:cubicBezTo>
                    <a:cubicBezTo>
                      <a:pt x="1252" y="848"/>
                      <a:pt x="1288" y="741"/>
                      <a:pt x="1292" y="632"/>
                    </a:cubicBezTo>
                    <a:cubicBezTo>
                      <a:pt x="1301" y="425"/>
                      <a:pt x="1184" y="227"/>
                      <a:pt x="1014" y="114"/>
                    </a:cubicBezTo>
                    <a:cubicBezTo>
                      <a:pt x="985" y="94"/>
                      <a:pt x="955" y="78"/>
                      <a:pt x="923" y="65"/>
                    </a:cubicBezTo>
                    <a:cubicBezTo>
                      <a:pt x="899" y="52"/>
                      <a:pt x="876" y="40"/>
                      <a:pt x="850" y="31"/>
                    </a:cubicBezTo>
                    <a:cubicBezTo>
                      <a:pt x="797" y="10"/>
                      <a:pt x="740"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32;p66">
                <a:extLst>
                  <a:ext uri="{FF2B5EF4-FFF2-40B4-BE49-F238E27FC236}">
                    <a16:creationId xmlns:a16="http://schemas.microsoft.com/office/drawing/2014/main" id="{A4E149FA-BF11-3FC6-E149-9D89BF923878}"/>
                  </a:ext>
                </a:extLst>
              </p:cNvPr>
              <p:cNvSpPr/>
              <p:nvPr/>
            </p:nvSpPr>
            <p:spPr>
              <a:xfrm>
                <a:off x="-1951725" y="5071375"/>
                <a:ext cx="76225" cy="65675"/>
              </a:xfrm>
              <a:custGeom>
                <a:avLst/>
                <a:gdLst/>
                <a:ahLst/>
                <a:cxnLst/>
                <a:rect l="l" t="t" r="r" b="b"/>
                <a:pathLst>
                  <a:path w="3049" h="2627" extrusionOk="0">
                    <a:moveTo>
                      <a:pt x="2138" y="0"/>
                    </a:moveTo>
                    <a:cubicBezTo>
                      <a:pt x="1953" y="0"/>
                      <a:pt x="1775" y="130"/>
                      <a:pt x="1697" y="295"/>
                    </a:cubicBezTo>
                    <a:cubicBezTo>
                      <a:pt x="1678" y="333"/>
                      <a:pt x="1662" y="374"/>
                      <a:pt x="1651" y="416"/>
                    </a:cubicBezTo>
                    <a:cubicBezTo>
                      <a:pt x="1580" y="285"/>
                      <a:pt x="1477" y="178"/>
                      <a:pt x="1350" y="102"/>
                    </a:cubicBezTo>
                    <a:cubicBezTo>
                      <a:pt x="1283" y="64"/>
                      <a:pt x="1189" y="25"/>
                      <a:pt x="1104" y="25"/>
                    </a:cubicBezTo>
                    <a:cubicBezTo>
                      <a:pt x="1038" y="25"/>
                      <a:pt x="978" y="48"/>
                      <a:pt x="939" y="113"/>
                    </a:cubicBezTo>
                    <a:cubicBezTo>
                      <a:pt x="874" y="225"/>
                      <a:pt x="912" y="385"/>
                      <a:pt x="954" y="500"/>
                    </a:cubicBezTo>
                    <a:cubicBezTo>
                      <a:pt x="968" y="538"/>
                      <a:pt x="985" y="576"/>
                      <a:pt x="1003" y="612"/>
                    </a:cubicBezTo>
                    <a:cubicBezTo>
                      <a:pt x="977" y="603"/>
                      <a:pt x="952" y="594"/>
                      <a:pt x="927" y="587"/>
                    </a:cubicBezTo>
                    <a:cubicBezTo>
                      <a:pt x="843" y="562"/>
                      <a:pt x="751" y="547"/>
                      <a:pt x="658" y="547"/>
                    </a:cubicBezTo>
                    <a:cubicBezTo>
                      <a:pt x="518" y="547"/>
                      <a:pt x="379" y="583"/>
                      <a:pt x="276" y="678"/>
                    </a:cubicBezTo>
                    <a:cubicBezTo>
                      <a:pt x="0" y="938"/>
                      <a:pt x="603" y="1190"/>
                      <a:pt x="770" y="1257"/>
                    </a:cubicBezTo>
                    <a:cubicBezTo>
                      <a:pt x="787" y="1264"/>
                      <a:pt x="803" y="1270"/>
                      <a:pt x="819" y="1277"/>
                    </a:cubicBezTo>
                    <a:cubicBezTo>
                      <a:pt x="759" y="1297"/>
                      <a:pt x="703" y="1326"/>
                      <a:pt x="650" y="1361"/>
                    </a:cubicBezTo>
                    <a:cubicBezTo>
                      <a:pt x="507" y="1453"/>
                      <a:pt x="367" y="1620"/>
                      <a:pt x="329" y="1789"/>
                    </a:cubicBezTo>
                    <a:cubicBezTo>
                      <a:pt x="289" y="1973"/>
                      <a:pt x="431" y="2133"/>
                      <a:pt x="610" y="2158"/>
                    </a:cubicBezTo>
                    <a:cubicBezTo>
                      <a:pt x="627" y="2160"/>
                      <a:pt x="643" y="2161"/>
                      <a:pt x="659" y="2161"/>
                    </a:cubicBezTo>
                    <a:cubicBezTo>
                      <a:pt x="814" y="2161"/>
                      <a:pt x="957" y="2072"/>
                      <a:pt x="1074" y="1980"/>
                    </a:cubicBezTo>
                    <a:cubicBezTo>
                      <a:pt x="1119" y="1944"/>
                      <a:pt x="1164" y="1904"/>
                      <a:pt x="1210" y="1866"/>
                    </a:cubicBezTo>
                    <a:lnTo>
                      <a:pt x="1210" y="1866"/>
                    </a:lnTo>
                    <a:cubicBezTo>
                      <a:pt x="1168" y="2133"/>
                      <a:pt x="1273" y="2427"/>
                      <a:pt x="1502" y="2578"/>
                    </a:cubicBezTo>
                    <a:cubicBezTo>
                      <a:pt x="1551" y="2611"/>
                      <a:pt x="1606" y="2626"/>
                      <a:pt x="1660" y="2626"/>
                    </a:cubicBezTo>
                    <a:cubicBezTo>
                      <a:pt x="1756" y="2626"/>
                      <a:pt x="1849" y="2577"/>
                      <a:pt x="1900" y="2487"/>
                    </a:cubicBezTo>
                    <a:cubicBezTo>
                      <a:pt x="1978" y="2360"/>
                      <a:pt x="1984" y="2193"/>
                      <a:pt x="1971" y="2049"/>
                    </a:cubicBezTo>
                    <a:lnTo>
                      <a:pt x="1971" y="2049"/>
                    </a:lnTo>
                    <a:cubicBezTo>
                      <a:pt x="2007" y="2089"/>
                      <a:pt x="2045" y="2125"/>
                      <a:pt x="2087" y="2158"/>
                    </a:cubicBezTo>
                    <a:cubicBezTo>
                      <a:pt x="2190" y="2240"/>
                      <a:pt x="2334" y="2344"/>
                      <a:pt x="2475" y="2344"/>
                    </a:cubicBezTo>
                    <a:cubicBezTo>
                      <a:pt x="2494" y="2344"/>
                      <a:pt x="2513" y="2342"/>
                      <a:pt x="2532" y="2338"/>
                    </a:cubicBezTo>
                    <a:cubicBezTo>
                      <a:pt x="2845" y="2269"/>
                      <a:pt x="2603" y="1828"/>
                      <a:pt x="2487" y="1688"/>
                    </a:cubicBezTo>
                    <a:cubicBezTo>
                      <a:pt x="2449" y="1642"/>
                      <a:pt x="2407" y="1602"/>
                      <a:pt x="2360" y="1568"/>
                    </a:cubicBezTo>
                    <a:lnTo>
                      <a:pt x="2360" y="1568"/>
                    </a:lnTo>
                    <a:cubicBezTo>
                      <a:pt x="2398" y="1575"/>
                      <a:pt x="2438" y="1578"/>
                      <a:pt x="2477" y="1578"/>
                    </a:cubicBezTo>
                    <a:cubicBezTo>
                      <a:pt x="2519" y="1578"/>
                      <a:pt x="2562" y="1574"/>
                      <a:pt x="2603" y="1568"/>
                    </a:cubicBezTo>
                    <a:cubicBezTo>
                      <a:pt x="2805" y="1530"/>
                      <a:pt x="3021" y="1390"/>
                      <a:pt x="3037" y="1170"/>
                    </a:cubicBezTo>
                    <a:cubicBezTo>
                      <a:pt x="3048" y="1007"/>
                      <a:pt x="2955" y="861"/>
                      <a:pt x="2796" y="819"/>
                    </a:cubicBezTo>
                    <a:cubicBezTo>
                      <a:pt x="2753" y="808"/>
                      <a:pt x="2710" y="804"/>
                      <a:pt x="2666" y="804"/>
                    </a:cubicBezTo>
                    <a:cubicBezTo>
                      <a:pt x="2552" y="804"/>
                      <a:pt x="2435" y="835"/>
                      <a:pt x="2329" y="867"/>
                    </a:cubicBezTo>
                    <a:cubicBezTo>
                      <a:pt x="2301" y="876"/>
                      <a:pt x="2272" y="885"/>
                      <a:pt x="2245" y="894"/>
                    </a:cubicBezTo>
                    <a:cubicBezTo>
                      <a:pt x="2265" y="868"/>
                      <a:pt x="2287" y="841"/>
                      <a:pt x="2307" y="814"/>
                    </a:cubicBezTo>
                    <a:cubicBezTo>
                      <a:pt x="2403" y="681"/>
                      <a:pt x="2498" y="520"/>
                      <a:pt x="2487" y="347"/>
                    </a:cubicBezTo>
                    <a:cubicBezTo>
                      <a:pt x="2476" y="166"/>
                      <a:pt x="2334" y="2"/>
                      <a:pt x="2145" y="0"/>
                    </a:cubicBezTo>
                    <a:cubicBezTo>
                      <a:pt x="2143" y="0"/>
                      <a:pt x="2140"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33;p66">
                <a:extLst>
                  <a:ext uri="{FF2B5EF4-FFF2-40B4-BE49-F238E27FC236}">
                    <a16:creationId xmlns:a16="http://schemas.microsoft.com/office/drawing/2014/main" id="{EF5F5AA3-80D6-8F3F-3961-CA3F13D80498}"/>
                  </a:ext>
                </a:extLst>
              </p:cNvPr>
              <p:cNvSpPr/>
              <p:nvPr/>
            </p:nvSpPr>
            <p:spPr>
              <a:xfrm>
                <a:off x="-1924950" y="5090275"/>
                <a:ext cx="27150" cy="25625"/>
              </a:xfrm>
              <a:custGeom>
                <a:avLst/>
                <a:gdLst/>
                <a:ahLst/>
                <a:cxnLst/>
                <a:rect l="l" t="t" r="r" b="b"/>
                <a:pathLst>
                  <a:path w="1086" h="1025" extrusionOk="0">
                    <a:moveTo>
                      <a:pt x="569" y="0"/>
                    </a:moveTo>
                    <a:cubicBezTo>
                      <a:pt x="556" y="0"/>
                      <a:pt x="544" y="1"/>
                      <a:pt x="531" y="2"/>
                    </a:cubicBezTo>
                    <a:cubicBezTo>
                      <a:pt x="502" y="5"/>
                      <a:pt x="475" y="11"/>
                      <a:pt x="446" y="18"/>
                    </a:cubicBezTo>
                    <a:cubicBezTo>
                      <a:pt x="181" y="89"/>
                      <a:pt x="1" y="367"/>
                      <a:pt x="66" y="637"/>
                    </a:cubicBezTo>
                    <a:cubicBezTo>
                      <a:pt x="126" y="883"/>
                      <a:pt x="350" y="1022"/>
                      <a:pt x="591" y="1024"/>
                    </a:cubicBezTo>
                    <a:cubicBezTo>
                      <a:pt x="684" y="1024"/>
                      <a:pt x="775" y="997"/>
                      <a:pt x="855" y="948"/>
                    </a:cubicBezTo>
                    <a:cubicBezTo>
                      <a:pt x="1002" y="855"/>
                      <a:pt x="1085" y="681"/>
                      <a:pt x="1083" y="510"/>
                    </a:cubicBezTo>
                    <a:cubicBezTo>
                      <a:pt x="1083" y="479"/>
                      <a:pt x="1080" y="450"/>
                      <a:pt x="1074" y="423"/>
                    </a:cubicBezTo>
                    <a:cubicBezTo>
                      <a:pt x="1071" y="399"/>
                      <a:pt x="1067" y="376"/>
                      <a:pt x="1063" y="354"/>
                    </a:cubicBezTo>
                    <a:cubicBezTo>
                      <a:pt x="1034" y="231"/>
                      <a:pt x="942" y="129"/>
                      <a:pt x="833" y="69"/>
                    </a:cubicBezTo>
                    <a:cubicBezTo>
                      <a:pt x="753" y="24"/>
                      <a:pt x="66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24" name="TextBox 148">
            <a:extLst>
              <a:ext uri="{FF2B5EF4-FFF2-40B4-BE49-F238E27FC236}">
                <a16:creationId xmlns:a16="http://schemas.microsoft.com/office/drawing/2014/main" id="{4D237C65-B45C-F844-9375-32EBA0345E64}"/>
              </a:ext>
            </a:extLst>
          </p:cNvPr>
          <p:cNvSpPr txBox="1"/>
          <p:nvPr/>
        </p:nvSpPr>
        <p:spPr>
          <a:xfrm>
            <a:off x="582557" y="245650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2925" name="TextBox 149">
            <a:extLst>
              <a:ext uri="{FF2B5EF4-FFF2-40B4-BE49-F238E27FC236}">
                <a16:creationId xmlns:a16="http://schemas.microsoft.com/office/drawing/2014/main" id="{41FAC73C-EAA3-C333-E807-F5D84C7889EB}"/>
              </a:ext>
            </a:extLst>
          </p:cNvPr>
          <p:cNvSpPr txBox="1"/>
          <p:nvPr/>
        </p:nvSpPr>
        <p:spPr>
          <a:xfrm>
            <a:off x="1109210" y="14308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2926" name="Picture 2925">
            <a:extLst>
              <a:ext uri="{FF2B5EF4-FFF2-40B4-BE49-F238E27FC236}">
                <a16:creationId xmlns:a16="http://schemas.microsoft.com/office/drawing/2014/main" id="{FE896E34-7711-7E2C-FFB0-6D2FCB993768}"/>
              </a:ext>
            </a:extLst>
          </p:cNvPr>
          <p:cNvPicPr>
            <a:picLocks noChangeAspect="1"/>
          </p:cNvPicPr>
          <p:nvPr/>
        </p:nvPicPr>
        <p:blipFill>
          <a:blip r:embed="rId3">
            <a:duotone>
              <a:schemeClr val="accent2">
                <a:shade val="45000"/>
                <a:satMod val="135000"/>
              </a:schemeClr>
              <a:prstClr val="white"/>
            </a:duotone>
          </a:blip>
          <a:stretch>
            <a:fillRect/>
          </a:stretch>
        </p:blipFill>
        <p:spPr>
          <a:xfrm>
            <a:off x="2316059" y="622828"/>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631270" y="122905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4177995" y="12290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6724720" y="122905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41"/>
          <p:cNvGrpSpPr/>
          <p:nvPr/>
        </p:nvGrpSpPr>
        <p:grpSpPr>
          <a:xfrm>
            <a:off x="6927931" y="1420505"/>
            <a:ext cx="306671" cy="330244"/>
            <a:chOff x="3037938" y="1632451"/>
            <a:chExt cx="306671" cy="330244"/>
          </a:xfrm>
        </p:grpSpPr>
        <p:sp>
          <p:nvSpPr>
            <p:cNvPr id="3039" name="Google Shape;3039;p41"/>
            <p:cNvSpPr/>
            <p:nvPr/>
          </p:nvSpPr>
          <p:spPr>
            <a:xfrm>
              <a:off x="3037938" y="1632451"/>
              <a:ext cx="306671" cy="330244"/>
            </a:xfrm>
            <a:custGeom>
              <a:avLst/>
              <a:gdLst/>
              <a:ahLst/>
              <a:cxnLst/>
              <a:rect l="l" t="t" r="r" b="b"/>
              <a:pathLst>
                <a:path w="16470" h="17736" extrusionOk="0">
                  <a:moveTo>
                    <a:pt x="7463" y="0"/>
                  </a:moveTo>
                  <a:cubicBezTo>
                    <a:pt x="7114" y="0"/>
                    <a:pt x="6829" y="283"/>
                    <a:pt x="6829" y="634"/>
                  </a:cubicBezTo>
                  <a:lnTo>
                    <a:pt x="6829" y="1645"/>
                  </a:lnTo>
                  <a:cubicBezTo>
                    <a:pt x="6829" y="1699"/>
                    <a:pt x="6794" y="1745"/>
                    <a:pt x="6740" y="1756"/>
                  </a:cubicBezTo>
                  <a:cubicBezTo>
                    <a:pt x="5227" y="2072"/>
                    <a:pt x="3855" y="2865"/>
                    <a:pt x="2826" y="4019"/>
                  </a:cubicBezTo>
                  <a:cubicBezTo>
                    <a:pt x="2804" y="4044"/>
                    <a:pt x="2774" y="4057"/>
                    <a:pt x="2743" y="4057"/>
                  </a:cubicBezTo>
                  <a:cubicBezTo>
                    <a:pt x="2723" y="4057"/>
                    <a:pt x="2704" y="4052"/>
                    <a:pt x="2686" y="4041"/>
                  </a:cubicBezTo>
                  <a:lnTo>
                    <a:pt x="1810" y="3537"/>
                  </a:lnTo>
                  <a:cubicBezTo>
                    <a:pt x="1709" y="3479"/>
                    <a:pt x="1600" y="3451"/>
                    <a:pt x="1492" y="3451"/>
                  </a:cubicBezTo>
                  <a:cubicBezTo>
                    <a:pt x="1273" y="3451"/>
                    <a:pt x="1062" y="3564"/>
                    <a:pt x="946" y="3768"/>
                  </a:cubicBezTo>
                  <a:lnTo>
                    <a:pt x="181" y="5091"/>
                  </a:lnTo>
                  <a:cubicBezTo>
                    <a:pt x="108" y="5217"/>
                    <a:pt x="76" y="5364"/>
                    <a:pt x="96" y="5508"/>
                  </a:cubicBezTo>
                  <a:cubicBezTo>
                    <a:pt x="123" y="5700"/>
                    <a:pt x="239" y="5868"/>
                    <a:pt x="405" y="5966"/>
                  </a:cubicBezTo>
                  <a:lnTo>
                    <a:pt x="1281" y="6471"/>
                  </a:lnTo>
                  <a:cubicBezTo>
                    <a:pt x="1328" y="6498"/>
                    <a:pt x="1350" y="6553"/>
                    <a:pt x="1332" y="6604"/>
                  </a:cubicBezTo>
                  <a:cubicBezTo>
                    <a:pt x="854" y="8076"/>
                    <a:pt x="854" y="9658"/>
                    <a:pt x="1332" y="11130"/>
                  </a:cubicBezTo>
                  <a:cubicBezTo>
                    <a:pt x="1350" y="11179"/>
                    <a:pt x="1328" y="11234"/>
                    <a:pt x="1281" y="11261"/>
                  </a:cubicBezTo>
                  <a:lnTo>
                    <a:pt x="405" y="11768"/>
                  </a:lnTo>
                  <a:cubicBezTo>
                    <a:pt x="103" y="11943"/>
                    <a:pt x="1" y="12330"/>
                    <a:pt x="174" y="12632"/>
                  </a:cubicBezTo>
                  <a:lnTo>
                    <a:pt x="946" y="13966"/>
                  </a:lnTo>
                  <a:cubicBezTo>
                    <a:pt x="1062" y="14169"/>
                    <a:pt x="1274" y="14283"/>
                    <a:pt x="1493" y="14283"/>
                  </a:cubicBezTo>
                  <a:cubicBezTo>
                    <a:pt x="1601" y="14283"/>
                    <a:pt x="1710" y="14255"/>
                    <a:pt x="1810" y="14197"/>
                  </a:cubicBezTo>
                  <a:lnTo>
                    <a:pt x="2686" y="13693"/>
                  </a:lnTo>
                  <a:cubicBezTo>
                    <a:pt x="2704" y="13682"/>
                    <a:pt x="2723" y="13677"/>
                    <a:pt x="2743" y="13677"/>
                  </a:cubicBezTo>
                  <a:cubicBezTo>
                    <a:pt x="2774" y="13677"/>
                    <a:pt x="2804" y="13690"/>
                    <a:pt x="2826" y="13715"/>
                  </a:cubicBezTo>
                  <a:cubicBezTo>
                    <a:pt x="3853" y="14869"/>
                    <a:pt x="5227" y="15664"/>
                    <a:pt x="6740" y="15980"/>
                  </a:cubicBezTo>
                  <a:cubicBezTo>
                    <a:pt x="6794" y="15991"/>
                    <a:pt x="6829" y="16036"/>
                    <a:pt x="6829" y="16091"/>
                  </a:cubicBezTo>
                  <a:lnTo>
                    <a:pt x="6829" y="17102"/>
                  </a:lnTo>
                  <a:cubicBezTo>
                    <a:pt x="6829" y="17451"/>
                    <a:pt x="7114" y="17736"/>
                    <a:pt x="7463" y="17736"/>
                  </a:cubicBezTo>
                  <a:lnTo>
                    <a:pt x="9521" y="17736"/>
                  </a:lnTo>
                  <a:cubicBezTo>
                    <a:pt x="9583" y="17736"/>
                    <a:pt x="9634" y="17685"/>
                    <a:pt x="9634" y="17623"/>
                  </a:cubicBezTo>
                  <a:lnTo>
                    <a:pt x="9634" y="16091"/>
                  </a:lnTo>
                  <a:cubicBezTo>
                    <a:pt x="9634" y="16036"/>
                    <a:pt x="9672" y="15991"/>
                    <a:pt x="9723" y="15980"/>
                  </a:cubicBezTo>
                  <a:cubicBezTo>
                    <a:pt x="11239" y="15664"/>
                    <a:pt x="12613" y="14871"/>
                    <a:pt x="13642" y="13717"/>
                  </a:cubicBezTo>
                  <a:cubicBezTo>
                    <a:pt x="13664" y="13693"/>
                    <a:pt x="13694" y="13680"/>
                    <a:pt x="13725" y="13680"/>
                  </a:cubicBezTo>
                  <a:cubicBezTo>
                    <a:pt x="13745" y="13680"/>
                    <a:pt x="13764" y="13685"/>
                    <a:pt x="13782" y="13695"/>
                  </a:cubicBezTo>
                  <a:lnTo>
                    <a:pt x="14660" y="14202"/>
                  </a:lnTo>
                  <a:cubicBezTo>
                    <a:pt x="14759" y="14258"/>
                    <a:pt x="14867" y="14285"/>
                    <a:pt x="14974" y="14285"/>
                  </a:cubicBezTo>
                  <a:cubicBezTo>
                    <a:pt x="15193" y="14285"/>
                    <a:pt x="15407" y="14172"/>
                    <a:pt x="15525" y="13968"/>
                  </a:cubicBezTo>
                  <a:lnTo>
                    <a:pt x="16296" y="12635"/>
                  </a:lnTo>
                  <a:cubicBezTo>
                    <a:pt x="16470" y="12332"/>
                    <a:pt x="16367" y="11946"/>
                    <a:pt x="16063" y="11770"/>
                  </a:cubicBezTo>
                  <a:lnTo>
                    <a:pt x="16063" y="11768"/>
                  </a:lnTo>
                  <a:lnTo>
                    <a:pt x="15187" y="11263"/>
                  </a:lnTo>
                  <a:cubicBezTo>
                    <a:pt x="15140" y="11237"/>
                    <a:pt x="15120" y="11181"/>
                    <a:pt x="15136" y="11130"/>
                  </a:cubicBezTo>
                  <a:cubicBezTo>
                    <a:pt x="15616" y="9658"/>
                    <a:pt x="15616" y="8076"/>
                    <a:pt x="15136" y="6604"/>
                  </a:cubicBezTo>
                  <a:cubicBezTo>
                    <a:pt x="15120" y="6555"/>
                    <a:pt x="15140" y="6500"/>
                    <a:pt x="15187" y="6471"/>
                  </a:cubicBezTo>
                  <a:lnTo>
                    <a:pt x="16063" y="5966"/>
                  </a:lnTo>
                  <a:cubicBezTo>
                    <a:pt x="16365" y="5791"/>
                    <a:pt x="16470" y="5404"/>
                    <a:pt x="16296" y="5102"/>
                  </a:cubicBezTo>
                  <a:lnTo>
                    <a:pt x="15525" y="3766"/>
                  </a:lnTo>
                  <a:cubicBezTo>
                    <a:pt x="15407" y="3563"/>
                    <a:pt x="15194" y="3450"/>
                    <a:pt x="14976" y="3450"/>
                  </a:cubicBezTo>
                  <a:cubicBezTo>
                    <a:pt x="14869" y="3450"/>
                    <a:pt x="14760" y="3477"/>
                    <a:pt x="14660" y="3535"/>
                  </a:cubicBezTo>
                  <a:lnTo>
                    <a:pt x="13782" y="4041"/>
                  </a:lnTo>
                  <a:cubicBezTo>
                    <a:pt x="13764" y="4052"/>
                    <a:pt x="13744" y="4057"/>
                    <a:pt x="13725" y="4057"/>
                  </a:cubicBezTo>
                  <a:cubicBezTo>
                    <a:pt x="13693" y="4057"/>
                    <a:pt x="13662" y="4044"/>
                    <a:pt x="13640" y="4019"/>
                  </a:cubicBezTo>
                  <a:cubicBezTo>
                    <a:pt x="13360" y="3706"/>
                    <a:pt x="13053" y="3417"/>
                    <a:pt x="12724" y="3157"/>
                  </a:cubicBezTo>
                  <a:cubicBezTo>
                    <a:pt x="12715" y="3151"/>
                    <a:pt x="12706" y="3147"/>
                    <a:pt x="12695" y="3147"/>
                  </a:cubicBezTo>
                  <a:cubicBezTo>
                    <a:pt x="12693" y="3147"/>
                    <a:pt x="12691" y="3147"/>
                    <a:pt x="12689" y="3148"/>
                  </a:cubicBezTo>
                  <a:cubicBezTo>
                    <a:pt x="12267" y="3179"/>
                    <a:pt x="12299" y="3694"/>
                    <a:pt x="12683" y="3694"/>
                  </a:cubicBezTo>
                  <a:cubicBezTo>
                    <a:pt x="12710" y="3694"/>
                    <a:pt x="12738" y="3691"/>
                    <a:pt x="12769" y="3686"/>
                  </a:cubicBezTo>
                  <a:cubicBezTo>
                    <a:pt x="12783" y="3684"/>
                    <a:pt x="12797" y="3682"/>
                    <a:pt x="12811" y="3682"/>
                  </a:cubicBezTo>
                  <a:cubicBezTo>
                    <a:pt x="12953" y="3682"/>
                    <a:pt x="13074" y="3793"/>
                    <a:pt x="13082" y="3941"/>
                  </a:cubicBezTo>
                  <a:cubicBezTo>
                    <a:pt x="13112" y="4349"/>
                    <a:pt x="13416" y="4574"/>
                    <a:pt x="13726" y="4574"/>
                  </a:cubicBezTo>
                  <a:cubicBezTo>
                    <a:pt x="13833" y="4574"/>
                    <a:pt x="13942" y="4547"/>
                    <a:pt x="14040" y="4490"/>
                  </a:cubicBezTo>
                  <a:lnTo>
                    <a:pt x="14918" y="3984"/>
                  </a:lnTo>
                  <a:cubicBezTo>
                    <a:pt x="14936" y="3973"/>
                    <a:pt x="14955" y="3968"/>
                    <a:pt x="14974" y="3968"/>
                  </a:cubicBezTo>
                  <a:cubicBezTo>
                    <a:pt x="15013" y="3968"/>
                    <a:pt x="15051" y="3989"/>
                    <a:pt x="15074" y="4026"/>
                  </a:cubicBezTo>
                  <a:lnTo>
                    <a:pt x="15843" y="5359"/>
                  </a:lnTo>
                  <a:cubicBezTo>
                    <a:pt x="15858" y="5386"/>
                    <a:pt x="15863" y="5417"/>
                    <a:pt x="15854" y="5446"/>
                  </a:cubicBezTo>
                  <a:cubicBezTo>
                    <a:pt x="15847" y="5475"/>
                    <a:pt x="15827" y="5499"/>
                    <a:pt x="15803" y="5515"/>
                  </a:cubicBezTo>
                  <a:lnTo>
                    <a:pt x="14927" y="6022"/>
                  </a:lnTo>
                  <a:cubicBezTo>
                    <a:pt x="14667" y="6171"/>
                    <a:pt x="14549" y="6482"/>
                    <a:pt x="14640" y="6766"/>
                  </a:cubicBezTo>
                  <a:cubicBezTo>
                    <a:pt x="15085" y="8131"/>
                    <a:pt x="15085" y="9601"/>
                    <a:pt x="14640" y="10965"/>
                  </a:cubicBezTo>
                  <a:cubicBezTo>
                    <a:pt x="14549" y="11250"/>
                    <a:pt x="14667" y="11561"/>
                    <a:pt x="14927" y="11712"/>
                  </a:cubicBezTo>
                  <a:lnTo>
                    <a:pt x="15803" y="12217"/>
                  </a:lnTo>
                  <a:cubicBezTo>
                    <a:pt x="15827" y="12232"/>
                    <a:pt x="15847" y="12257"/>
                    <a:pt x="15854" y="12286"/>
                  </a:cubicBezTo>
                  <a:cubicBezTo>
                    <a:pt x="15863" y="12315"/>
                    <a:pt x="15858" y="12346"/>
                    <a:pt x="15843" y="12372"/>
                  </a:cubicBezTo>
                  <a:lnTo>
                    <a:pt x="15074" y="13706"/>
                  </a:lnTo>
                  <a:cubicBezTo>
                    <a:pt x="15051" y="13743"/>
                    <a:pt x="15013" y="13763"/>
                    <a:pt x="14974" y="13763"/>
                  </a:cubicBezTo>
                  <a:cubicBezTo>
                    <a:pt x="14955" y="13763"/>
                    <a:pt x="14936" y="13759"/>
                    <a:pt x="14918" y="13748"/>
                  </a:cubicBezTo>
                  <a:lnTo>
                    <a:pt x="14040" y="13241"/>
                  </a:lnTo>
                  <a:cubicBezTo>
                    <a:pt x="13941" y="13185"/>
                    <a:pt x="13833" y="13157"/>
                    <a:pt x="13725" y="13157"/>
                  </a:cubicBezTo>
                  <a:cubicBezTo>
                    <a:pt x="13550" y="13157"/>
                    <a:pt x="13377" y="13230"/>
                    <a:pt x="13253" y="13368"/>
                  </a:cubicBezTo>
                  <a:cubicBezTo>
                    <a:pt x="12297" y="14440"/>
                    <a:pt x="11021" y="15175"/>
                    <a:pt x="9617" y="15469"/>
                  </a:cubicBezTo>
                  <a:cubicBezTo>
                    <a:pt x="9323" y="15531"/>
                    <a:pt x="9114" y="15789"/>
                    <a:pt x="9114" y="16087"/>
                  </a:cubicBezTo>
                  <a:lnTo>
                    <a:pt x="9114" y="17065"/>
                  </a:lnTo>
                  <a:cubicBezTo>
                    <a:pt x="9114" y="17127"/>
                    <a:pt x="9063" y="17178"/>
                    <a:pt x="9001" y="17178"/>
                  </a:cubicBezTo>
                  <a:lnTo>
                    <a:pt x="7461" y="17178"/>
                  </a:lnTo>
                  <a:cubicBezTo>
                    <a:pt x="7398" y="17178"/>
                    <a:pt x="7347" y="17127"/>
                    <a:pt x="7347" y="17065"/>
                  </a:cubicBezTo>
                  <a:lnTo>
                    <a:pt x="7347" y="16053"/>
                  </a:lnTo>
                  <a:cubicBezTo>
                    <a:pt x="7347" y="15753"/>
                    <a:pt x="7138" y="15495"/>
                    <a:pt x="6845" y="15433"/>
                  </a:cubicBezTo>
                  <a:cubicBezTo>
                    <a:pt x="5442" y="15142"/>
                    <a:pt x="4171" y="14406"/>
                    <a:pt x="3215" y="13337"/>
                  </a:cubicBezTo>
                  <a:cubicBezTo>
                    <a:pt x="3092" y="13198"/>
                    <a:pt x="2918" y="13123"/>
                    <a:pt x="2741" y="13123"/>
                  </a:cubicBezTo>
                  <a:cubicBezTo>
                    <a:pt x="2633" y="13123"/>
                    <a:pt x="2524" y="13151"/>
                    <a:pt x="2426" y="13208"/>
                  </a:cubicBezTo>
                  <a:lnTo>
                    <a:pt x="1550" y="13715"/>
                  </a:lnTo>
                  <a:cubicBezTo>
                    <a:pt x="1533" y="13725"/>
                    <a:pt x="1514" y="13730"/>
                    <a:pt x="1495" y="13730"/>
                  </a:cubicBezTo>
                  <a:cubicBezTo>
                    <a:pt x="1455" y="13730"/>
                    <a:pt x="1416" y="13709"/>
                    <a:pt x="1395" y="13673"/>
                  </a:cubicBezTo>
                  <a:lnTo>
                    <a:pt x="628" y="12339"/>
                  </a:lnTo>
                  <a:cubicBezTo>
                    <a:pt x="597" y="12286"/>
                    <a:pt x="614" y="12215"/>
                    <a:pt x="668" y="12183"/>
                  </a:cubicBezTo>
                  <a:lnTo>
                    <a:pt x="1543" y="11679"/>
                  </a:lnTo>
                  <a:cubicBezTo>
                    <a:pt x="1804" y="11528"/>
                    <a:pt x="1921" y="11214"/>
                    <a:pt x="1828" y="10930"/>
                  </a:cubicBezTo>
                  <a:cubicBezTo>
                    <a:pt x="1383" y="9567"/>
                    <a:pt x="1383" y="8098"/>
                    <a:pt x="1828" y="6738"/>
                  </a:cubicBezTo>
                  <a:cubicBezTo>
                    <a:pt x="1921" y="6451"/>
                    <a:pt x="1804" y="6140"/>
                    <a:pt x="1543" y="5989"/>
                  </a:cubicBezTo>
                  <a:lnTo>
                    <a:pt x="668" y="5482"/>
                  </a:lnTo>
                  <a:cubicBezTo>
                    <a:pt x="614" y="5451"/>
                    <a:pt x="597" y="5382"/>
                    <a:pt x="628" y="5326"/>
                  </a:cubicBezTo>
                  <a:lnTo>
                    <a:pt x="1397" y="3992"/>
                  </a:lnTo>
                  <a:cubicBezTo>
                    <a:pt x="1418" y="3955"/>
                    <a:pt x="1455" y="3935"/>
                    <a:pt x="1495" y="3935"/>
                  </a:cubicBezTo>
                  <a:cubicBezTo>
                    <a:pt x="1514" y="3935"/>
                    <a:pt x="1534" y="3940"/>
                    <a:pt x="1552" y="3950"/>
                  </a:cubicBezTo>
                  <a:lnTo>
                    <a:pt x="2428" y="4457"/>
                  </a:lnTo>
                  <a:cubicBezTo>
                    <a:pt x="2527" y="4514"/>
                    <a:pt x="2636" y="4541"/>
                    <a:pt x="2744" y="4541"/>
                  </a:cubicBezTo>
                  <a:cubicBezTo>
                    <a:pt x="2919" y="4541"/>
                    <a:pt x="3091" y="4469"/>
                    <a:pt x="3215" y="4333"/>
                  </a:cubicBezTo>
                  <a:cubicBezTo>
                    <a:pt x="4169" y="3259"/>
                    <a:pt x="5442" y="2523"/>
                    <a:pt x="6847" y="2230"/>
                  </a:cubicBezTo>
                  <a:cubicBezTo>
                    <a:pt x="7140" y="2168"/>
                    <a:pt x="7349" y="1910"/>
                    <a:pt x="7349" y="1612"/>
                  </a:cubicBezTo>
                  <a:lnTo>
                    <a:pt x="7349" y="598"/>
                  </a:lnTo>
                  <a:cubicBezTo>
                    <a:pt x="7349" y="536"/>
                    <a:pt x="7401" y="485"/>
                    <a:pt x="7463" y="485"/>
                  </a:cubicBezTo>
                  <a:lnTo>
                    <a:pt x="9003" y="485"/>
                  </a:lnTo>
                  <a:cubicBezTo>
                    <a:pt x="9065" y="485"/>
                    <a:pt x="9117" y="536"/>
                    <a:pt x="9117" y="598"/>
                  </a:cubicBezTo>
                  <a:lnTo>
                    <a:pt x="9117" y="1612"/>
                  </a:lnTo>
                  <a:cubicBezTo>
                    <a:pt x="9117" y="1910"/>
                    <a:pt x="9325" y="2168"/>
                    <a:pt x="9619" y="2230"/>
                  </a:cubicBezTo>
                  <a:cubicBezTo>
                    <a:pt x="10288" y="2370"/>
                    <a:pt x="10930" y="2612"/>
                    <a:pt x="11526" y="2948"/>
                  </a:cubicBezTo>
                  <a:cubicBezTo>
                    <a:pt x="11567" y="2971"/>
                    <a:pt x="11613" y="2982"/>
                    <a:pt x="11657" y="2982"/>
                  </a:cubicBezTo>
                  <a:cubicBezTo>
                    <a:pt x="11738" y="2982"/>
                    <a:pt x="11817" y="2946"/>
                    <a:pt x="11868" y="2879"/>
                  </a:cubicBezTo>
                  <a:cubicBezTo>
                    <a:pt x="11962" y="2754"/>
                    <a:pt x="11924" y="2574"/>
                    <a:pt x="11788" y="2497"/>
                  </a:cubicBezTo>
                  <a:cubicBezTo>
                    <a:pt x="11144" y="2134"/>
                    <a:pt x="10448" y="1874"/>
                    <a:pt x="9723" y="1723"/>
                  </a:cubicBezTo>
                  <a:cubicBezTo>
                    <a:pt x="9672" y="1710"/>
                    <a:pt x="9634" y="1665"/>
                    <a:pt x="9634" y="1612"/>
                  </a:cubicBezTo>
                  <a:lnTo>
                    <a:pt x="9634" y="634"/>
                  </a:lnTo>
                  <a:cubicBezTo>
                    <a:pt x="9634" y="285"/>
                    <a:pt x="9352" y="0"/>
                    <a:pt x="9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3086033" y="1691793"/>
              <a:ext cx="210853" cy="210853"/>
            </a:xfrm>
            <a:custGeom>
              <a:avLst/>
              <a:gdLst/>
              <a:ahLst/>
              <a:cxnLst/>
              <a:rect l="l" t="t" r="r" b="b"/>
              <a:pathLst>
                <a:path w="11324" h="11324" extrusionOk="0">
                  <a:moveTo>
                    <a:pt x="5662" y="521"/>
                  </a:moveTo>
                  <a:cubicBezTo>
                    <a:pt x="8498" y="521"/>
                    <a:pt x="10806" y="2828"/>
                    <a:pt x="10806" y="5662"/>
                  </a:cubicBezTo>
                  <a:lnTo>
                    <a:pt x="10804" y="5662"/>
                  </a:lnTo>
                  <a:cubicBezTo>
                    <a:pt x="10804" y="8496"/>
                    <a:pt x="8498" y="10806"/>
                    <a:pt x="5662" y="10806"/>
                  </a:cubicBezTo>
                  <a:cubicBezTo>
                    <a:pt x="2826" y="10806"/>
                    <a:pt x="521" y="8499"/>
                    <a:pt x="521" y="5662"/>
                  </a:cubicBezTo>
                  <a:cubicBezTo>
                    <a:pt x="521" y="2828"/>
                    <a:pt x="2826" y="521"/>
                    <a:pt x="5662" y="521"/>
                  </a:cubicBezTo>
                  <a:close/>
                  <a:moveTo>
                    <a:pt x="5662" y="1"/>
                  </a:moveTo>
                  <a:cubicBezTo>
                    <a:pt x="2541" y="1"/>
                    <a:pt x="1" y="2541"/>
                    <a:pt x="1" y="5662"/>
                  </a:cubicBezTo>
                  <a:cubicBezTo>
                    <a:pt x="1" y="8785"/>
                    <a:pt x="2541" y="11324"/>
                    <a:pt x="5662" y="11324"/>
                  </a:cubicBezTo>
                  <a:cubicBezTo>
                    <a:pt x="8785" y="11324"/>
                    <a:pt x="11324" y="8785"/>
                    <a:pt x="11324" y="5662"/>
                  </a:cubicBezTo>
                  <a:cubicBezTo>
                    <a:pt x="11324" y="2541"/>
                    <a:pt x="8785" y="1"/>
                    <a:pt x="5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3133682" y="1714733"/>
              <a:ext cx="116226" cy="164992"/>
            </a:xfrm>
            <a:custGeom>
              <a:avLst/>
              <a:gdLst/>
              <a:ahLst/>
              <a:cxnLst/>
              <a:rect l="l" t="t" r="r" b="b"/>
              <a:pathLst>
                <a:path w="6242" h="8861" extrusionOk="0">
                  <a:moveTo>
                    <a:pt x="3350" y="896"/>
                  </a:moveTo>
                  <a:lnTo>
                    <a:pt x="4183" y="2054"/>
                  </a:lnTo>
                  <a:lnTo>
                    <a:pt x="3350" y="2943"/>
                  </a:lnTo>
                  <a:lnTo>
                    <a:pt x="3350" y="896"/>
                  </a:lnTo>
                  <a:close/>
                  <a:moveTo>
                    <a:pt x="2830" y="896"/>
                  </a:moveTo>
                  <a:lnTo>
                    <a:pt x="2830" y="2945"/>
                  </a:lnTo>
                  <a:lnTo>
                    <a:pt x="1996" y="2056"/>
                  </a:lnTo>
                  <a:lnTo>
                    <a:pt x="2830" y="896"/>
                  </a:lnTo>
                  <a:close/>
                  <a:moveTo>
                    <a:pt x="1687" y="2483"/>
                  </a:moveTo>
                  <a:lnTo>
                    <a:pt x="2830" y="3703"/>
                  </a:lnTo>
                  <a:lnTo>
                    <a:pt x="2830" y="5453"/>
                  </a:lnTo>
                  <a:lnTo>
                    <a:pt x="987" y="3466"/>
                  </a:lnTo>
                  <a:cubicBezTo>
                    <a:pt x="1005" y="3439"/>
                    <a:pt x="1020" y="3414"/>
                    <a:pt x="1038" y="3388"/>
                  </a:cubicBezTo>
                  <a:lnTo>
                    <a:pt x="1687" y="2483"/>
                  </a:lnTo>
                  <a:close/>
                  <a:moveTo>
                    <a:pt x="4492" y="2501"/>
                  </a:moveTo>
                  <a:lnTo>
                    <a:pt x="5144" y="3406"/>
                  </a:lnTo>
                  <a:cubicBezTo>
                    <a:pt x="5159" y="3432"/>
                    <a:pt x="5177" y="3457"/>
                    <a:pt x="5193" y="3483"/>
                  </a:cubicBezTo>
                  <a:lnTo>
                    <a:pt x="3350" y="5471"/>
                  </a:lnTo>
                  <a:lnTo>
                    <a:pt x="3350" y="3721"/>
                  </a:lnTo>
                  <a:lnTo>
                    <a:pt x="4492" y="2501"/>
                  </a:lnTo>
                  <a:close/>
                  <a:moveTo>
                    <a:pt x="5430" y="3975"/>
                  </a:moveTo>
                  <a:cubicBezTo>
                    <a:pt x="5933" y="5471"/>
                    <a:pt x="4919" y="7049"/>
                    <a:pt x="3350" y="7213"/>
                  </a:cubicBezTo>
                  <a:lnTo>
                    <a:pt x="3350" y="6217"/>
                  </a:lnTo>
                  <a:lnTo>
                    <a:pt x="5430" y="3975"/>
                  </a:lnTo>
                  <a:close/>
                  <a:moveTo>
                    <a:pt x="3092" y="1"/>
                  </a:moveTo>
                  <a:cubicBezTo>
                    <a:pt x="2939" y="1"/>
                    <a:pt x="2785" y="70"/>
                    <a:pt x="2685" y="209"/>
                  </a:cubicBezTo>
                  <a:lnTo>
                    <a:pt x="614" y="3090"/>
                  </a:lnTo>
                  <a:lnTo>
                    <a:pt x="609" y="3097"/>
                  </a:lnTo>
                  <a:cubicBezTo>
                    <a:pt x="160" y="3766"/>
                    <a:pt x="0" y="4590"/>
                    <a:pt x="169" y="5379"/>
                  </a:cubicBezTo>
                  <a:cubicBezTo>
                    <a:pt x="194" y="5502"/>
                    <a:pt x="302" y="5585"/>
                    <a:pt x="423" y="5585"/>
                  </a:cubicBezTo>
                  <a:cubicBezTo>
                    <a:pt x="440" y="5585"/>
                    <a:pt x="458" y="5583"/>
                    <a:pt x="476" y="5579"/>
                  </a:cubicBezTo>
                  <a:cubicBezTo>
                    <a:pt x="616" y="5548"/>
                    <a:pt x="707" y="5410"/>
                    <a:pt x="676" y="5270"/>
                  </a:cubicBezTo>
                  <a:cubicBezTo>
                    <a:pt x="585" y="4839"/>
                    <a:pt x="611" y="4392"/>
                    <a:pt x="749" y="3975"/>
                  </a:cubicBezTo>
                  <a:lnTo>
                    <a:pt x="2830" y="6217"/>
                  </a:lnTo>
                  <a:lnTo>
                    <a:pt x="2830" y="7213"/>
                  </a:lnTo>
                  <a:cubicBezTo>
                    <a:pt x="2154" y="7142"/>
                    <a:pt x="1536" y="6793"/>
                    <a:pt x="1127" y="6248"/>
                  </a:cubicBezTo>
                  <a:cubicBezTo>
                    <a:pt x="1074" y="6178"/>
                    <a:pt x="993" y="6139"/>
                    <a:pt x="910" y="6139"/>
                  </a:cubicBezTo>
                  <a:cubicBezTo>
                    <a:pt x="868" y="6139"/>
                    <a:pt x="825" y="6150"/>
                    <a:pt x="785" y="6171"/>
                  </a:cubicBezTo>
                  <a:cubicBezTo>
                    <a:pt x="647" y="6248"/>
                    <a:pt x="611" y="6429"/>
                    <a:pt x="705" y="6553"/>
                  </a:cubicBezTo>
                  <a:cubicBezTo>
                    <a:pt x="1214" y="7233"/>
                    <a:pt x="1985" y="7662"/>
                    <a:pt x="2830" y="7736"/>
                  </a:cubicBezTo>
                  <a:lnTo>
                    <a:pt x="2830" y="8591"/>
                  </a:lnTo>
                  <a:cubicBezTo>
                    <a:pt x="2828" y="8725"/>
                    <a:pt x="2925" y="8838"/>
                    <a:pt x="3059" y="8858"/>
                  </a:cubicBezTo>
                  <a:cubicBezTo>
                    <a:pt x="3070" y="8859"/>
                    <a:pt x="3081" y="8860"/>
                    <a:pt x="3092" y="8860"/>
                  </a:cubicBezTo>
                  <a:cubicBezTo>
                    <a:pt x="3231" y="8860"/>
                    <a:pt x="3350" y="8745"/>
                    <a:pt x="3350" y="8600"/>
                  </a:cubicBezTo>
                  <a:lnTo>
                    <a:pt x="3350" y="7736"/>
                  </a:lnTo>
                  <a:cubicBezTo>
                    <a:pt x="4404" y="7644"/>
                    <a:pt x="5328" y="7002"/>
                    <a:pt x="5786" y="6051"/>
                  </a:cubicBezTo>
                  <a:cubicBezTo>
                    <a:pt x="6242" y="5097"/>
                    <a:pt x="6162" y="3972"/>
                    <a:pt x="5573" y="3097"/>
                  </a:cubicBezTo>
                  <a:lnTo>
                    <a:pt x="5568" y="3090"/>
                  </a:lnTo>
                  <a:lnTo>
                    <a:pt x="3499" y="209"/>
                  </a:lnTo>
                  <a:cubicBezTo>
                    <a:pt x="3399" y="70"/>
                    <a:pt x="324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41"/>
          <p:cNvGrpSpPr/>
          <p:nvPr/>
        </p:nvGrpSpPr>
        <p:grpSpPr>
          <a:xfrm>
            <a:off x="4354700" y="1420533"/>
            <a:ext cx="359683" cy="330188"/>
            <a:chOff x="2513096" y="1623942"/>
            <a:chExt cx="359683" cy="330188"/>
          </a:xfrm>
        </p:grpSpPr>
        <p:sp>
          <p:nvSpPr>
            <p:cNvPr id="3043" name="Google Shape;3043;p41"/>
            <p:cNvSpPr/>
            <p:nvPr/>
          </p:nvSpPr>
          <p:spPr>
            <a:xfrm>
              <a:off x="2555028" y="1734228"/>
              <a:ext cx="317750" cy="219902"/>
            </a:xfrm>
            <a:custGeom>
              <a:avLst/>
              <a:gdLst/>
              <a:ahLst/>
              <a:cxnLst/>
              <a:rect l="l" t="t" r="r" b="b"/>
              <a:pathLst>
                <a:path w="17065" h="11810" extrusionOk="0">
                  <a:moveTo>
                    <a:pt x="15934" y="1"/>
                  </a:moveTo>
                  <a:cubicBezTo>
                    <a:pt x="15907" y="1"/>
                    <a:pt x="15880" y="5"/>
                    <a:pt x="15853" y="13"/>
                  </a:cubicBezTo>
                  <a:cubicBezTo>
                    <a:pt x="15715" y="60"/>
                    <a:pt x="15642" y="209"/>
                    <a:pt x="15689" y="345"/>
                  </a:cubicBezTo>
                  <a:cubicBezTo>
                    <a:pt x="17020" y="4410"/>
                    <a:pt x="15064" y="8825"/>
                    <a:pt x="11159" y="10567"/>
                  </a:cubicBezTo>
                  <a:cubicBezTo>
                    <a:pt x="10056" y="11060"/>
                    <a:pt x="8899" y="11295"/>
                    <a:pt x="7758" y="11295"/>
                  </a:cubicBezTo>
                  <a:cubicBezTo>
                    <a:pt x="4856" y="11295"/>
                    <a:pt x="2057" y="9777"/>
                    <a:pt x="523" y="7118"/>
                  </a:cubicBezTo>
                  <a:cubicBezTo>
                    <a:pt x="475" y="7034"/>
                    <a:pt x="387" y="6987"/>
                    <a:pt x="297" y="6987"/>
                  </a:cubicBezTo>
                  <a:cubicBezTo>
                    <a:pt x="253" y="6987"/>
                    <a:pt x="208" y="6999"/>
                    <a:pt x="167" y="7022"/>
                  </a:cubicBezTo>
                  <a:cubicBezTo>
                    <a:pt x="42" y="7093"/>
                    <a:pt x="0" y="7253"/>
                    <a:pt x="74" y="7378"/>
                  </a:cubicBezTo>
                  <a:cubicBezTo>
                    <a:pt x="1655" y="10121"/>
                    <a:pt x="4580" y="11810"/>
                    <a:pt x="7747" y="11810"/>
                  </a:cubicBezTo>
                  <a:cubicBezTo>
                    <a:pt x="7749" y="11810"/>
                    <a:pt x="7751" y="11810"/>
                    <a:pt x="7753" y="11810"/>
                  </a:cubicBezTo>
                  <a:cubicBezTo>
                    <a:pt x="10594" y="11808"/>
                    <a:pt x="13264" y="10445"/>
                    <a:pt x="14931" y="8144"/>
                  </a:cubicBezTo>
                  <a:cubicBezTo>
                    <a:pt x="16600" y="5844"/>
                    <a:pt x="17065" y="2885"/>
                    <a:pt x="16182" y="182"/>
                  </a:cubicBezTo>
                  <a:cubicBezTo>
                    <a:pt x="16146" y="71"/>
                    <a:pt x="16044" y="1"/>
                    <a:pt x="15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2513096" y="1623942"/>
              <a:ext cx="335644" cy="229771"/>
            </a:xfrm>
            <a:custGeom>
              <a:avLst/>
              <a:gdLst/>
              <a:ahLst/>
              <a:cxnLst/>
              <a:rect l="l" t="t" r="r" b="b"/>
              <a:pathLst>
                <a:path w="18026" h="12340" extrusionOk="0">
                  <a:moveTo>
                    <a:pt x="10002" y="1"/>
                  </a:moveTo>
                  <a:cubicBezTo>
                    <a:pt x="8793" y="1"/>
                    <a:pt x="7564" y="249"/>
                    <a:pt x="6391" y="773"/>
                  </a:cubicBezTo>
                  <a:cubicBezTo>
                    <a:pt x="2039" y="2718"/>
                    <a:pt x="0" y="7753"/>
                    <a:pt x="1776" y="12176"/>
                  </a:cubicBezTo>
                  <a:cubicBezTo>
                    <a:pt x="1817" y="12277"/>
                    <a:pt x="1915" y="12339"/>
                    <a:pt x="2018" y="12339"/>
                  </a:cubicBezTo>
                  <a:cubicBezTo>
                    <a:pt x="2050" y="12339"/>
                    <a:pt x="2083" y="12333"/>
                    <a:pt x="2114" y="12320"/>
                  </a:cubicBezTo>
                  <a:cubicBezTo>
                    <a:pt x="2248" y="12267"/>
                    <a:pt x="2312" y="12116"/>
                    <a:pt x="2259" y="11982"/>
                  </a:cubicBezTo>
                  <a:cubicBezTo>
                    <a:pt x="1859" y="10991"/>
                    <a:pt x="1656" y="9935"/>
                    <a:pt x="1656" y="8866"/>
                  </a:cubicBezTo>
                  <a:cubicBezTo>
                    <a:pt x="1656" y="4985"/>
                    <a:pt x="4333" y="1618"/>
                    <a:pt x="8111" y="735"/>
                  </a:cubicBezTo>
                  <a:cubicBezTo>
                    <a:pt x="8744" y="588"/>
                    <a:pt x="9379" y="517"/>
                    <a:pt x="10006" y="517"/>
                  </a:cubicBezTo>
                  <a:cubicBezTo>
                    <a:pt x="13132" y="517"/>
                    <a:pt x="16067" y="2280"/>
                    <a:pt x="17494" y="5179"/>
                  </a:cubicBezTo>
                  <a:cubicBezTo>
                    <a:pt x="17540" y="5270"/>
                    <a:pt x="17632" y="5324"/>
                    <a:pt x="17727" y="5324"/>
                  </a:cubicBezTo>
                  <a:cubicBezTo>
                    <a:pt x="17766" y="5324"/>
                    <a:pt x="17806" y="5315"/>
                    <a:pt x="17843" y="5296"/>
                  </a:cubicBezTo>
                  <a:cubicBezTo>
                    <a:pt x="17972" y="5232"/>
                    <a:pt x="18025" y="5076"/>
                    <a:pt x="17961" y="4947"/>
                  </a:cubicBezTo>
                  <a:cubicBezTo>
                    <a:pt x="16420" y="1825"/>
                    <a:pt x="13280" y="1"/>
                    <a:pt x="10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2551341" y="1706466"/>
              <a:ext cx="232322" cy="217463"/>
            </a:xfrm>
            <a:custGeom>
              <a:avLst/>
              <a:gdLst/>
              <a:ahLst/>
              <a:cxnLst/>
              <a:rect l="l" t="t" r="r" b="b"/>
              <a:pathLst>
                <a:path w="12477" h="11679" extrusionOk="0">
                  <a:moveTo>
                    <a:pt x="2541" y="1"/>
                  </a:moveTo>
                  <a:cubicBezTo>
                    <a:pt x="2344" y="1"/>
                    <a:pt x="2149" y="92"/>
                    <a:pt x="2025" y="269"/>
                  </a:cubicBezTo>
                  <a:cubicBezTo>
                    <a:pt x="0" y="3149"/>
                    <a:pt x="338" y="7068"/>
                    <a:pt x="2830" y="9558"/>
                  </a:cubicBezTo>
                  <a:cubicBezTo>
                    <a:pt x="4231" y="10959"/>
                    <a:pt x="6086" y="11679"/>
                    <a:pt x="7953" y="11679"/>
                  </a:cubicBezTo>
                  <a:cubicBezTo>
                    <a:pt x="9403" y="11679"/>
                    <a:pt x="10860" y="11245"/>
                    <a:pt x="12119" y="10360"/>
                  </a:cubicBezTo>
                  <a:cubicBezTo>
                    <a:pt x="12437" y="10136"/>
                    <a:pt x="12477" y="9678"/>
                    <a:pt x="12201" y="9402"/>
                  </a:cubicBezTo>
                  <a:lnTo>
                    <a:pt x="11534" y="8735"/>
                  </a:lnTo>
                  <a:cubicBezTo>
                    <a:pt x="11484" y="8687"/>
                    <a:pt x="11420" y="8663"/>
                    <a:pt x="11356" y="8663"/>
                  </a:cubicBezTo>
                  <a:cubicBezTo>
                    <a:pt x="11289" y="8663"/>
                    <a:pt x="11223" y="8689"/>
                    <a:pt x="11172" y="8740"/>
                  </a:cubicBezTo>
                  <a:cubicBezTo>
                    <a:pt x="11072" y="8840"/>
                    <a:pt x="11070" y="9000"/>
                    <a:pt x="11168" y="9102"/>
                  </a:cubicBezTo>
                  <a:lnTo>
                    <a:pt x="11835" y="9771"/>
                  </a:lnTo>
                  <a:cubicBezTo>
                    <a:pt x="11883" y="9818"/>
                    <a:pt x="11875" y="9898"/>
                    <a:pt x="11819" y="9938"/>
                  </a:cubicBezTo>
                  <a:cubicBezTo>
                    <a:pt x="10651" y="10760"/>
                    <a:pt x="9299" y="11162"/>
                    <a:pt x="7953" y="11162"/>
                  </a:cubicBezTo>
                  <a:cubicBezTo>
                    <a:pt x="6220" y="11162"/>
                    <a:pt x="4498" y="10494"/>
                    <a:pt x="3197" y="9193"/>
                  </a:cubicBezTo>
                  <a:cubicBezTo>
                    <a:pt x="885" y="6881"/>
                    <a:pt x="572" y="3243"/>
                    <a:pt x="2452" y="569"/>
                  </a:cubicBezTo>
                  <a:cubicBezTo>
                    <a:pt x="2470" y="542"/>
                    <a:pt x="2499" y="526"/>
                    <a:pt x="2532" y="524"/>
                  </a:cubicBezTo>
                  <a:lnTo>
                    <a:pt x="2532" y="520"/>
                  </a:lnTo>
                  <a:cubicBezTo>
                    <a:pt x="2535" y="520"/>
                    <a:pt x="2537" y="520"/>
                    <a:pt x="2540" y="520"/>
                  </a:cubicBezTo>
                  <a:cubicBezTo>
                    <a:pt x="2568" y="520"/>
                    <a:pt x="2596" y="531"/>
                    <a:pt x="2617" y="553"/>
                  </a:cubicBezTo>
                  <a:lnTo>
                    <a:pt x="4510" y="2445"/>
                  </a:lnTo>
                  <a:cubicBezTo>
                    <a:pt x="4561" y="2499"/>
                    <a:pt x="4629" y="2525"/>
                    <a:pt x="4697" y="2525"/>
                  </a:cubicBezTo>
                  <a:cubicBezTo>
                    <a:pt x="4764" y="2525"/>
                    <a:pt x="4831" y="2500"/>
                    <a:pt x="4882" y="2449"/>
                  </a:cubicBezTo>
                  <a:cubicBezTo>
                    <a:pt x="4984" y="2347"/>
                    <a:pt x="4984" y="2178"/>
                    <a:pt x="4877" y="2078"/>
                  </a:cubicBezTo>
                  <a:lnTo>
                    <a:pt x="2986" y="184"/>
                  </a:lnTo>
                  <a:cubicBezTo>
                    <a:pt x="2861" y="61"/>
                    <a:pt x="2701"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2615077" y="1654162"/>
              <a:ext cx="232340" cy="217444"/>
            </a:xfrm>
            <a:custGeom>
              <a:avLst/>
              <a:gdLst/>
              <a:ahLst/>
              <a:cxnLst/>
              <a:rect l="l" t="t" r="r" b="b"/>
              <a:pathLst>
                <a:path w="12478" h="11678" extrusionOk="0">
                  <a:moveTo>
                    <a:pt x="4526" y="1"/>
                  </a:moveTo>
                  <a:cubicBezTo>
                    <a:pt x="3077" y="1"/>
                    <a:pt x="1620" y="434"/>
                    <a:pt x="361" y="1319"/>
                  </a:cubicBezTo>
                  <a:cubicBezTo>
                    <a:pt x="40" y="1544"/>
                    <a:pt x="0" y="2002"/>
                    <a:pt x="276" y="2277"/>
                  </a:cubicBezTo>
                  <a:lnTo>
                    <a:pt x="1908" y="3909"/>
                  </a:lnTo>
                  <a:cubicBezTo>
                    <a:pt x="1958" y="3960"/>
                    <a:pt x="2025" y="3985"/>
                    <a:pt x="2091" y="3985"/>
                  </a:cubicBezTo>
                  <a:cubicBezTo>
                    <a:pt x="2158" y="3985"/>
                    <a:pt x="2224" y="3959"/>
                    <a:pt x="2274" y="3909"/>
                  </a:cubicBezTo>
                  <a:cubicBezTo>
                    <a:pt x="2377" y="3807"/>
                    <a:pt x="2377" y="3642"/>
                    <a:pt x="2274" y="3542"/>
                  </a:cubicBezTo>
                  <a:lnTo>
                    <a:pt x="645" y="1911"/>
                  </a:lnTo>
                  <a:cubicBezTo>
                    <a:pt x="596" y="1862"/>
                    <a:pt x="603" y="1782"/>
                    <a:pt x="658" y="1744"/>
                  </a:cubicBezTo>
                  <a:cubicBezTo>
                    <a:pt x="1827" y="922"/>
                    <a:pt x="3180" y="519"/>
                    <a:pt x="4526" y="519"/>
                  </a:cubicBezTo>
                  <a:cubicBezTo>
                    <a:pt x="6260" y="519"/>
                    <a:pt x="7982" y="1187"/>
                    <a:pt x="9283" y="2489"/>
                  </a:cubicBezTo>
                  <a:cubicBezTo>
                    <a:pt x="11592" y="4800"/>
                    <a:pt x="11908" y="8439"/>
                    <a:pt x="10028" y="11113"/>
                  </a:cubicBezTo>
                  <a:cubicBezTo>
                    <a:pt x="10006" y="11143"/>
                    <a:pt x="9972" y="11159"/>
                    <a:pt x="9938" y="11159"/>
                  </a:cubicBezTo>
                  <a:cubicBezTo>
                    <a:pt x="9910" y="11159"/>
                    <a:pt x="9882" y="11148"/>
                    <a:pt x="9861" y="11126"/>
                  </a:cubicBezTo>
                  <a:lnTo>
                    <a:pt x="8040" y="9306"/>
                  </a:lnTo>
                  <a:cubicBezTo>
                    <a:pt x="7989" y="9255"/>
                    <a:pt x="7923" y="9229"/>
                    <a:pt x="7856" y="9229"/>
                  </a:cubicBezTo>
                  <a:cubicBezTo>
                    <a:pt x="7789" y="9229"/>
                    <a:pt x="7722" y="9255"/>
                    <a:pt x="7671" y="9306"/>
                  </a:cubicBezTo>
                  <a:cubicBezTo>
                    <a:pt x="7571" y="9406"/>
                    <a:pt x="7571" y="9570"/>
                    <a:pt x="7671" y="9673"/>
                  </a:cubicBezTo>
                  <a:lnTo>
                    <a:pt x="9494" y="11493"/>
                  </a:lnTo>
                  <a:cubicBezTo>
                    <a:pt x="9612" y="11611"/>
                    <a:pt x="9772" y="11678"/>
                    <a:pt x="9939" y="11678"/>
                  </a:cubicBezTo>
                  <a:cubicBezTo>
                    <a:pt x="9956" y="11678"/>
                    <a:pt x="9974" y="11678"/>
                    <a:pt x="9992" y="11675"/>
                  </a:cubicBezTo>
                  <a:cubicBezTo>
                    <a:pt x="10176" y="11660"/>
                    <a:pt x="10345" y="11562"/>
                    <a:pt x="10452" y="11411"/>
                  </a:cubicBezTo>
                  <a:cubicBezTo>
                    <a:pt x="12477" y="8530"/>
                    <a:pt x="12139" y="4611"/>
                    <a:pt x="9650" y="2122"/>
                  </a:cubicBezTo>
                  <a:cubicBezTo>
                    <a:pt x="8248" y="720"/>
                    <a:pt x="6394"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2653323" y="1679709"/>
              <a:ext cx="91610" cy="218673"/>
            </a:xfrm>
            <a:custGeom>
              <a:avLst/>
              <a:gdLst/>
              <a:ahLst/>
              <a:cxnLst/>
              <a:rect l="l" t="t" r="r" b="b"/>
              <a:pathLst>
                <a:path w="4920" h="11744" extrusionOk="0">
                  <a:moveTo>
                    <a:pt x="3361" y="485"/>
                  </a:moveTo>
                  <a:cubicBezTo>
                    <a:pt x="3399" y="485"/>
                    <a:pt x="3430" y="516"/>
                    <a:pt x="3430" y="554"/>
                  </a:cubicBezTo>
                  <a:lnTo>
                    <a:pt x="3430" y="1388"/>
                  </a:lnTo>
                  <a:cubicBezTo>
                    <a:pt x="3430" y="1426"/>
                    <a:pt x="3399" y="1457"/>
                    <a:pt x="3361" y="1457"/>
                  </a:cubicBezTo>
                  <a:lnTo>
                    <a:pt x="1559" y="1457"/>
                  </a:lnTo>
                  <a:cubicBezTo>
                    <a:pt x="1521" y="1457"/>
                    <a:pt x="1490" y="1426"/>
                    <a:pt x="1490" y="1388"/>
                  </a:cubicBezTo>
                  <a:lnTo>
                    <a:pt x="1490" y="554"/>
                  </a:lnTo>
                  <a:cubicBezTo>
                    <a:pt x="1490" y="516"/>
                    <a:pt x="1521" y="485"/>
                    <a:pt x="1559" y="485"/>
                  </a:cubicBezTo>
                  <a:close/>
                  <a:moveTo>
                    <a:pt x="2979" y="1975"/>
                  </a:moveTo>
                  <a:lnTo>
                    <a:pt x="2979" y="2261"/>
                  </a:lnTo>
                  <a:cubicBezTo>
                    <a:pt x="2979" y="2461"/>
                    <a:pt x="3054" y="2653"/>
                    <a:pt x="3188" y="2801"/>
                  </a:cubicBezTo>
                  <a:lnTo>
                    <a:pt x="4195" y="3917"/>
                  </a:lnTo>
                  <a:cubicBezTo>
                    <a:pt x="4326" y="4064"/>
                    <a:pt x="4399" y="4255"/>
                    <a:pt x="4399" y="4453"/>
                  </a:cubicBezTo>
                  <a:lnTo>
                    <a:pt x="4399" y="4953"/>
                  </a:lnTo>
                  <a:lnTo>
                    <a:pt x="520" y="4953"/>
                  </a:lnTo>
                  <a:lnTo>
                    <a:pt x="520" y="4453"/>
                  </a:lnTo>
                  <a:cubicBezTo>
                    <a:pt x="520" y="4255"/>
                    <a:pt x="594" y="4064"/>
                    <a:pt x="725" y="3917"/>
                  </a:cubicBezTo>
                  <a:lnTo>
                    <a:pt x="1732" y="2801"/>
                  </a:lnTo>
                  <a:cubicBezTo>
                    <a:pt x="1865" y="2653"/>
                    <a:pt x="1941" y="2461"/>
                    <a:pt x="1941" y="2261"/>
                  </a:cubicBezTo>
                  <a:lnTo>
                    <a:pt x="1941" y="1975"/>
                  </a:lnTo>
                  <a:close/>
                  <a:moveTo>
                    <a:pt x="4399" y="5473"/>
                  </a:moveTo>
                  <a:lnTo>
                    <a:pt x="4399" y="7656"/>
                  </a:lnTo>
                  <a:lnTo>
                    <a:pt x="520" y="7656"/>
                  </a:lnTo>
                  <a:lnTo>
                    <a:pt x="520" y="5473"/>
                  </a:lnTo>
                  <a:close/>
                  <a:moveTo>
                    <a:pt x="4401" y="8176"/>
                  </a:moveTo>
                  <a:lnTo>
                    <a:pt x="4401" y="10815"/>
                  </a:lnTo>
                  <a:lnTo>
                    <a:pt x="4399" y="10815"/>
                  </a:lnTo>
                  <a:cubicBezTo>
                    <a:pt x="4399" y="11039"/>
                    <a:pt x="4219" y="11221"/>
                    <a:pt x="3995" y="11224"/>
                  </a:cubicBezTo>
                  <a:lnTo>
                    <a:pt x="929" y="11224"/>
                  </a:lnTo>
                  <a:cubicBezTo>
                    <a:pt x="703" y="11224"/>
                    <a:pt x="520" y="11041"/>
                    <a:pt x="520" y="10817"/>
                  </a:cubicBezTo>
                  <a:lnTo>
                    <a:pt x="520" y="8176"/>
                  </a:lnTo>
                  <a:close/>
                  <a:moveTo>
                    <a:pt x="1559" y="1"/>
                  </a:moveTo>
                  <a:cubicBezTo>
                    <a:pt x="1234" y="1"/>
                    <a:pt x="972" y="265"/>
                    <a:pt x="972" y="590"/>
                  </a:cubicBezTo>
                  <a:lnTo>
                    <a:pt x="972" y="1410"/>
                  </a:lnTo>
                  <a:cubicBezTo>
                    <a:pt x="967" y="1683"/>
                    <a:pt x="1154" y="1923"/>
                    <a:pt x="1421" y="1986"/>
                  </a:cubicBezTo>
                  <a:lnTo>
                    <a:pt x="1421" y="2375"/>
                  </a:lnTo>
                  <a:cubicBezTo>
                    <a:pt x="1421" y="2415"/>
                    <a:pt x="1387" y="2448"/>
                    <a:pt x="1347" y="2448"/>
                  </a:cubicBezTo>
                  <a:lnTo>
                    <a:pt x="340" y="3557"/>
                  </a:lnTo>
                  <a:cubicBezTo>
                    <a:pt x="120" y="3799"/>
                    <a:pt x="0" y="4115"/>
                    <a:pt x="0" y="4442"/>
                  </a:cubicBezTo>
                  <a:lnTo>
                    <a:pt x="0" y="10817"/>
                  </a:lnTo>
                  <a:cubicBezTo>
                    <a:pt x="0" y="11328"/>
                    <a:pt x="416" y="11744"/>
                    <a:pt x="927" y="11744"/>
                  </a:cubicBezTo>
                  <a:lnTo>
                    <a:pt x="3992" y="11744"/>
                  </a:lnTo>
                  <a:cubicBezTo>
                    <a:pt x="4504" y="11744"/>
                    <a:pt x="4919" y="11328"/>
                    <a:pt x="4919" y="10817"/>
                  </a:cubicBezTo>
                  <a:lnTo>
                    <a:pt x="4919" y="4442"/>
                  </a:lnTo>
                  <a:cubicBezTo>
                    <a:pt x="4919" y="4115"/>
                    <a:pt x="4797" y="3799"/>
                    <a:pt x="4579" y="3557"/>
                  </a:cubicBezTo>
                  <a:lnTo>
                    <a:pt x="3572" y="2448"/>
                  </a:lnTo>
                  <a:cubicBezTo>
                    <a:pt x="3526" y="2395"/>
                    <a:pt x="3499" y="2326"/>
                    <a:pt x="3499" y="2255"/>
                  </a:cubicBezTo>
                  <a:lnTo>
                    <a:pt x="3499" y="1983"/>
                  </a:lnTo>
                  <a:cubicBezTo>
                    <a:pt x="3775" y="1928"/>
                    <a:pt x="3984" y="1692"/>
                    <a:pt x="3984" y="1410"/>
                  </a:cubicBezTo>
                  <a:lnTo>
                    <a:pt x="3984" y="590"/>
                  </a:lnTo>
                  <a:cubicBezTo>
                    <a:pt x="3984" y="265"/>
                    <a:pt x="3721" y="1"/>
                    <a:pt x="3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a:off x="1810745" y="1420679"/>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F5A49A3C-BD86-E06D-C202-6F1A8FB36D1B}"/>
              </a:ext>
            </a:extLst>
          </p:cNvPr>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p>
        </p:txBody>
      </p:sp>
      <p:sp>
        <p:nvSpPr>
          <p:cNvPr id="19" name="TextBox 18">
            <a:extLst>
              <a:ext uri="{FF2B5EF4-FFF2-40B4-BE49-F238E27FC236}">
                <a16:creationId xmlns:a16="http://schemas.microsoft.com/office/drawing/2014/main" id="{305FD837-4BD5-1255-EC10-DFDA907F8CE4}"/>
              </a:ext>
            </a:extLst>
          </p:cNvPr>
          <p:cNvSpPr txBox="1"/>
          <p:nvPr/>
        </p:nvSpPr>
        <p:spPr>
          <a:xfrm>
            <a:off x="6072206" y="2114317"/>
            <a:ext cx="2203372" cy="1703030"/>
          </a:xfrm>
          <a:prstGeom prst="rect">
            <a:avLst/>
          </a:prstGeom>
          <a:noFill/>
        </p:spPr>
        <p:txBody>
          <a:bodyPr wrap="square">
            <a:spAutoFit/>
          </a:bodyPr>
          <a:lstStyle/>
          <a:p>
            <a:pPr algn="just">
              <a:lnSpc>
                <a:spcPct val="150000"/>
              </a:lnSpc>
            </a:pPr>
            <a:r>
              <a:rPr lang="vi-VN" sz="1800" dirty="0">
                <a:solidFill>
                  <a:schemeClr val="accent2">
                    <a:lumMod val="75000"/>
                  </a:schemeClr>
                </a:solidFill>
              </a:rPr>
              <a:t>c) Tài nguyên thiên nhiên là vô tận nên không nhất thiết phải tiết kiệm. </a:t>
            </a:r>
          </a:p>
        </p:txBody>
      </p:sp>
      <p:sp>
        <p:nvSpPr>
          <p:cNvPr id="21" name="TextBox 20">
            <a:extLst>
              <a:ext uri="{FF2B5EF4-FFF2-40B4-BE49-F238E27FC236}">
                <a16:creationId xmlns:a16="http://schemas.microsoft.com/office/drawing/2014/main" id="{C1534950-C6EA-A7D8-F573-FAF0348D35DB}"/>
              </a:ext>
            </a:extLst>
          </p:cNvPr>
          <p:cNvSpPr txBox="1"/>
          <p:nvPr/>
        </p:nvSpPr>
        <p:spPr>
          <a:xfrm>
            <a:off x="3432048" y="2091950"/>
            <a:ext cx="2337554" cy="2118529"/>
          </a:xfrm>
          <a:prstGeom prst="rect">
            <a:avLst/>
          </a:prstGeom>
          <a:noFill/>
        </p:spPr>
        <p:txBody>
          <a:bodyPr wrap="square">
            <a:spAutoFit/>
          </a:bodyPr>
          <a:lstStyle/>
          <a:p>
            <a:pPr algn="just">
              <a:lnSpc>
                <a:spcPct val="150000"/>
              </a:lnSpc>
            </a:pPr>
            <a:r>
              <a:rPr lang="vi-VN" sz="1800" dirty="0">
                <a:solidFill>
                  <a:schemeClr val="accent3">
                    <a:lumMod val="75000"/>
                  </a:schemeClr>
                </a:solidFill>
              </a:rPr>
              <a:t>b) Chỉ người lớn mới cần quan tâm đến việc bảo vệ môi trường và tài nguyên  thiên nhiên. </a:t>
            </a:r>
          </a:p>
        </p:txBody>
      </p:sp>
      <p:sp>
        <p:nvSpPr>
          <p:cNvPr id="23" name="TextBox 22">
            <a:extLst>
              <a:ext uri="{FF2B5EF4-FFF2-40B4-BE49-F238E27FC236}">
                <a16:creationId xmlns:a16="http://schemas.microsoft.com/office/drawing/2014/main" id="{03F07678-6CC6-FDFF-8C64-2A57B11CBD8F}"/>
              </a:ext>
            </a:extLst>
          </p:cNvPr>
          <p:cNvSpPr txBox="1"/>
          <p:nvPr/>
        </p:nvSpPr>
        <p:spPr>
          <a:xfrm>
            <a:off x="949005" y="2030870"/>
            <a:ext cx="1966100" cy="2534027"/>
          </a:xfrm>
          <a:prstGeom prst="rect">
            <a:avLst/>
          </a:prstGeom>
          <a:noFill/>
        </p:spPr>
        <p:txBody>
          <a:bodyPr wrap="square">
            <a:spAutoFit/>
          </a:bodyPr>
          <a:lstStyle/>
          <a:p>
            <a:pPr algn="just">
              <a:lnSpc>
                <a:spcPct val="150000"/>
              </a:lnSpc>
            </a:pPr>
            <a:r>
              <a:rPr lang="vi-VN" sz="1800" dirty="0">
                <a:solidFill>
                  <a:schemeClr val="bg1">
                    <a:lumMod val="25000"/>
                  </a:schemeClr>
                </a:solidFill>
              </a:rPr>
              <a:t>a) Bảo vệ môi trường không chỉ cho thế hệ hôm nay mà còn góp phần bảo vệ cho  thế hệ tương lai. </a:t>
            </a:r>
          </a:p>
        </p:txBody>
      </p:sp>
      <p:pic>
        <p:nvPicPr>
          <p:cNvPr id="24" name="Picture 23">
            <a:extLst>
              <a:ext uri="{FF2B5EF4-FFF2-40B4-BE49-F238E27FC236}">
                <a16:creationId xmlns:a16="http://schemas.microsoft.com/office/drawing/2014/main" id="{DD5B3817-6345-8C9C-1E15-F88BBB2926F1}"/>
              </a:ext>
            </a:extLst>
          </p:cNvPr>
          <p:cNvPicPr>
            <a:picLocks noChangeAspect="1"/>
          </p:cNvPicPr>
          <p:nvPr/>
        </p:nvPicPr>
        <p:blipFill>
          <a:blip r:embed="rId3"/>
          <a:stretch>
            <a:fillRect/>
          </a:stretch>
        </p:blipFill>
        <p:spPr>
          <a:xfrm rot="1769855">
            <a:off x="-133936" y="1389929"/>
            <a:ext cx="1303963" cy="1303963"/>
          </a:xfrm>
          <a:prstGeom prst="rect">
            <a:avLst/>
          </a:prstGeom>
        </p:spPr>
      </p:pic>
      <p:pic>
        <p:nvPicPr>
          <p:cNvPr id="25" name="Picture 24">
            <a:extLst>
              <a:ext uri="{FF2B5EF4-FFF2-40B4-BE49-F238E27FC236}">
                <a16:creationId xmlns:a16="http://schemas.microsoft.com/office/drawing/2014/main" id="{133A2B70-80A2-E098-564F-A728B312791D}"/>
              </a:ext>
            </a:extLst>
          </p:cNvPr>
          <p:cNvPicPr>
            <a:picLocks noChangeAspect="1"/>
          </p:cNvPicPr>
          <p:nvPr/>
        </p:nvPicPr>
        <p:blipFill>
          <a:blip r:embed="rId4"/>
          <a:stretch>
            <a:fillRect/>
          </a:stretch>
        </p:blipFill>
        <p:spPr>
          <a:xfrm rot="19958156" flipH="1">
            <a:off x="8037319" y="1389026"/>
            <a:ext cx="1236303" cy="1236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4"/>
        <p:cNvGrpSpPr/>
        <p:nvPr/>
      </p:nvGrpSpPr>
      <p:grpSpPr>
        <a:xfrm>
          <a:off x="0" y="0"/>
          <a:ext cx="0" cy="0"/>
          <a:chOff x="0" y="0"/>
          <a:chExt cx="0" cy="0"/>
        </a:xfrm>
      </p:grpSpPr>
      <p:sp>
        <p:nvSpPr>
          <p:cNvPr id="3807" name="Google Shape;3807;p54"/>
          <p:cNvSpPr txBox="1"/>
          <p:nvPr/>
        </p:nvSpPr>
        <p:spPr>
          <a:xfrm>
            <a:off x="720000" y="1236857"/>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09" name="Google Shape;3809;p54"/>
          <p:cNvSpPr txBox="1"/>
          <p:nvPr/>
        </p:nvSpPr>
        <p:spPr>
          <a:xfrm>
            <a:off x="3402600" y="1057729"/>
            <a:ext cx="2338800" cy="1326148"/>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1" name="Google Shape;3811;p54"/>
          <p:cNvSpPr txBox="1"/>
          <p:nvPr/>
        </p:nvSpPr>
        <p:spPr>
          <a:xfrm>
            <a:off x="6085200" y="1236857"/>
            <a:ext cx="2338800" cy="1147020"/>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3" name="Google Shape;3813;p54"/>
          <p:cNvSpPr txBox="1"/>
          <p:nvPr/>
        </p:nvSpPr>
        <p:spPr>
          <a:xfrm>
            <a:off x="720000" y="2938749"/>
            <a:ext cx="2338800" cy="1569659"/>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5" name="Google Shape;3815;p54"/>
          <p:cNvSpPr txBox="1"/>
          <p:nvPr/>
        </p:nvSpPr>
        <p:spPr>
          <a:xfrm>
            <a:off x="3402600" y="2938751"/>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7" name="Google Shape;3817;p54"/>
          <p:cNvSpPr txBox="1"/>
          <p:nvPr/>
        </p:nvSpPr>
        <p:spPr>
          <a:xfrm>
            <a:off x="6085200" y="2938750"/>
            <a:ext cx="2338800" cy="1147020"/>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2000" b="1" dirty="0">
              <a:solidFill>
                <a:schemeClr val="dk1"/>
              </a:solidFill>
              <a:latin typeface="Manjari"/>
              <a:ea typeface="Manjari"/>
              <a:cs typeface="Manjari"/>
              <a:sym typeface="Manjari"/>
            </a:endParaRPr>
          </a:p>
        </p:txBody>
      </p:sp>
      <p:grpSp>
        <p:nvGrpSpPr>
          <p:cNvPr id="3823" name="Google Shape;3823;p54"/>
          <p:cNvGrpSpPr/>
          <p:nvPr/>
        </p:nvGrpSpPr>
        <p:grpSpPr>
          <a:xfrm>
            <a:off x="7149425" y="607693"/>
            <a:ext cx="1281343" cy="537210"/>
            <a:chOff x="7142650" y="2460681"/>
            <a:chExt cx="1281343" cy="537210"/>
          </a:xfrm>
        </p:grpSpPr>
        <p:sp>
          <p:nvSpPr>
            <p:cNvPr id="3824" name="Google Shape;3824;p54"/>
            <p:cNvSpPr/>
            <p:nvPr/>
          </p:nvSpPr>
          <p:spPr>
            <a:xfrm>
              <a:off x="7783313" y="2619693"/>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7142650" y="24606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33F96AD9-7E31-8093-B418-0740294AB916}"/>
              </a:ext>
            </a:extLst>
          </p:cNvPr>
          <p:cNvSpPr txBox="1"/>
          <p:nvPr/>
        </p:nvSpPr>
        <p:spPr>
          <a:xfrm>
            <a:off x="483055" y="48214"/>
            <a:ext cx="7790087" cy="646331"/>
          </a:xfrm>
          <a:prstGeom prst="rect">
            <a:avLst/>
          </a:prstGeom>
          <a:noFill/>
        </p:spPr>
        <p:txBody>
          <a:bodyPr wrap="square">
            <a:spAutoFit/>
          </a:bodyPr>
          <a:lstStyle/>
          <a:p>
            <a:r>
              <a:rPr lang="en-US" sz="1800" b="1" dirty="0" err="1">
                <a:solidFill>
                  <a:srgbClr val="002060"/>
                </a:solidFill>
              </a:rPr>
              <a:t>Nhiệm</a:t>
            </a:r>
            <a:r>
              <a:rPr lang="en-US" sz="1800" b="1" dirty="0">
                <a:solidFill>
                  <a:srgbClr val="002060"/>
                </a:solidFill>
              </a:rPr>
              <a:t> </a:t>
            </a:r>
            <a:r>
              <a:rPr lang="en-US" sz="1800" b="1" dirty="0" err="1">
                <a:solidFill>
                  <a:srgbClr val="002060"/>
                </a:solidFill>
              </a:rPr>
              <a:t>vụ</a:t>
            </a:r>
            <a:r>
              <a:rPr lang="en-US" sz="1800" b="1" dirty="0">
                <a:solidFill>
                  <a:srgbClr val="002060"/>
                </a:solidFill>
              </a:rPr>
              <a:t> </a:t>
            </a:r>
            <a:r>
              <a:rPr lang="vi-VN" sz="1800" b="1" dirty="0">
                <a:solidFill>
                  <a:srgbClr val="002060"/>
                </a:solidFill>
              </a:rPr>
              <a:t>2</a:t>
            </a:r>
            <a:r>
              <a:rPr lang="en-US" sz="1800" b="1" dirty="0">
                <a:solidFill>
                  <a:srgbClr val="002060"/>
                </a:solidFill>
              </a:rPr>
              <a:t>:</a:t>
            </a:r>
            <a:r>
              <a:rPr lang="vi-VN" sz="1800" b="1" dirty="0">
                <a:solidFill>
                  <a:srgbClr val="002060"/>
                </a:solidFill>
              </a:rPr>
              <a:t> Em hãy cho biết hành vi nào dưới đây phù hợp với quy định của pháp luật về  bảo vệ môi trường và tài nguyên thiên nhiên</a:t>
            </a:r>
            <a:r>
              <a:rPr lang="en-US" sz="1800" b="1" dirty="0">
                <a:solidFill>
                  <a:srgbClr val="002060"/>
                </a:solidFill>
              </a:rPr>
              <a:t>.</a:t>
            </a:r>
            <a:r>
              <a:rPr lang="vi-VN" sz="1800" b="1" dirty="0">
                <a:solidFill>
                  <a:srgbClr val="002060"/>
                </a:solidFill>
              </a:rPr>
              <a:t> </a:t>
            </a:r>
          </a:p>
        </p:txBody>
      </p:sp>
      <p:sp>
        <p:nvSpPr>
          <p:cNvPr id="7" name="TextBox 6">
            <a:extLst>
              <a:ext uri="{FF2B5EF4-FFF2-40B4-BE49-F238E27FC236}">
                <a16:creationId xmlns:a16="http://schemas.microsoft.com/office/drawing/2014/main" id="{91C4FAD9-75FB-4DA0-A594-CC09AE07CE55}"/>
              </a:ext>
            </a:extLst>
          </p:cNvPr>
          <p:cNvSpPr txBox="1"/>
          <p:nvPr/>
        </p:nvSpPr>
        <p:spPr>
          <a:xfrm>
            <a:off x="6169399" y="3056066"/>
            <a:ext cx="2103743" cy="830997"/>
          </a:xfrm>
          <a:prstGeom prst="rect">
            <a:avLst/>
          </a:prstGeom>
          <a:noFill/>
        </p:spPr>
        <p:txBody>
          <a:bodyPr wrap="square">
            <a:spAutoFit/>
          </a:bodyPr>
          <a:lstStyle/>
          <a:p>
            <a:pPr algn="just"/>
            <a:r>
              <a:rPr lang="vi-VN" sz="1600" b="1" dirty="0"/>
              <a:t>g) Khai thác nước ngầm trái phép để kinh doanh. </a:t>
            </a:r>
          </a:p>
        </p:txBody>
      </p:sp>
      <p:sp>
        <p:nvSpPr>
          <p:cNvPr id="9" name="TextBox 8">
            <a:extLst>
              <a:ext uri="{FF2B5EF4-FFF2-40B4-BE49-F238E27FC236}">
                <a16:creationId xmlns:a16="http://schemas.microsoft.com/office/drawing/2014/main" id="{FF81B7FE-C231-276C-9D03-81829C68EB8D}"/>
              </a:ext>
            </a:extLst>
          </p:cNvPr>
          <p:cNvSpPr txBox="1"/>
          <p:nvPr/>
        </p:nvSpPr>
        <p:spPr>
          <a:xfrm>
            <a:off x="3486799" y="2932956"/>
            <a:ext cx="2170401" cy="1077218"/>
          </a:xfrm>
          <a:prstGeom prst="rect">
            <a:avLst/>
          </a:prstGeom>
          <a:noFill/>
        </p:spPr>
        <p:txBody>
          <a:bodyPr wrap="square">
            <a:spAutoFit/>
          </a:bodyPr>
          <a:lstStyle/>
          <a:p>
            <a:pPr algn="just"/>
            <a:r>
              <a:rPr lang="vi-VN" sz="1600" b="1" dirty="0"/>
              <a:t>e) Săn bắt, buôn bán động vật quý hiếm thuộc danh mục nguy cấp. </a:t>
            </a:r>
          </a:p>
        </p:txBody>
      </p:sp>
      <p:sp>
        <p:nvSpPr>
          <p:cNvPr id="11" name="TextBox 10">
            <a:extLst>
              <a:ext uri="{FF2B5EF4-FFF2-40B4-BE49-F238E27FC236}">
                <a16:creationId xmlns:a16="http://schemas.microsoft.com/office/drawing/2014/main" id="{B2C9DBCC-F871-3CE8-6AD7-70217D1C5737}"/>
              </a:ext>
            </a:extLst>
          </p:cNvPr>
          <p:cNvSpPr txBox="1"/>
          <p:nvPr/>
        </p:nvSpPr>
        <p:spPr>
          <a:xfrm>
            <a:off x="746399" y="2952536"/>
            <a:ext cx="2229943" cy="1569660"/>
          </a:xfrm>
          <a:prstGeom prst="rect">
            <a:avLst/>
          </a:prstGeom>
          <a:noFill/>
        </p:spPr>
        <p:txBody>
          <a:bodyPr wrap="square">
            <a:spAutoFit/>
          </a:bodyPr>
          <a:lstStyle/>
          <a:p>
            <a:pPr algn="just"/>
            <a:r>
              <a:rPr lang="vi-VN" sz="1600" b="1" dirty="0"/>
              <a:t>d) Nhà nước sẽ chi trả kinh phí dịch vụ thu gom, vận chuyển và xử lí chất thải theo  quy định của pháp luật. </a:t>
            </a:r>
          </a:p>
        </p:txBody>
      </p:sp>
      <p:sp>
        <p:nvSpPr>
          <p:cNvPr id="13" name="TextBox 12">
            <a:extLst>
              <a:ext uri="{FF2B5EF4-FFF2-40B4-BE49-F238E27FC236}">
                <a16:creationId xmlns:a16="http://schemas.microsoft.com/office/drawing/2014/main" id="{65277CA9-152A-7D5D-AF44-E3A81DA1DFA2}"/>
              </a:ext>
            </a:extLst>
          </p:cNvPr>
          <p:cNvSpPr txBox="1"/>
          <p:nvPr/>
        </p:nvSpPr>
        <p:spPr>
          <a:xfrm>
            <a:off x="6302302" y="1394868"/>
            <a:ext cx="1904596" cy="830997"/>
          </a:xfrm>
          <a:prstGeom prst="rect">
            <a:avLst/>
          </a:prstGeom>
          <a:noFill/>
        </p:spPr>
        <p:txBody>
          <a:bodyPr wrap="square">
            <a:spAutoFit/>
          </a:bodyPr>
          <a:lstStyle/>
          <a:p>
            <a:pPr algn="just"/>
            <a:r>
              <a:rPr lang="vi-VN" sz="1600" b="1" dirty="0"/>
              <a:t>c) Che giấu hành vi khai thác rừng trái phép. </a:t>
            </a:r>
          </a:p>
        </p:txBody>
      </p:sp>
      <p:sp>
        <p:nvSpPr>
          <p:cNvPr id="15" name="TextBox 14">
            <a:extLst>
              <a:ext uri="{FF2B5EF4-FFF2-40B4-BE49-F238E27FC236}">
                <a16:creationId xmlns:a16="http://schemas.microsoft.com/office/drawing/2014/main" id="{B994572C-5EEC-5C3A-BA10-063BBA1679A9}"/>
              </a:ext>
            </a:extLst>
          </p:cNvPr>
          <p:cNvSpPr txBox="1"/>
          <p:nvPr/>
        </p:nvSpPr>
        <p:spPr>
          <a:xfrm>
            <a:off x="3426069" y="1054643"/>
            <a:ext cx="2338800" cy="1323439"/>
          </a:xfrm>
          <a:prstGeom prst="rect">
            <a:avLst/>
          </a:prstGeom>
          <a:noFill/>
        </p:spPr>
        <p:txBody>
          <a:bodyPr wrap="square">
            <a:spAutoFit/>
          </a:bodyPr>
          <a:lstStyle/>
          <a:p>
            <a:pPr algn="just"/>
            <a:r>
              <a:rPr lang="vi-VN" sz="1600" b="1" dirty="0"/>
              <a:t>b) Xây dựng chuồng trại chăn nuôi quy mô hộ gia đình bảo đảm vệ sinh, không gây</a:t>
            </a:r>
            <a:r>
              <a:rPr lang="en-US" sz="1600" b="1" dirty="0"/>
              <a:t> </a:t>
            </a:r>
            <a:r>
              <a:rPr lang="vi-VN" sz="1600" b="1" dirty="0"/>
              <a:t>ô nhiễm tiếng ồn. </a:t>
            </a:r>
          </a:p>
        </p:txBody>
      </p:sp>
      <p:sp>
        <p:nvSpPr>
          <p:cNvPr id="17" name="TextBox 16">
            <a:extLst>
              <a:ext uri="{FF2B5EF4-FFF2-40B4-BE49-F238E27FC236}">
                <a16:creationId xmlns:a16="http://schemas.microsoft.com/office/drawing/2014/main" id="{41FDED26-2BDB-E1DB-B22F-358B23234EF1}"/>
              </a:ext>
            </a:extLst>
          </p:cNvPr>
          <p:cNvSpPr txBox="1"/>
          <p:nvPr/>
        </p:nvSpPr>
        <p:spPr>
          <a:xfrm>
            <a:off x="772800" y="1278038"/>
            <a:ext cx="2177143" cy="1077218"/>
          </a:xfrm>
          <a:prstGeom prst="rect">
            <a:avLst/>
          </a:prstGeom>
          <a:noFill/>
        </p:spPr>
        <p:txBody>
          <a:bodyPr wrap="square">
            <a:spAutoFit/>
          </a:bodyPr>
          <a:lstStyle/>
          <a:p>
            <a:pPr algn="just"/>
            <a:r>
              <a:rPr lang="vi-VN" sz="1600" b="1" dirty="0"/>
              <a:t>a) Thu gom và chuyển rác thải sinh hoạt đến đúng nơi quy định. </a:t>
            </a:r>
          </a:p>
        </p:txBody>
      </p:sp>
      <p:grpSp>
        <p:nvGrpSpPr>
          <p:cNvPr id="18" name="Google Shape;8691;p66">
            <a:extLst>
              <a:ext uri="{FF2B5EF4-FFF2-40B4-BE49-F238E27FC236}">
                <a16:creationId xmlns:a16="http://schemas.microsoft.com/office/drawing/2014/main" id="{773EF046-FE57-57E0-A09F-BEF5014041C3}"/>
              </a:ext>
            </a:extLst>
          </p:cNvPr>
          <p:cNvGrpSpPr/>
          <p:nvPr/>
        </p:nvGrpSpPr>
        <p:grpSpPr>
          <a:xfrm>
            <a:off x="7623080" y="3958615"/>
            <a:ext cx="1520920" cy="932942"/>
            <a:chOff x="-3278713" y="-1678494"/>
            <a:chExt cx="2920479" cy="1751050"/>
          </a:xfrm>
        </p:grpSpPr>
        <p:sp>
          <p:nvSpPr>
            <p:cNvPr id="19" name="Google Shape;8692;p66">
              <a:extLst>
                <a:ext uri="{FF2B5EF4-FFF2-40B4-BE49-F238E27FC236}">
                  <a16:creationId xmlns:a16="http://schemas.microsoft.com/office/drawing/2014/main" id="{24730C1A-F615-8FBF-882A-10734C403878}"/>
                </a:ext>
              </a:extLst>
            </p:cNvPr>
            <p:cNvSpPr/>
            <p:nvPr/>
          </p:nvSpPr>
          <p:spPr>
            <a:xfrm>
              <a:off x="-3278713" y="-1678494"/>
              <a:ext cx="2920479" cy="1751050"/>
            </a:xfrm>
            <a:custGeom>
              <a:avLst/>
              <a:gdLst/>
              <a:ahLst/>
              <a:cxnLst/>
              <a:rect l="l" t="t" r="r" b="b"/>
              <a:pathLst>
                <a:path w="163704" h="98153" extrusionOk="0">
                  <a:moveTo>
                    <a:pt x="87876" y="31451"/>
                  </a:moveTo>
                  <a:lnTo>
                    <a:pt x="87876" y="31451"/>
                  </a:lnTo>
                  <a:cubicBezTo>
                    <a:pt x="88395" y="31788"/>
                    <a:pt x="88925" y="32108"/>
                    <a:pt x="89466" y="32409"/>
                  </a:cubicBezTo>
                  <a:lnTo>
                    <a:pt x="89456" y="32413"/>
                  </a:lnTo>
                  <a:cubicBezTo>
                    <a:pt x="89021" y="32516"/>
                    <a:pt x="88590" y="32631"/>
                    <a:pt x="88162" y="32756"/>
                  </a:cubicBezTo>
                  <a:cubicBezTo>
                    <a:pt x="88150" y="32699"/>
                    <a:pt x="88138" y="32643"/>
                    <a:pt x="88128" y="32585"/>
                  </a:cubicBezTo>
                  <a:lnTo>
                    <a:pt x="88124" y="32572"/>
                  </a:lnTo>
                  <a:cubicBezTo>
                    <a:pt x="88102" y="32463"/>
                    <a:pt x="88079" y="32353"/>
                    <a:pt x="88055" y="32245"/>
                  </a:cubicBezTo>
                  <a:cubicBezTo>
                    <a:pt x="88053" y="32237"/>
                    <a:pt x="88052" y="32228"/>
                    <a:pt x="88050" y="32220"/>
                  </a:cubicBezTo>
                  <a:cubicBezTo>
                    <a:pt x="88028" y="32111"/>
                    <a:pt x="88003" y="32003"/>
                    <a:pt x="87979" y="31897"/>
                  </a:cubicBezTo>
                  <a:lnTo>
                    <a:pt x="87969" y="31854"/>
                  </a:lnTo>
                  <a:cubicBezTo>
                    <a:pt x="87945" y="31746"/>
                    <a:pt x="87920" y="31638"/>
                    <a:pt x="87894" y="31529"/>
                  </a:cubicBezTo>
                  <a:cubicBezTo>
                    <a:pt x="87893" y="31524"/>
                    <a:pt x="87891" y="31517"/>
                    <a:pt x="87889" y="31511"/>
                  </a:cubicBezTo>
                  <a:cubicBezTo>
                    <a:pt x="87884" y="31490"/>
                    <a:pt x="87881" y="31472"/>
                    <a:pt x="87876" y="31451"/>
                  </a:cubicBezTo>
                  <a:close/>
                  <a:moveTo>
                    <a:pt x="146986" y="35318"/>
                  </a:moveTo>
                  <a:cubicBezTo>
                    <a:pt x="147028" y="35488"/>
                    <a:pt x="147072" y="35652"/>
                    <a:pt x="147120" y="35814"/>
                  </a:cubicBezTo>
                  <a:cubicBezTo>
                    <a:pt x="147064" y="35652"/>
                    <a:pt x="147020" y="35488"/>
                    <a:pt x="146986" y="35318"/>
                  </a:cubicBezTo>
                  <a:close/>
                  <a:moveTo>
                    <a:pt x="93870" y="49745"/>
                  </a:moveTo>
                  <a:lnTo>
                    <a:pt x="93870" y="49745"/>
                  </a:lnTo>
                  <a:cubicBezTo>
                    <a:pt x="93648" y="50129"/>
                    <a:pt x="93435" y="50520"/>
                    <a:pt x="93230" y="50916"/>
                  </a:cubicBezTo>
                  <a:cubicBezTo>
                    <a:pt x="92778" y="50683"/>
                    <a:pt x="92331" y="50471"/>
                    <a:pt x="91898" y="50283"/>
                  </a:cubicBezTo>
                  <a:cubicBezTo>
                    <a:pt x="92551" y="50133"/>
                    <a:pt x="93200" y="49957"/>
                    <a:pt x="93841" y="49754"/>
                  </a:cubicBezTo>
                  <a:lnTo>
                    <a:pt x="93841" y="49755"/>
                  </a:lnTo>
                  <a:lnTo>
                    <a:pt x="93870" y="49745"/>
                  </a:lnTo>
                  <a:close/>
                  <a:moveTo>
                    <a:pt x="111109" y="79606"/>
                  </a:moveTo>
                  <a:cubicBezTo>
                    <a:pt x="112800" y="80231"/>
                    <a:pt x="114369" y="80498"/>
                    <a:pt x="115914" y="81545"/>
                  </a:cubicBezTo>
                  <a:cubicBezTo>
                    <a:pt x="116711" y="82085"/>
                    <a:pt x="117449" y="82772"/>
                    <a:pt x="118251" y="83326"/>
                  </a:cubicBezTo>
                  <a:cubicBezTo>
                    <a:pt x="117391" y="84622"/>
                    <a:pt x="117220" y="86218"/>
                    <a:pt x="117503" y="87749"/>
                  </a:cubicBezTo>
                  <a:cubicBezTo>
                    <a:pt x="115729" y="87673"/>
                    <a:pt x="113881" y="87631"/>
                    <a:pt x="111983" y="87631"/>
                  </a:cubicBezTo>
                  <a:cubicBezTo>
                    <a:pt x="110854" y="87631"/>
                    <a:pt x="109745" y="87646"/>
                    <a:pt x="108655" y="87673"/>
                  </a:cubicBezTo>
                  <a:cubicBezTo>
                    <a:pt x="108589" y="86047"/>
                    <a:pt x="108041" y="84448"/>
                    <a:pt x="106863" y="83344"/>
                  </a:cubicBezTo>
                  <a:cubicBezTo>
                    <a:pt x="107195" y="82960"/>
                    <a:pt x="107522" y="82576"/>
                    <a:pt x="107858" y="82224"/>
                  </a:cubicBezTo>
                  <a:cubicBezTo>
                    <a:pt x="108853" y="81178"/>
                    <a:pt x="109974" y="80412"/>
                    <a:pt x="111109" y="79606"/>
                  </a:cubicBezTo>
                  <a:close/>
                  <a:moveTo>
                    <a:pt x="63119" y="72531"/>
                  </a:moveTo>
                  <a:cubicBezTo>
                    <a:pt x="63440" y="73404"/>
                    <a:pt x="63743" y="74284"/>
                    <a:pt x="64033" y="75164"/>
                  </a:cubicBezTo>
                  <a:cubicBezTo>
                    <a:pt x="64573" y="76809"/>
                    <a:pt x="64835" y="81034"/>
                    <a:pt x="66021" y="83727"/>
                  </a:cubicBezTo>
                  <a:cubicBezTo>
                    <a:pt x="65028" y="84883"/>
                    <a:pt x="64606" y="86426"/>
                    <a:pt x="64610" y="87983"/>
                  </a:cubicBezTo>
                  <a:cubicBezTo>
                    <a:pt x="61550" y="87771"/>
                    <a:pt x="58240" y="87656"/>
                    <a:pt x="54784" y="87656"/>
                  </a:cubicBezTo>
                  <a:cubicBezTo>
                    <a:pt x="52049" y="87656"/>
                    <a:pt x="49406" y="87729"/>
                    <a:pt x="46907" y="87863"/>
                  </a:cubicBezTo>
                  <a:cubicBezTo>
                    <a:pt x="46724" y="86545"/>
                    <a:pt x="46214" y="85294"/>
                    <a:pt x="45304" y="84355"/>
                  </a:cubicBezTo>
                  <a:cubicBezTo>
                    <a:pt x="46326" y="81595"/>
                    <a:pt x="46333" y="77360"/>
                    <a:pt x="46771" y="75687"/>
                  </a:cubicBezTo>
                  <a:cubicBezTo>
                    <a:pt x="47022" y="74736"/>
                    <a:pt x="47287" y="73783"/>
                    <a:pt x="47572" y="72839"/>
                  </a:cubicBezTo>
                  <a:cubicBezTo>
                    <a:pt x="49890" y="73331"/>
                    <a:pt x="52253" y="73580"/>
                    <a:pt x="54620" y="73581"/>
                  </a:cubicBezTo>
                  <a:cubicBezTo>
                    <a:pt x="54986" y="73581"/>
                    <a:pt x="55353" y="73576"/>
                    <a:pt x="55720" y="73566"/>
                  </a:cubicBezTo>
                  <a:cubicBezTo>
                    <a:pt x="58218" y="73492"/>
                    <a:pt x="60699" y="73145"/>
                    <a:pt x="63119" y="72531"/>
                  </a:cubicBezTo>
                  <a:close/>
                  <a:moveTo>
                    <a:pt x="103320" y="0"/>
                  </a:moveTo>
                  <a:cubicBezTo>
                    <a:pt x="102305" y="0"/>
                    <a:pt x="101297" y="217"/>
                    <a:pt x="100367" y="679"/>
                  </a:cubicBezTo>
                  <a:cubicBezTo>
                    <a:pt x="97769" y="1966"/>
                    <a:pt x="96972" y="5013"/>
                    <a:pt x="96774" y="7818"/>
                  </a:cubicBezTo>
                  <a:cubicBezTo>
                    <a:pt x="96552" y="10980"/>
                    <a:pt x="97024" y="14156"/>
                    <a:pt x="97967" y="17201"/>
                  </a:cubicBezTo>
                  <a:cubicBezTo>
                    <a:pt x="96693" y="16368"/>
                    <a:pt x="95352" y="15639"/>
                    <a:pt x="93959" y="15023"/>
                  </a:cubicBezTo>
                  <a:cubicBezTo>
                    <a:pt x="91954" y="14140"/>
                    <a:pt x="89764" y="13486"/>
                    <a:pt x="87593" y="13486"/>
                  </a:cubicBezTo>
                  <a:cubicBezTo>
                    <a:pt x="86962" y="13486"/>
                    <a:pt x="86334" y="13541"/>
                    <a:pt x="85711" y="13662"/>
                  </a:cubicBezTo>
                  <a:cubicBezTo>
                    <a:pt x="83613" y="14068"/>
                    <a:pt x="81702" y="15356"/>
                    <a:pt x="80602" y="17236"/>
                  </a:cubicBezTo>
                  <a:cubicBezTo>
                    <a:pt x="74325" y="9925"/>
                    <a:pt x="65019" y="5320"/>
                    <a:pt x="54702" y="5320"/>
                  </a:cubicBezTo>
                  <a:cubicBezTo>
                    <a:pt x="54355" y="5320"/>
                    <a:pt x="54006" y="5325"/>
                    <a:pt x="53655" y="5336"/>
                  </a:cubicBezTo>
                  <a:cubicBezTo>
                    <a:pt x="34815" y="5908"/>
                    <a:pt x="20004" y="21643"/>
                    <a:pt x="20574" y="40483"/>
                  </a:cubicBezTo>
                  <a:cubicBezTo>
                    <a:pt x="20642" y="42761"/>
                    <a:pt x="20936" y="45025"/>
                    <a:pt x="21454" y="47244"/>
                  </a:cubicBezTo>
                  <a:cubicBezTo>
                    <a:pt x="21111" y="47014"/>
                    <a:pt x="20776" y="46770"/>
                    <a:pt x="20452" y="46513"/>
                  </a:cubicBezTo>
                  <a:cubicBezTo>
                    <a:pt x="19129" y="45469"/>
                    <a:pt x="18000" y="44200"/>
                    <a:pt x="17115" y="42765"/>
                  </a:cubicBezTo>
                  <a:cubicBezTo>
                    <a:pt x="16628" y="41974"/>
                    <a:pt x="16118" y="40598"/>
                    <a:pt x="15453" y="39483"/>
                  </a:cubicBezTo>
                  <a:cubicBezTo>
                    <a:pt x="16894" y="38755"/>
                    <a:pt x="17367" y="37622"/>
                    <a:pt x="16899" y="35999"/>
                  </a:cubicBezTo>
                  <a:cubicBezTo>
                    <a:pt x="16970" y="35953"/>
                    <a:pt x="17041" y="35907"/>
                    <a:pt x="17110" y="35862"/>
                  </a:cubicBezTo>
                  <a:cubicBezTo>
                    <a:pt x="17642" y="35506"/>
                    <a:pt x="18141" y="35097"/>
                    <a:pt x="18577" y="34630"/>
                  </a:cubicBezTo>
                  <a:cubicBezTo>
                    <a:pt x="18796" y="34398"/>
                    <a:pt x="19011" y="34152"/>
                    <a:pt x="19185" y="33883"/>
                  </a:cubicBezTo>
                  <a:cubicBezTo>
                    <a:pt x="19373" y="33592"/>
                    <a:pt x="19444" y="33310"/>
                    <a:pt x="19545" y="32988"/>
                  </a:cubicBezTo>
                  <a:cubicBezTo>
                    <a:pt x="19574" y="32897"/>
                    <a:pt x="19522" y="32819"/>
                    <a:pt x="19447" y="32783"/>
                  </a:cubicBezTo>
                  <a:cubicBezTo>
                    <a:pt x="20640" y="30707"/>
                    <a:pt x="21360" y="28226"/>
                    <a:pt x="21121" y="26298"/>
                  </a:cubicBezTo>
                  <a:cubicBezTo>
                    <a:pt x="20926" y="24723"/>
                    <a:pt x="20073" y="23945"/>
                    <a:pt x="19026" y="23945"/>
                  </a:cubicBezTo>
                  <a:cubicBezTo>
                    <a:pt x="17650" y="23945"/>
                    <a:pt x="15939" y="25290"/>
                    <a:pt x="14954" y="27933"/>
                  </a:cubicBezTo>
                  <a:cubicBezTo>
                    <a:pt x="14954" y="27933"/>
                    <a:pt x="14959" y="22481"/>
                    <a:pt x="13866" y="20130"/>
                  </a:cubicBezTo>
                  <a:cubicBezTo>
                    <a:pt x="13506" y="19356"/>
                    <a:pt x="12939" y="19040"/>
                    <a:pt x="12352" y="19040"/>
                  </a:cubicBezTo>
                  <a:cubicBezTo>
                    <a:pt x="11153" y="19040"/>
                    <a:pt x="9867" y="20355"/>
                    <a:pt x="10082" y="21777"/>
                  </a:cubicBezTo>
                  <a:cubicBezTo>
                    <a:pt x="10402" y="23897"/>
                    <a:pt x="9974" y="26635"/>
                    <a:pt x="9974" y="26635"/>
                  </a:cubicBezTo>
                  <a:cubicBezTo>
                    <a:pt x="9974" y="26635"/>
                    <a:pt x="9234" y="22797"/>
                    <a:pt x="7906" y="21133"/>
                  </a:cubicBezTo>
                  <a:cubicBezTo>
                    <a:pt x="7518" y="20649"/>
                    <a:pt x="6995" y="20436"/>
                    <a:pt x="6470" y="20436"/>
                  </a:cubicBezTo>
                  <a:cubicBezTo>
                    <a:pt x="5194" y="20436"/>
                    <a:pt x="3912" y="21694"/>
                    <a:pt x="4565" y="23364"/>
                  </a:cubicBezTo>
                  <a:cubicBezTo>
                    <a:pt x="5489" y="25721"/>
                    <a:pt x="5949" y="28715"/>
                    <a:pt x="5949" y="28715"/>
                  </a:cubicBezTo>
                  <a:cubicBezTo>
                    <a:pt x="5949" y="28715"/>
                    <a:pt x="4890" y="26561"/>
                    <a:pt x="3404" y="25329"/>
                  </a:cubicBezTo>
                  <a:cubicBezTo>
                    <a:pt x="3157" y="25124"/>
                    <a:pt x="2890" y="25032"/>
                    <a:pt x="2624" y="25032"/>
                  </a:cubicBezTo>
                  <a:cubicBezTo>
                    <a:pt x="1293" y="25032"/>
                    <a:pt x="1" y="27319"/>
                    <a:pt x="1473" y="29050"/>
                  </a:cubicBezTo>
                  <a:cubicBezTo>
                    <a:pt x="2656" y="30439"/>
                    <a:pt x="3914" y="33459"/>
                    <a:pt x="5570" y="35527"/>
                  </a:cubicBezTo>
                  <a:cubicBezTo>
                    <a:pt x="5564" y="35530"/>
                    <a:pt x="5560" y="35535"/>
                    <a:pt x="5560" y="35542"/>
                  </a:cubicBezTo>
                  <a:cubicBezTo>
                    <a:pt x="5552" y="35714"/>
                    <a:pt x="5504" y="35733"/>
                    <a:pt x="5587" y="35889"/>
                  </a:cubicBezTo>
                  <a:cubicBezTo>
                    <a:pt x="5660" y="36026"/>
                    <a:pt x="5772" y="36127"/>
                    <a:pt x="5885" y="36231"/>
                  </a:cubicBezTo>
                  <a:cubicBezTo>
                    <a:pt x="6119" y="36444"/>
                    <a:pt x="6369" y="36638"/>
                    <a:pt x="6633" y="36814"/>
                  </a:cubicBezTo>
                  <a:cubicBezTo>
                    <a:pt x="6994" y="37053"/>
                    <a:pt x="7379" y="37254"/>
                    <a:pt x="7780" y="37415"/>
                  </a:cubicBezTo>
                  <a:cubicBezTo>
                    <a:pt x="7846" y="38827"/>
                    <a:pt x="8960" y="40330"/>
                    <a:pt x="11625" y="40330"/>
                  </a:cubicBezTo>
                  <a:cubicBezTo>
                    <a:pt x="11701" y="40330"/>
                    <a:pt x="11779" y="40328"/>
                    <a:pt x="11857" y="40326"/>
                  </a:cubicBezTo>
                  <a:cubicBezTo>
                    <a:pt x="12059" y="42223"/>
                    <a:pt x="12873" y="44548"/>
                    <a:pt x="13194" y="45218"/>
                  </a:cubicBezTo>
                  <a:cubicBezTo>
                    <a:pt x="14150" y="47210"/>
                    <a:pt x="15450" y="49018"/>
                    <a:pt x="17036" y="50558"/>
                  </a:cubicBezTo>
                  <a:cubicBezTo>
                    <a:pt x="18625" y="52099"/>
                    <a:pt x="21468" y="54149"/>
                    <a:pt x="24203" y="54814"/>
                  </a:cubicBezTo>
                  <a:cubicBezTo>
                    <a:pt x="27931" y="62199"/>
                    <a:pt x="34257" y="68022"/>
                    <a:pt x="41945" y="71121"/>
                  </a:cubicBezTo>
                  <a:cubicBezTo>
                    <a:pt x="41600" y="72143"/>
                    <a:pt x="41320" y="73126"/>
                    <a:pt x="41090" y="73959"/>
                  </a:cubicBezTo>
                  <a:cubicBezTo>
                    <a:pt x="40652" y="75548"/>
                    <a:pt x="39401" y="79726"/>
                    <a:pt x="39533" y="82909"/>
                  </a:cubicBezTo>
                  <a:cubicBezTo>
                    <a:pt x="37555" y="83575"/>
                    <a:pt x="37355" y="85593"/>
                    <a:pt x="37562" y="86343"/>
                  </a:cubicBezTo>
                  <a:cubicBezTo>
                    <a:pt x="37562" y="86343"/>
                    <a:pt x="36914" y="85996"/>
                    <a:pt x="35954" y="85644"/>
                  </a:cubicBezTo>
                  <a:cubicBezTo>
                    <a:pt x="36071" y="85546"/>
                    <a:pt x="36181" y="85445"/>
                    <a:pt x="36254" y="85306"/>
                  </a:cubicBezTo>
                  <a:cubicBezTo>
                    <a:pt x="36409" y="85008"/>
                    <a:pt x="36210" y="84724"/>
                    <a:pt x="35898" y="84686"/>
                  </a:cubicBezTo>
                  <a:cubicBezTo>
                    <a:pt x="35874" y="84684"/>
                    <a:pt x="35849" y="84682"/>
                    <a:pt x="35824" y="84682"/>
                  </a:cubicBezTo>
                  <a:cubicBezTo>
                    <a:pt x="35618" y="84682"/>
                    <a:pt x="35414" y="84778"/>
                    <a:pt x="35231" y="84866"/>
                  </a:cubicBezTo>
                  <a:cubicBezTo>
                    <a:pt x="35064" y="84944"/>
                    <a:pt x="34905" y="85035"/>
                    <a:pt x="34751" y="85138"/>
                  </a:cubicBezTo>
                  <a:cubicBezTo>
                    <a:pt x="34732" y="85150"/>
                    <a:pt x="34715" y="85167"/>
                    <a:pt x="34697" y="85181"/>
                  </a:cubicBezTo>
                  <a:cubicBezTo>
                    <a:pt x="34576" y="85093"/>
                    <a:pt x="34456" y="85011"/>
                    <a:pt x="34331" y="84937"/>
                  </a:cubicBezTo>
                  <a:cubicBezTo>
                    <a:pt x="34162" y="84837"/>
                    <a:pt x="33991" y="84744"/>
                    <a:pt x="33815" y="84658"/>
                  </a:cubicBezTo>
                  <a:cubicBezTo>
                    <a:pt x="33632" y="84567"/>
                    <a:pt x="33424" y="84452"/>
                    <a:pt x="33215" y="84452"/>
                  </a:cubicBezTo>
                  <a:cubicBezTo>
                    <a:pt x="33170" y="84452"/>
                    <a:pt x="33125" y="84458"/>
                    <a:pt x="33080" y="84470"/>
                  </a:cubicBezTo>
                  <a:cubicBezTo>
                    <a:pt x="32869" y="84529"/>
                    <a:pt x="32776" y="84744"/>
                    <a:pt x="32828" y="84932"/>
                  </a:cubicBezTo>
                  <a:cubicBezTo>
                    <a:pt x="32672" y="84922"/>
                    <a:pt x="32516" y="84916"/>
                    <a:pt x="32360" y="84916"/>
                  </a:cubicBezTo>
                  <a:cubicBezTo>
                    <a:pt x="30317" y="84916"/>
                    <a:pt x="28359" y="85839"/>
                    <a:pt x="27943" y="89174"/>
                  </a:cubicBezTo>
                  <a:cubicBezTo>
                    <a:pt x="27853" y="89887"/>
                    <a:pt x="27961" y="90533"/>
                    <a:pt x="28229" y="91117"/>
                  </a:cubicBezTo>
                  <a:cubicBezTo>
                    <a:pt x="27142" y="91676"/>
                    <a:pt x="26548" y="92276"/>
                    <a:pt x="26548" y="92904"/>
                  </a:cubicBezTo>
                  <a:cubicBezTo>
                    <a:pt x="26548" y="95803"/>
                    <a:pt x="39191" y="98152"/>
                    <a:pt x="54786" y="98152"/>
                  </a:cubicBezTo>
                  <a:cubicBezTo>
                    <a:pt x="70381" y="98152"/>
                    <a:pt x="83024" y="95803"/>
                    <a:pt x="83024" y="92904"/>
                  </a:cubicBezTo>
                  <a:cubicBezTo>
                    <a:pt x="83024" y="92400"/>
                    <a:pt x="82640" y="91911"/>
                    <a:pt x="81922" y="91449"/>
                  </a:cubicBezTo>
                  <a:cubicBezTo>
                    <a:pt x="83217" y="90396"/>
                    <a:pt x="83943" y="89080"/>
                    <a:pt x="83645" y="87489"/>
                  </a:cubicBezTo>
                  <a:cubicBezTo>
                    <a:pt x="83066" y="84396"/>
                    <a:pt x="81267" y="83493"/>
                    <a:pt x="79367" y="83493"/>
                  </a:cubicBezTo>
                  <a:cubicBezTo>
                    <a:pt x="79362" y="83493"/>
                    <a:pt x="79357" y="83493"/>
                    <a:pt x="79351" y="83493"/>
                  </a:cubicBezTo>
                  <a:cubicBezTo>
                    <a:pt x="79420" y="83210"/>
                    <a:pt x="79192" y="82917"/>
                    <a:pt x="78899" y="82917"/>
                  </a:cubicBezTo>
                  <a:cubicBezTo>
                    <a:pt x="78859" y="82917"/>
                    <a:pt x="78819" y="82922"/>
                    <a:pt x="78778" y="82933"/>
                  </a:cubicBezTo>
                  <a:cubicBezTo>
                    <a:pt x="78306" y="83062"/>
                    <a:pt x="77920" y="83415"/>
                    <a:pt x="77554" y="83725"/>
                  </a:cubicBezTo>
                  <a:cubicBezTo>
                    <a:pt x="77070" y="83844"/>
                    <a:pt x="76596" y="83991"/>
                    <a:pt x="76131" y="84167"/>
                  </a:cubicBezTo>
                  <a:cubicBezTo>
                    <a:pt x="76060" y="84143"/>
                    <a:pt x="75989" y="84119"/>
                    <a:pt x="75918" y="84096"/>
                  </a:cubicBezTo>
                  <a:cubicBezTo>
                    <a:pt x="75779" y="84051"/>
                    <a:pt x="75647" y="84022"/>
                    <a:pt x="75516" y="84022"/>
                  </a:cubicBezTo>
                  <a:cubicBezTo>
                    <a:pt x="75391" y="84022"/>
                    <a:pt x="75267" y="84048"/>
                    <a:pt x="75139" y="84111"/>
                  </a:cubicBezTo>
                  <a:cubicBezTo>
                    <a:pt x="75001" y="84180"/>
                    <a:pt x="74928" y="84377"/>
                    <a:pt x="74972" y="84522"/>
                  </a:cubicBezTo>
                  <a:cubicBezTo>
                    <a:pt x="74984" y="84563"/>
                    <a:pt x="75001" y="84602"/>
                    <a:pt x="75019" y="84639"/>
                  </a:cubicBezTo>
                  <a:cubicBezTo>
                    <a:pt x="74315" y="84971"/>
                    <a:pt x="73870" y="85245"/>
                    <a:pt x="73870" y="85245"/>
                  </a:cubicBezTo>
                  <a:cubicBezTo>
                    <a:pt x="74033" y="84483"/>
                    <a:pt x="73709" y="82481"/>
                    <a:pt x="71694" y="81938"/>
                  </a:cubicBezTo>
                  <a:cubicBezTo>
                    <a:pt x="71633" y="78751"/>
                    <a:pt x="70133" y="74656"/>
                    <a:pt x="69599" y="73096"/>
                  </a:cubicBezTo>
                  <a:cubicBezTo>
                    <a:pt x="69345" y="72356"/>
                    <a:pt x="69042" y="71491"/>
                    <a:pt x="68685" y="70589"/>
                  </a:cubicBezTo>
                  <a:cubicBezTo>
                    <a:pt x="76116" y="67247"/>
                    <a:pt x="82110" y="61329"/>
                    <a:pt x="85569" y="54005"/>
                  </a:cubicBezTo>
                  <a:cubicBezTo>
                    <a:pt x="86435" y="54220"/>
                    <a:pt x="87283" y="54509"/>
                    <a:pt x="88101" y="54870"/>
                  </a:cubicBezTo>
                  <a:cubicBezTo>
                    <a:pt x="89143" y="55327"/>
                    <a:pt x="90135" y="55892"/>
                    <a:pt x="91059" y="56555"/>
                  </a:cubicBezTo>
                  <a:cubicBezTo>
                    <a:pt x="90587" y="58496"/>
                    <a:pt x="90412" y="60525"/>
                    <a:pt x="90808" y="62509"/>
                  </a:cubicBezTo>
                  <a:cubicBezTo>
                    <a:pt x="91355" y="65238"/>
                    <a:pt x="93173" y="67699"/>
                    <a:pt x="95713" y="68657"/>
                  </a:cubicBezTo>
                  <a:cubicBezTo>
                    <a:pt x="96338" y="68893"/>
                    <a:pt x="96956" y="68997"/>
                    <a:pt x="97563" y="68997"/>
                  </a:cubicBezTo>
                  <a:cubicBezTo>
                    <a:pt x="99630" y="68997"/>
                    <a:pt x="101560" y="67783"/>
                    <a:pt x="103135" y="66403"/>
                  </a:cubicBezTo>
                  <a:cubicBezTo>
                    <a:pt x="105113" y="64668"/>
                    <a:pt x="106726" y="62539"/>
                    <a:pt x="108011" y="60192"/>
                  </a:cubicBezTo>
                  <a:lnTo>
                    <a:pt x="108011" y="60192"/>
                  </a:lnTo>
                  <a:cubicBezTo>
                    <a:pt x="107921" y="61265"/>
                    <a:pt x="107860" y="62345"/>
                    <a:pt x="107828" y="63426"/>
                  </a:cubicBezTo>
                  <a:cubicBezTo>
                    <a:pt x="107704" y="67674"/>
                    <a:pt x="107642" y="72253"/>
                    <a:pt x="108479" y="76462"/>
                  </a:cubicBezTo>
                  <a:cubicBezTo>
                    <a:pt x="107322" y="77210"/>
                    <a:pt x="106286" y="78191"/>
                    <a:pt x="105367" y="79163"/>
                  </a:cubicBezTo>
                  <a:cubicBezTo>
                    <a:pt x="104626" y="79948"/>
                    <a:pt x="103788" y="80879"/>
                    <a:pt x="103169" y="81894"/>
                  </a:cubicBezTo>
                  <a:cubicBezTo>
                    <a:pt x="103024" y="81885"/>
                    <a:pt x="102884" y="81881"/>
                    <a:pt x="102748" y="81881"/>
                  </a:cubicBezTo>
                  <a:cubicBezTo>
                    <a:pt x="99402" y="81881"/>
                    <a:pt x="99082" y="84568"/>
                    <a:pt x="99339" y="85445"/>
                  </a:cubicBezTo>
                  <a:cubicBezTo>
                    <a:pt x="99339" y="85445"/>
                    <a:pt x="99107" y="85326"/>
                    <a:pt x="98715" y="85160"/>
                  </a:cubicBezTo>
                  <a:cubicBezTo>
                    <a:pt x="98574" y="84866"/>
                    <a:pt x="98402" y="84573"/>
                    <a:pt x="98170" y="84343"/>
                  </a:cubicBezTo>
                  <a:cubicBezTo>
                    <a:pt x="98066" y="84239"/>
                    <a:pt x="97770" y="84052"/>
                    <a:pt x="97540" y="84052"/>
                  </a:cubicBezTo>
                  <a:cubicBezTo>
                    <a:pt x="97417" y="84052"/>
                    <a:pt x="97314" y="84106"/>
                    <a:pt x="97270" y="84255"/>
                  </a:cubicBezTo>
                  <a:cubicBezTo>
                    <a:pt x="97231" y="84392"/>
                    <a:pt x="97280" y="84515"/>
                    <a:pt x="97319" y="84642"/>
                  </a:cubicBezTo>
                  <a:cubicBezTo>
                    <a:pt x="97319" y="84642"/>
                    <a:pt x="97319" y="84645"/>
                    <a:pt x="97320" y="84646"/>
                  </a:cubicBezTo>
                  <a:lnTo>
                    <a:pt x="97320" y="84646"/>
                  </a:lnTo>
                  <a:cubicBezTo>
                    <a:pt x="96772" y="84473"/>
                    <a:pt x="96212" y="84338"/>
                    <a:pt x="95647" y="84241"/>
                  </a:cubicBezTo>
                  <a:cubicBezTo>
                    <a:pt x="95435" y="83984"/>
                    <a:pt x="95166" y="83791"/>
                    <a:pt x="94819" y="83745"/>
                  </a:cubicBezTo>
                  <a:cubicBezTo>
                    <a:pt x="94803" y="83743"/>
                    <a:pt x="94787" y="83742"/>
                    <a:pt x="94772" y="83742"/>
                  </a:cubicBezTo>
                  <a:cubicBezTo>
                    <a:pt x="94562" y="83742"/>
                    <a:pt x="94448" y="83932"/>
                    <a:pt x="94437" y="84123"/>
                  </a:cubicBezTo>
                  <a:cubicBezTo>
                    <a:pt x="94379" y="84121"/>
                    <a:pt x="94322" y="84121"/>
                    <a:pt x="94264" y="84121"/>
                  </a:cubicBezTo>
                  <a:cubicBezTo>
                    <a:pt x="92223" y="84121"/>
                    <a:pt x="90258" y="85019"/>
                    <a:pt x="89873" y="88286"/>
                  </a:cubicBezTo>
                  <a:cubicBezTo>
                    <a:pt x="89791" y="88983"/>
                    <a:pt x="89908" y="89613"/>
                    <a:pt x="90182" y="90178"/>
                  </a:cubicBezTo>
                  <a:cubicBezTo>
                    <a:pt x="88652" y="90769"/>
                    <a:pt x="87796" y="91429"/>
                    <a:pt x="87796" y="92127"/>
                  </a:cubicBezTo>
                  <a:cubicBezTo>
                    <a:pt x="87796" y="94610"/>
                    <a:pt x="98625" y="96622"/>
                    <a:pt x="111983" y="96622"/>
                  </a:cubicBezTo>
                  <a:cubicBezTo>
                    <a:pt x="125342" y="96622"/>
                    <a:pt x="136169" y="94610"/>
                    <a:pt x="136169" y="92127"/>
                  </a:cubicBezTo>
                  <a:cubicBezTo>
                    <a:pt x="136169" y="91266"/>
                    <a:pt x="134868" y="90462"/>
                    <a:pt x="132610" y="89779"/>
                  </a:cubicBezTo>
                  <a:cubicBezTo>
                    <a:pt x="135120" y="88095"/>
                    <a:pt x="136778" y="85949"/>
                    <a:pt x="135836" y="83663"/>
                  </a:cubicBezTo>
                  <a:cubicBezTo>
                    <a:pt x="134893" y="81376"/>
                    <a:pt x="133454" y="80620"/>
                    <a:pt x="131962" y="80620"/>
                  </a:cubicBezTo>
                  <a:cubicBezTo>
                    <a:pt x="131447" y="80620"/>
                    <a:pt x="130926" y="80710"/>
                    <a:pt x="130417" y="80858"/>
                  </a:cubicBezTo>
                  <a:cubicBezTo>
                    <a:pt x="130316" y="80792"/>
                    <a:pt x="130199" y="80757"/>
                    <a:pt x="130080" y="80757"/>
                  </a:cubicBezTo>
                  <a:cubicBezTo>
                    <a:pt x="130044" y="80757"/>
                    <a:pt x="130008" y="80760"/>
                    <a:pt x="129972" y="80767"/>
                  </a:cubicBezTo>
                  <a:cubicBezTo>
                    <a:pt x="129738" y="80813"/>
                    <a:pt x="129579" y="80985"/>
                    <a:pt x="129469" y="81202"/>
                  </a:cubicBezTo>
                  <a:cubicBezTo>
                    <a:pt x="128692" y="81535"/>
                    <a:pt x="127978" y="81965"/>
                    <a:pt x="127398" y="82361"/>
                  </a:cubicBezTo>
                  <a:cubicBezTo>
                    <a:pt x="127398" y="82356"/>
                    <a:pt x="127396" y="82351"/>
                    <a:pt x="127394" y="82346"/>
                  </a:cubicBezTo>
                  <a:cubicBezTo>
                    <a:pt x="127348" y="82125"/>
                    <a:pt x="127155" y="82015"/>
                    <a:pt x="126959" y="82015"/>
                  </a:cubicBezTo>
                  <a:cubicBezTo>
                    <a:pt x="126797" y="82015"/>
                    <a:pt x="126633" y="82089"/>
                    <a:pt x="126545" y="82236"/>
                  </a:cubicBezTo>
                  <a:cubicBezTo>
                    <a:pt x="126372" y="82524"/>
                    <a:pt x="126318" y="82862"/>
                    <a:pt x="126289" y="83197"/>
                  </a:cubicBezTo>
                  <a:cubicBezTo>
                    <a:pt x="126074" y="83375"/>
                    <a:pt x="125953" y="83487"/>
                    <a:pt x="125953" y="83487"/>
                  </a:cubicBezTo>
                  <a:cubicBezTo>
                    <a:pt x="125962" y="82710"/>
                    <a:pt x="125215" y="80782"/>
                    <a:pt x="123006" y="80782"/>
                  </a:cubicBezTo>
                  <a:cubicBezTo>
                    <a:pt x="122742" y="80782"/>
                    <a:pt x="122456" y="80810"/>
                    <a:pt x="122148" y="80870"/>
                  </a:cubicBezTo>
                  <a:cubicBezTo>
                    <a:pt x="120955" y="79291"/>
                    <a:pt x="119361" y="78119"/>
                    <a:pt x="117537" y="77338"/>
                  </a:cubicBezTo>
                  <a:cubicBezTo>
                    <a:pt x="116289" y="76804"/>
                    <a:pt x="114802" y="76240"/>
                    <a:pt x="113345" y="76007"/>
                  </a:cubicBezTo>
                  <a:cubicBezTo>
                    <a:pt x="113233" y="73592"/>
                    <a:pt x="112979" y="71197"/>
                    <a:pt x="112786" y="68792"/>
                  </a:cubicBezTo>
                  <a:lnTo>
                    <a:pt x="112790" y="68792"/>
                  </a:lnTo>
                  <a:cubicBezTo>
                    <a:pt x="112776" y="68638"/>
                    <a:pt x="112764" y="68483"/>
                    <a:pt x="112753" y="68327"/>
                  </a:cubicBezTo>
                  <a:lnTo>
                    <a:pt x="112753" y="68327"/>
                  </a:lnTo>
                  <a:cubicBezTo>
                    <a:pt x="113436" y="69185"/>
                    <a:pt x="114215" y="69953"/>
                    <a:pt x="115101" y="70583"/>
                  </a:cubicBezTo>
                  <a:cubicBezTo>
                    <a:pt x="116457" y="71546"/>
                    <a:pt x="118074" y="72083"/>
                    <a:pt x="119674" y="72083"/>
                  </a:cubicBezTo>
                  <a:cubicBezTo>
                    <a:pt x="120689" y="72083"/>
                    <a:pt x="121697" y="71867"/>
                    <a:pt x="122627" y="71405"/>
                  </a:cubicBezTo>
                  <a:cubicBezTo>
                    <a:pt x="125225" y="70117"/>
                    <a:pt x="126020" y="67073"/>
                    <a:pt x="126218" y="64265"/>
                  </a:cubicBezTo>
                  <a:cubicBezTo>
                    <a:pt x="126442" y="61106"/>
                    <a:pt x="125969" y="57928"/>
                    <a:pt x="125025" y="54883"/>
                  </a:cubicBezTo>
                  <a:lnTo>
                    <a:pt x="125025" y="54883"/>
                  </a:lnTo>
                  <a:cubicBezTo>
                    <a:pt x="126301" y="55717"/>
                    <a:pt x="127641" y="56445"/>
                    <a:pt x="129034" y="57061"/>
                  </a:cubicBezTo>
                  <a:cubicBezTo>
                    <a:pt x="131039" y="57944"/>
                    <a:pt x="133229" y="58598"/>
                    <a:pt x="135401" y="58598"/>
                  </a:cubicBezTo>
                  <a:cubicBezTo>
                    <a:pt x="136031" y="58598"/>
                    <a:pt x="136660" y="58543"/>
                    <a:pt x="137282" y="58422"/>
                  </a:cubicBezTo>
                  <a:cubicBezTo>
                    <a:pt x="139872" y="57921"/>
                    <a:pt x="142173" y="56078"/>
                    <a:pt x="143023" y="53438"/>
                  </a:cubicBezTo>
                  <a:cubicBezTo>
                    <a:pt x="143539" y="51837"/>
                    <a:pt x="143292" y="50255"/>
                    <a:pt x="142667" y="48789"/>
                  </a:cubicBezTo>
                  <a:cubicBezTo>
                    <a:pt x="142782" y="48747"/>
                    <a:pt x="142894" y="48705"/>
                    <a:pt x="143001" y="48662"/>
                  </a:cubicBezTo>
                  <a:cubicBezTo>
                    <a:pt x="144712" y="47977"/>
                    <a:pt x="146289" y="46994"/>
                    <a:pt x="147658" y="45758"/>
                  </a:cubicBezTo>
                  <a:cubicBezTo>
                    <a:pt x="148078" y="45377"/>
                    <a:pt x="149254" y="44066"/>
                    <a:pt x="150031" y="42773"/>
                  </a:cubicBezTo>
                  <a:lnTo>
                    <a:pt x="150032" y="42771"/>
                  </a:lnTo>
                  <a:cubicBezTo>
                    <a:pt x="150048" y="42744"/>
                    <a:pt x="150064" y="42719"/>
                    <a:pt x="150080" y="42692"/>
                  </a:cubicBezTo>
                  <a:cubicBezTo>
                    <a:pt x="150125" y="42614"/>
                    <a:pt x="150171" y="42534"/>
                    <a:pt x="150213" y="42457"/>
                  </a:cubicBezTo>
                  <a:cubicBezTo>
                    <a:pt x="150215" y="42453"/>
                    <a:pt x="150217" y="42451"/>
                    <a:pt x="150218" y="42450"/>
                  </a:cubicBezTo>
                  <a:cubicBezTo>
                    <a:pt x="150225" y="42435"/>
                    <a:pt x="150234" y="42421"/>
                    <a:pt x="150240" y="42407"/>
                  </a:cubicBezTo>
                  <a:cubicBezTo>
                    <a:pt x="150912" y="42708"/>
                    <a:pt x="151510" y="42836"/>
                    <a:pt x="152031" y="42836"/>
                  </a:cubicBezTo>
                  <a:cubicBezTo>
                    <a:pt x="153039" y="42836"/>
                    <a:pt x="153758" y="42358"/>
                    <a:pt x="154158" y="41731"/>
                  </a:cubicBezTo>
                  <a:cubicBezTo>
                    <a:pt x="154223" y="41733"/>
                    <a:pt x="154288" y="41735"/>
                    <a:pt x="154353" y="41735"/>
                  </a:cubicBezTo>
                  <a:cubicBezTo>
                    <a:pt x="154751" y="41735"/>
                    <a:pt x="155148" y="41681"/>
                    <a:pt x="155534" y="41575"/>
                  </a:cubicBezTo>
                  <a:cubicBezTo>
                    <a:pt x="156047" y="41436"/>
                    <a:pt x="156634" y="41245"/>
                    <a:pt x="156920" y="40768"/>
                  </a:cubicBezTo>
                  <a:cubicBezTo>
                    <a:pt x="156966" y="40691"/>
                    <a:pt x="156930" y="40573"/>
                    <a:pt x="156832" y="40571"/>
                  </a:cubicBezTo>
                  <a:cubicBezTo>
                    <a:pt x="158694" y="39480"/>
                    <a:pt x="160528" y="37666"/>
                    <a:pt x="161831" y="36992"/>
                  </a:cubicBezTo>
                  <a:cubicBezTo>
                    <a:pt x="163703" y="36026"/>
                    <a:pt x="163163" y="33453"/>
                    <a:pt x="161854" y="33453"/>
                  </a:cubicBezTo>
                  <a:cubicBezTo>
                    <a:pt x="161748" y="33453"/>
                    <a:pt x="161637" y="33470"/>
                    <a:pt x="161521" y="33506"/>
                  </a:cubicBezTo>
                  <a:cubicBezTo>
                    <a:pt x="159985" y="33987"/>
                    <a:pt x="158484" y="35315"/>
                    <a:pt x="158484" y="35315"/>
                  </a:cubicBezTo>
                  <a:cubicBezTo>
                    <a:pt x="158484" y="35315"/>
                    <a:pt x="159788" y="33147"/>
                    <a:pt x="161249" y="31621"/>
                  </a:cubicBezTo>
                  <a:cubicBezTo>
                    <a:pt x="162474" y="30339"/>
                    <a:pt x="161417" y="28640"/>
                    <a:pt x="160127" y="28640"/>
                  </a:cubicBezTo>
                  <a:cubicBezTo>
                    <a:pt x="159881" y="28640"/>
                    <a:pt x="159626" y="28702"/>
                    <a:pt x="159377" y="28840"/>
                  </a:cubicBezTo>
                  <a:cubicBezTo>
                    <a:pt x="157824" y="29703"/>
                    <a:pt x="156037" y="32431"/>
                    <a:pt x="156037" y="32431"/>
                  </a:cubicBezTo>
                  <a:cubicBezTo>
                    <a:pt x="156037" y="32431"/>
                    <a:pt x="156573" y="30182"/>
                    <a:pt x="157492" y="28647"/>
                  </a:cubicBezTo>
                  <a:cubicBezTo>
                    <a:pt x="158210" y="27448"/>
                    <a:pt x="157314" y="25719"/>
                    <a:pt x="156129" y="25719"/>
                  </a:cubicBezTo>
                  <a:cubicBezTo>
                    <a:pt x="155797" y="25719"/>
                    <a:pt x="155442" y="25855"/>
                    <a:pt x="155094" y="26177"/>
                  </a:cubicBezTo>
                  <a:cubicBezTo>
                    <a:pt x="153505" y="27645"/>
                    <a:pt x="151780" y="31854"/>
                    <a:pt x="151780" y="31854"/>
                  </a:cubicBezTo>
                  <a:cubicBezTo>
                    <a:pt x="151873" y="29067"/>
                    <a:pt x="150599" y="27362"/>
                    <a:pt x="149298" y="27362"/>
                  </a:cubicBezTo>
                  <a:cubicBezTo>
                    <a:pt x="148667" y="27362"/>
                    <a:pt x="148029" y="27764"/>
                    <a:pt x="147538" y="28637"/>
                  </a:cubicBezTo>
                  <a:cubicBezTo>
                    <a:pt x="146644" y="30225"/>
                    <a:pt x="146463" y="32734"/>
                    <a:pt x="146895" y="34899"/>
                  </a:cubicBezTo>
                  <a:cubicBezTo>
                    <a:pt x="146683" y="35843"/>
                    <a:pt x="147150" y="36779"/>
                    <a:pt x="147629" y="37588"/>
                  </a:cubicBezTo>
                  <a:cubicBezTo>
                    <a:pt x="146847" y="38645"/>
                    <a:pt x="146885" y="39634"/>
                    <a:pt x="147734" y="40615"/>
                  </a:cubicBezTo>
                  <a:cubicBezTo>
                    <a:pt x="146868" y="41265"/>
                    <a:pt x="146038" y="42164"/>
                    <a:pt x="145411" y="42621"/>
                  </a:cubicBezTo>
                  <a:cubicBezTo>
                    <a:pt x="144273" y="43448"/>
                    <a:pt x="142999" y="44069"/>
                    <a:pt x="141645" y="44457"/>
                  </a:cubicBezTo>
                  <a:cubicBezTo>
                    <a:pt x="141112" y="44611"/>
                    <a:pt x="140567" y="44731"/>
                    <a:pt x="140017" y="44814"/>
                  </a:cubicBezTo>
                  <a:cubicBezTo>
                    <a:pt x="138161" y="42721"/>
                    <a:pt x="135937" y="41021"/>
                    <a:pt x="133527" y="39676"/>
                  </a:cubicBezTo>
                  <a:cubicBezTo>
                    <a:pt x="134974" y="39333"/>
                    <a:pt x="136389" y="38867"/>
                    <a:pt x="137758" y="38283"/>
                  </a:cubicBezTo>
                  <a:cubicBezTo>
                    <a:pt x="140308" y="37190"/>
                    <a:pt x="142815" y="35593"/>
                    <a:pt x="144358" y="33154"/>
                  </a:cubicBezTo>
                  <a:cubicBezTo>
                    <a:pt x="145802" y="30871"/>
                    <a:pt x="146145" y="27827"/>
                    <a:pt x="144950" y="25283"/>
                  </a:cubicBezTo>
                  <a:lnTo>
                    <a:pt x="144950" y="25281"/>
                  </a:lnTo>
                  <a:cubicBezTo>
                    <a:pt x="143654" y="22525"/>
                    <a:pt x="140728" y="21612"/>
                    <a:pt x="138046" y="21331"/>
                  </a:cubicBezTo>
                  <a:cubicBezTo>
                    <a:pt x="137369" y="21261"/>
                    <a:pt x="136691" y="21227"/>
                    <a:pt x="136016" y="21227"/>
                  </a:cubicBezTo>
                  <a:cubicBezTo>
                    <a:pt x="133678" y="21227"/>
                    <a:pt x="131359" y="21634"/>
                    <a:pt x="129124" y="22342"/>
                  </a:cubicBezTo>
                  <a:cubicBezTo>
                    <a:pt x="129892" y="21013"/>
                    <a:pt x="130552" y="19624"/>
                    <a:pt x="131099" y="18191"/>
                  </a:cubicBezTo>
                  <a:cubicBezTo>
                    <a:pt x="132119" y="15507"/>
                    <a:pt x="132767" y="12489"/>
                    <a:pt x="132185" y="9575"/>
                  </a:cubicBezTo>
                  <a:cubicBezTo>
                    <a:pt x="131640" y="6847"/>
                    <a:pt x="129821" y="4385"/>
                    <a:pt x="127283" y="3425"/>
                  </a:cubicBezTo>
                  <a:cubicBezTo>
                    <a:pt x="126658" y="3189"/>
                    <a:pt x="126039" y="3085"/>
                    <a:pt x="125433" y="3085"/>
                  </a:cubicBezTo>
                  <a:cubicBezTo>
                    <a:pt x="123366" y="3085"/>
                    <a:pt x="121435" y="4299"/>
                    <a:pt x="119860" y="5681"/>
                  </a:cubicBezTo>
                  <a:cubicBezTo>
                    <a:pt x="117567" y="7691"/>
                    <a:pt x="115767" y="10230"/>
                    <a:pt x="114397" y="13026"/>
                  </a:cubicBezTo>
                  <a:lnTo>
                    <a:pt x="114396" y="13029"/>
                  </a:lnTo>
                  <a:lnTo>
                    <a:pt x="114394" y="13024"/>
                  </a:lnTo>
                  <a:cubicBezTo>
                    <a:pt x="114030" y="11501"/>
                    <a:pt x="113550" y="10007"/>
                    <a:pt x="112957" y="8556"/>
                  </a:cubicBezTo>
                  <a:cubicBezTo>
                    <a:pt x="111849" y="5852"/>
                    <a:pt x="110260" y="3183"/>
                    <a:pt x="107892" y="1501"/>
                  </a:cubicBezTo>
                  <a:cubicBezTo>
                    <a:pt x="106537" y="538"/>
                    <a:pt x="104920" y="0"/>
                    <a:pt x="10332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693;p66">
              <a:extLst>
                <a:ext uri="{FF2B5EF4-FFF2-40B4-BE49-F238E27FC236}">
                  <a16:creationId xmlns:a16="http://schemas.microsoft.com/office/drawing/2014/main" id="{5A1C1157-64F2-5FE8-EF81-41252CDAA005}"/>
                </a:ext>
              </a:extLst>
            </p:cNvPr>
            <p:cNvGrpSpPr/>
            <p:nvPr/>
          </p:nvGrpSpPr>
          <p:grpSpPr>
            <a:xfrm>
              <a:off x="-3278702" y="-1678489"/>
              <a:ext cx="2920444" cy="1751032"/>
              <a:chOff x="-3278702" y="-1678489"/>
              <a:chExt cx="2920444" cy="1751032"/>
            </a:xfrm>
          </p:grpSpPr>
          <p:sp>
            <p:nvSpPr>
              <p:cNvPr id="21" name="Google Shape;8694;p66">
                <a:extLst>
                  <a:ext uri="{FF2B5EF4-FFF2-40B4-BE49-F238E27FC236}">
                    <a16:creationId xmlns:a16="http://schemas.microsoft.com/office/drawing/2014/main" id="{B289C2B2-F520-DF1B-151C-2649058E676C}"/>
                  </a:ext>
                </a:extLst>
              </p:cNvPr>
              <p:cNvSpPr/>
              <p:nvPr/>
            </p:nvSpPr>
            <p:spPr>
              <a:xfrm>
                <a:off x="-2805121" y="-114724"/>
                <a:ext cx="1007532" cy="187266"/>
              </a:xfrm>
              <a:custGeom>
                <a:avLst/>
                <a:gdLst/>
                <a:ahLst/>
                <a:cxnLst/>
                <a:rect l="l" t="t" r="r" b="b"/>
                <a:pathLst>
                  <a:path w="56476" h="10497" extrusionOk="0">
                    <a:moveTo>
                      <a:pt x="28238" y="1"/>
                    </a:moveTo>
                    <a:cubicBezTo>
                      <a:pt x="20748" y="1"/>
                      <a:pt x="13566" y="554"/>
                      <a:pt x="8270" y="1537"/>
                    </a:cubicBezTo>
                    <a:cubicBezTo>
                      <a:pt x="2975" y="2522"/>
                      <a:pt x="0" y="3858"/>
                      <a:pt x="0" y="5249"/>
                    </a:cubicBezTo>
                    <a:cubicBezTo>
                      <a:pt x="0" y="6641"/>
                      <a:pt x="2975" y="7975"/>
                      <a:pt x="8270" y="8960"/>
                    </a:cubicBezTo>
                    <a:cubicBezTo>
                      <a:pt x="13566" y="9943"/>
                      <a:pt x="20748" y="10496"/>
                      <a:pt x="28238" y="10496"/>
                    </a:cubicBezTo>
                    <a:cubicBezTo>
                      <a:pt x="35726" y="10496"/>
                      <a:pt x="42909" y="9943"/>
                      <a:pt x="48204" y="8960"/>
                    </a:cubicBezTo>
                    <a:cubicBezTo>
                      <a:pt x="53501" y="7975"/>
                      <a:pt x="56476" y="6641"/>
                      <a:pt x="56476" y="5249"/>
                    </a:cubicBezTo>
                    <a:cubicBezTo>
                      <a:pt x="56476" y="3858"/>
                      <a:pt x="53501" y="2522"/>
                      <a:pt x="48204" y="1537"/>
                    </a:cubicBezTo>
                    <a:cubicBezTo>
                      <a:pt x="42909" y="554"/>
                      <a:pt x="35726" y="1"/>
                      <a:pt x="28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95;p66">
                <a:extLst>
                  <a:ext uri="{FF2B5EF4-FFF2-40B4-BE49-F238E27FC236}">
                    <a16:creationId xmlns:a16="http://schemas.microsoft.com/office/drawing/2014/main" id="{E968BBF5-CA99-4376-C55F-EF7AD483CA7B}"/>
                  </a:ext>
                </a:extLst>
              </p:cNvPr>
              <p:cNvSpPr/>
              <p:nvPr/>
            </p:nvSpPr>
            <p:spPr>
              <a:xfrm>
                <a:off x="-1712457" y="-115134"/>
                <a:ext cx="862974" cy="160382"/>
              </a:xfrm>
              <a:custGeom>
                <a:avLst/>
                <a:gdLst/>
                <a:ahLst/>
                <a:cxnLst/>
                <a:rect l="l" t="t" r="r" b="b"/>
                <a:pathLst>
                  <a:path w="48373" h="8990" extrusionOk="0">
                    <a:moveTo>
                      <a:pt x="24187" y="0"/>
                    </a:moveTo>
                    <a:cubicBezTo>
                      <a:pt x="17771" y="0"/>
                      <a:pt x="11619" y="472"/>
                      <a:pt x="7084" y="1317"/>
                    </a:cubicBezTo>
                    <a:cubicBezTo>
                      <a:pt x="2549" y="2159"/>
                      <a:pt x="0" y="3302"/>
                      <a:pt x="0" y="4495"/>
                    </a:cubicBezTo>
                    <a:cubicBezTo>
                      <a:pt x="0" y="5686"/>
                      <a:pt x="2549" y="6830"/>
                      <a:pt x="7084" y="7673"/>
                    </a:cubicBezTo>
                    <a:cubicBezTo>
                      <a:pt x="11619" y="8516"/>
                      <a:pt x="17771" y="8990"/>
                      <a:pt x="24187" y="8990"/>
                    </a:cubicBezTo>
                    <a:cubicBezTo>
                      <a:pt x="30602" y="8990"/>
                      <a:pt x="36754" y="8516"/>
                      <a:pt x="41289" y="7673"/>
                    </a:cubicBezTo>
                    <a:cubicBezTo>
                      <a:pt x="45824" y="6830"/>
                      <a:pt x="48373" y="5686"/>
                      <a:pt x="48373" y="4495"/>
                    </a:cubicBezTo>
                    <a:cubicBezTo>
                      <a:pt x="48373" y="3302"/>
                      <a:pt x="45824" y="2159"/>
                      <a:pt x="41289" y="1317"/>
                    </a:cubicBezTo>
                    <a:cubicBezTo>
                      <a:pt x="36754" y="472"/>
                      <a:pt x="30602" y="0"/>
                      <a:pt x="2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96;p66">
                <a:extLst>
                  <a:ext uri="{FF2B5EF4-FFF2-40B4-BE49-F238E27FC236}">
                    <a16:creationId xmlns:a16="http://schemas.microsoft.com/office/drawing/2014/main" id="{E652F90A-7AAB-64E4-FBEA-501B75FBFF31}"/>
                  </a:ext>
                </a:extLst>
              </p:cNvPr>
              <p:cNvSpPr/>
              <p:nvPr/>
            </p:nvSpPr>
            <p:spPr>
              <a:xfrm>
                <a:off x="-1235844" y="-240246"/>
                <a:ext cx="418437" cy="226158"/>
              </a:xfrm>
              <a:custGeom>
                <a:avLst/>
                <a:gdLst/>
                <a:ahLst/>
                <a:cxnLst/>
                <a:rect l="l" t="t" r="r" b="b"/>
                <a:pathLst>
                  <a:path w="23455" h="12677" extrusionOk="0">
                    <a:moveTo>
                      <a:pt x="17448" y="0"/>
                    </a:moveTo>
                    <a:cubicBezTo>
                      <a:pt x="14542" y="0"/>
                      <a:pt x="11441" y="2867"/>
                      <a:pt x="11441" y="2867"/>
                    </a:cubicBezTo>
                    <a:cubicBezTo>
                      <a:pt x="11450" y="2090"/>
                      <a:pt x="10703" y="162"/>
                      <a:pt x="8496" y="162"/>
                    </a:cubicBezTo>
                    <a:cubicBezTo>
                      <a:pt x="7827" y="162"/>
                      <a:pt x="7024" y="339"/>
                      <a:pt x="6067" y="779"/>
                    </a:cubicBezTo>
                    <a:cubicBezTo>
                      <a:pt x="1" y="3564"/>
                      <a:pt x="3705" y="12442"/>
                      <a:pt x="7712" y="12669"/>
                    </a:cubicBezTo>
                    <a:cubicBezTo>
                      <a:pt x="7808" y="12674"/>
                      <a:pt x="7907" y="12677"/>
                      <a:pt x="8011" y="12677"/>
                    </a:cubicBezTo>
                    <a:cubicBezTo>
                      <a:pt x="12273" y="12677"/>
                      <a:pt x="23455" y="8215"/>
                      <a:pt x="21324" y="3043"/>
                    </a:cubicBezTo>
                    <a:cubicBezTo>
                      <a:pt x="20381" y="756"/>
                      <a:pt x="18940"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97;p66">
                <a:extLst>
                  <a:ext uri="{FF2B5EF4-FFF2-40B4-BE49-F238E27FC236}">
                    <a16:creationId xmlns:a16="http://schemas.microsoft.com/office/drawing/2014/main" id="{D13BAAF8-A469-01BB-A2BF-3D2532AE324B}"/>
                  </a:ext>
                </a:extLst>
              </p:cNvPr>
              <p:cNvSpPr/>
              <p:nvPr/>
            </p:nvSpPr>
            <p:spPr>
              <a:xfrm>
                <a:off x="-1684537" y="-217750"/>
                <a:ext cx="377923" cy="222483"/>
              </a:xfrm>
              <a:custGeom>
                <a:avLst/>
                <a:gdLst/>
                <a:ahLst/>
                <a:cxnLst/>
                <a:rect l="l" t="t" r="r" b="b"/>
                <a:pathLst>
                  <a:path w="21184" h="12471" extrusionOk="0">
                    <a:moveTo>
                      <a:pt x="13386" y="0"/>
                    </a:moveTo>
                    <a:cubicBezTo>
                      <a:pt x="10041" y="0"/>
                      <a:pt x="9722" y="2688"/>
                      <a:pt x="9978" y="3564"/>
                    </a:cubicBezTo>
                    <a:cubicBezTo>
                      <a:pt x="9978" y="3564"/>
                      <a:pt x="7385" y="2239"/>
                      <a:pt x="4904" y="2239"/>
                    </a:cubicBezTo>
                    <a:cubicBezTo>
                      <a:pt x="2862" y="2239"/>
                      <a:pt x="896" y="3135"/>
                      <a:pt x="512" y="6404"/>
                    </a:cubicBezTo>
                    <a:cubicBezTo>
                      <a:pt x="1" y="10743"/>
                      <a:pt x="7189" y="12470"/>
                      <a:pt x="12316" y="12470"/>
                    </a:cubicBezTo>
                    <a:cubicBezTo>
                      <a:pt x="13915" y="12470"/>
                      <a:pt x="15314" y="12302"/>
                      <a:pt x="16216" y="11993"/>
                    </a:cubicBezTo>
                    <a:cubicBezTo>
                      <a:pt x="20014" y="10692"/>
                      <a:pt x="21183" y="1144"/>
                      <a:pt x="14588" y="101"/>
                    </a:cubicBezTo>
                    <a:cubicBezTo>
                      <a:pt x="14149" y="32"/>
                      <a:pt x="13750" y="0"/>
                      <a:pt x="1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98;p66">
                <a:extLst>
                  <a:ext uri="{FF2B5EF4-FFF2-40B4-BE49-F238E27FC236}">
                    <a16:creationId xmlns:a16="http://schemas.microsoft.com/office/drawing/2014/main" id="{5842CDC3-7F83-BAB4-A80D-6EE9D754871D}"/>
                  </a:ext>
                </a:extLst>
              </p:cNvPr>
              <p:cNvSpPr/>
              <p:nvPr/>
            </p:nvSpPr>
            <p:spPr>
              <a:xfrm>
                <a:off x="-1455133" y="-778033"/>
                <a:ext cx="376745" cy="630644"/>
              </a:xfrm>
              <a:custGeom>
                <a:avLst/>
                <a:gdLst/>
                <a:ahLst/>
                <a:cxnLst/>
                <a:rect l="l" t="t" r="r" b="b"/>
                <a:pathLst>
                  <a:path w="21118" h="35350" extrusionOk="0">
                    <a:moveTo>
                      <a:pt x="9057" y="1"/>
                    </a:moveTo>
                    <a:cubicBezTo>
                      <a:pt x="8716" y="1"/>
                      <a:pt x="8371" y="129"/>
                      <a:pt x="8153" y="362"/>
                    </a:cubicBezTo>
                    <a:cubicBezTo>
                      <a:pt x="6696" y="1916"/>
                      <a:pt x="6457" y="4275"/>
                      <a:pt x="6171" y="6311"/>
                    </a:cubicBezTo>
                    <a:cubicBezTo>
                      <a:pt x="5862" y="8512"/>
                      <a:pt x="5674" y="10729"/>
                      <a:pt x="5608" y="12953"/>
                    </a:cubicBezTo>
                    <a:cubicBezTo>
                      <a:pt x="5484" y="17199"/>
                      <a:pt x="5422" y="21778"/>
                      <a:pt x="6259" y="25987"/>
                    </a:cubicBezTo>
                    <a:cubicBezTo>
                      <a:pt x="5102" y="26737"/>
                      <a:pt x="4066" y="27718"/>
                      <a:pt x="3147" y="28690"/>
                    </a:cubicBezTo>
                    <a:cubicBezTo>
                      <a:pt x="1821" y="30094"/>
                      <a:pt x="186" y="31966"/>
                      <a:pt x="49" y="33953"/>
                    </a:cubicBezTo>
                    <a:cubicBezTo>
                      <a:pt x="1" y="34660"/>
                      <a:pt x="754" y="35349"/>
                      <a:pt x="1467" y="35349"/>
                    </a:cubicBezTo>
                    <a:cubicBezTo>
                      <a:pt x="1608" y="35349"/>
                      <a:pt x="1748" y="35322"/>
                      <a:pt x="1880" y="35263"/>
                    </a:cubicBezTo>
                    <a:cubicBezTo>
                      <a:pt x="3433" y="34560"/>
                      <a:pt x="4474" y="32971"/>
                      <a:pt x="5637" y="31751"/>
                    </a:cubicBezTo>
                    <a:cubicBezTo>
                      <a:pt x="6633" y="30704"/>
                      <a:pt x="7752" y="29939"/>
                      <a:pt x="8889" y="29133"/>
                    </a:cubicBezTo>
                    <a:cubicBezTo>
                      <a:pt x="10582" y="29758"/>
                      <a:pt x="12149" y="30025"/>
                      <a:pt x="13695" y="31073"/>
                    </a:cubicBezTo>
                    <a:cubicBezTo>
                      <a:pt x="15078" y="32008"/>
                      <a:pt x="16281" y="33384"/>
                      <a:pt x="17955" y="33751"/>
                    </a:cubicBezTo>
                    <a:cubicBezTo>
                      <a:pt x="18092" y="33782"/>
                      <a:pt x="18230" y="33796"/>
                      <a:pt x="18365" y="33796"/>
                    </a:cubicBezTo>
                    <a:cubicBezTo>
                      <a:pt x="19849" y="33796"/>
                      <a:pt x="21118" y="32081"/>
                      <a:pt x="20155" y="30705"/>
                    </a:cubicBezTo>
                    <a:cubicBezTo>
                      <a:pt x="18938" y="28969"/>
                      <a:pt x="17258" y="27693"/>
                      <a:pt x="15318" y="26862"/>
                    </a:cubicBezTo>
                    <a:cubicBezTo>
                      <a:pt x="14071" y="26327"/>
                      <a:pt x="12582" y="25764"/>
                      <a:pt x="11127" y="25530"/>
                    </a:cubicBezTo>
                    <a:cubicBezTo>
                      <a:pt x="10930" y="21279"/>
                      <a:pt x="10289" y="17092"/>
                      <a:pt x="10331" y="12807"/>
                    </a:cubicBezTo>
                    <a:cubicBezTo>
                      <a:pt x="10353" y="10677"/>
                      <a:pt x="10412" y="8538"/>
                      <a:pt x="10511" y="6409"/>
                    </a:cubicBezTo>
                    <a:cubicBezTo>
                      <a:pt x="10602" y="4419"/>
                      <a:pt x="10878" y="2385"/>
                      <a:pt x="10008" y="545"/>
                    </a:cubicBezTo>
                    <a:cubicBezTo>
                      <a:pt x="9831" y="170"/>
                      <a:pt x="9447" y="1"/>
                      <a:pt x="9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99;p66">
                <a:extLst>
                  <a:ext uri="{FF2B5EF4-FFF2-40B4-BE49-F238E27FC236}">
                    <a16:creationId xmlns:a16="http://schemas.microsoft.com/office/drawing/2014/main" id="{F21F8C1B-1DB0-A941-E04A-711027208197}"/>
                  </a:ext>
                </a:extLst>
              </p:cNvPr>
              <p:cNvSpPr/>
              <p:nvPr/>
            </p:nvSpPr>
            <p:spPr>
              <a:xfrm>
                <a:off x="-1356067" y="-716628"/>
                <a:ext cx="90502" cy="265424"/>
              </a:xfrm>
              <a:custGeom>
                <a:avLst/>
                <a:gdLst/>
                <a:ahLst/>
                <a:cxnLst/>
                <a:rect l="l" t="t" r="r" b="b"/>
                <a:pathLst>
                  <a:path w="5073" h="14878" extrusionOk="0">
                    <a:moveTo>
                      <a:pt x="2999" y="1"/>
                    </a:moveTo>
                    <a:cubicBezTo>
                      <a:pt x="2322" y="1"/>
                      <a:pt x="1648" y="114"/>
                      <a:pt x="1020" y="351"/>
                    </a:cubicBezTo>
                    <a:cubicBezTo>
                      <a:pt x="840" y="1193"/>
                      <a:pt x="732" y="2056"/>
                      <a:pt x="617" y="2869"/>
                    </a:cubicBezTo>
                    <a:cubicBezTo>
                      <a:pt x="307" y="5070"/>
                      <a:pt x="119" y="7287"/>
                      <a:pt x="53" y="9511"/>
                    </a:cubicBezTo>
                    <a:cubicBezTo>
                      <a:pt x="33" y="10222"/>
                      <a:pt x="14" y="10941"/>
                      <a:pt x="1" y="11667"/>
                    </a:cubicBezTo>
                    <a:cubicBezTo>
                      <a:pt x="1350" y="13175"/>
                      <a:pt x="3082" y="14285"/>
                      <a:pt x="5017" y="14877"/>
                    </a:cubicBezTo>
                    <a:cubicBezTo>
                      <a:pt x="4871" y="13048"/>
                      <a:pt x="4760" y="11217"/>
                      <a:pt x="4778" y="9365"/>
                    </a:cubicBezTo>
                    <a:cubicBezTo>
                      <a:pt x="4798" y="7235"/>
                      <a:pt x="4859" y="5096"/>
                      <a:pt x="4958" y="2967"/>
                    </a:cubicBezTo>
                    <a:cubicBezTo>
                      <a:pt x="4998" y="2099"/>
                      <a:pt x="5073" y="1222"/>
                      <a:pt x="5071" y="357"/>
                    </a:cubicBezTo>
                    <a:cubicBezTo>
                      <a:pt x="4868" y="288"/>
                      <a:pt x="4663" y="224"/>
                      <a:pt x="4453" y="175"/>
                    </a:cubicBezTo>
                    <a:cubicBezTo>
                      <a:pt x="3979" y="60"/>
                      <a:pt x="3488" y="1"/>
                      <a:pt x="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00;p66">
                <a:extLst>
                  <a:ext uri="{FF2B5EF4-FFF2-40B4-BE49-F238E27FC236}">
                    <a16:creationId xmlns:a16="http://schemas.microsoft.com/office/drawing/2014/main" id="{1756F91A-3EAC-ECAD-EB13-18E3865C8199}"/>
                  </a:ext>
                </a:extLst>
              </p:cNvPr>
              <p:cNvSpPr/>
              <p:nvPr/>
            </p:nvSpPr>
            <p:spPr>
              <a:xfrm>
                <a:off x="-916454" y="-967565"/>
                <a:ext cx="364239" cy="176973"/>
              </a:xfrm>
              <a:custGeom>
                <a:avLst/>
                <a:gdLst/>
                <a:ahLst/>
                <a:cxnLst/>
                <a:rect l="l" t="t" r="r" b="b"/>
                <a:pathLst>
                  <a:path w="20417" h="9920" extrusionOk="0">
                    <a:moveTo>
                      <a:pt x="17068" y="1"/>
                    </a:moveTo>
                    <a:cubicBezTo>
                      <a:pt x="15660" y="1"/>
                      <a:pt x="14044" y="2005"/>
                      <a:pt x="12996" y="2768"/>
                    </a:cubicBezTo>
                    <a:cubicBezTo>
                      <a:pt x="11857" y="3596"/>
                      <a:pt x="10582" y="4217"/>
                      <a:pt x="9230" y="4605"/>
                    </a:cubicBezTo>
                    <a:cubicBezTo>
                      <a:pt x="8097" y="4931"/>
                      <a:pt x="6912" y="5105"/>
                      <a:pt x="5730" y="5105"/>
                    </a:cubicBezTo>
                    <a:cubicBezTo>
                      <a:pt x="5492" y="5105"/>
                      <a:pt x="5255" y="5098"/>
                      <a:pt x="5018" y="5083"/>
                    </a:cubicBezTo>
                    <a:cubicBezTo>
                      <a:pt x="4411" y="5047"/>
                      <a:pt x="3801" y="4975"/>
                      <a:pt x="3206" y="4975"/>
                    </a:cubicBezTo>
                    <a:cubicBezTo>
                      <a:pt x="2390" y="4975"/>
                      <a:pt x="1603" y="5110"/>
                      <a:pt x="894" y="5657"/>
                    </a:cubicBezTo>
                    <a:cubicBezTo>
                      <a:pt x="339" y="6085"/>
                      <a:pt x="0" y="6916"/>
                      <a:pt x="312" y="7593"/>
                    </a:cubicBezTo>
                    <a:cubicBezTo>
                      <a:pt x="1119" y="9340"/>
                      <a:pt x="3017" y="9920"/>
                      <a:pt x="5061" y="9920"/>
                    </a:cubicBezTo>
                    <a:cubicBezTo>
                      <a:pt x="7057" y="9920"/>
                      <a:pt x="9193" y="9367"/>
                      <a:pt x="10586" y="8810"/>
                    </a:cubicBezTo>
                    <a:cubicBezTo>
                      <a:pt x="12297" y="8125"/>
                      <a:pt x="13874" y="7141"/>
                      <a:pt x="15243" y="5906"/>
                    </a:cubicBezTo>
                    <a:cubicBezTo>
                      <a:pt x="16135" y="5102"/>
                      <a:pt x="20416" y="105"/>
                      <a:pt x="17113" y="1"/>
                    </a:cubicBezTo>
                    <a:cubicBezTo>
                      <a:pt x="17098" y="1"/>
                      <a:pt x="17083" y="1"/>
                      <a:pt x="17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01;p66">
                <a:extLst>
                  <a:ext uri="{FF2B5EF4-FFF2-40B4-BE49-F238E27FC236}">
                    <a16:creationId xmlns:a16="http://schemas.microsoft.com/office/drawing/2014/main" id="{99360CF0-961A-BEE1-0EC0-BAE004812F0A}"/>
                  </a:ext>
                </a:extLst>
              </p:cNvPr>
              <p:cNvSpPr/>
              <p:nvPr/>
            </p:nvSpPr>
            <p:spPr>
              <a:xfrm>
                <a:off x="-648176" y="-967565"/>
                <a:ext cx="73929" cy="66329"/>
              </a:xfrm>
              <a:custGeom>
                <a:avLst/>
                <a:gdLst/>
                <a:ahLst/>
                <a:cxnLst/>
                <a:rect l="l" t="t" r="r" b="b"/>
                <a:pathLst>
                  <a:path w="4144" h="3718" extrusionOk="0">
                    <a:moveTo>
                      <a:pt x="2032" y="1"/>
                    </a:moveTo>
                    <a:cubicBezTo>
                      <a:pt x="1373" y="1"/>
                      <a:pt x="671" y="440"/>
                      <a:pt x="0" y="983"/>
                    </a:cubicBezTo>
                    <a:lnTo>
                      <a:pt x="203" y="1396"/>
                    </a:lnTo>
                    <a:cubicBezTo>
                      <a:pt x="511" y="2024"/>
                      <a:pt x="826" y="2662"/>
                      <a:pt x="1310" y="3164"/>
                    </a:cubicBezTo>
                    <a:cubicBezTo>
                      <a:pt x="1527" y="3389"/>
                      <a:pt x="1779" y="3576"/>
                      <a:pt x="2056" y="3718"/>
                    </a:cubicBezTo>
                    <a:cubicBezTo>
                      <a:pt x="3239" y="2047"/>
                      <a:pt x="4143" y="66"/>
                      <a:pt x="2077" y="1"/>
                    </a:cubicBezTo>
                    <a:cubicBezTo>
                      <a:pt x="2062" y="1"/>
                      <a:pt x="2047" y="1"/>
                      <a:pt x="2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02;p66">
                <a:extLst>
                  <a:ext uri="{FF2B5EF4-FFF2-40B4-BE49-F238E27FC236}">
                    <a16:creationId xmlns:a16="http://schemas.microsoft.com/office/drawing/2014/main" id="{A24545DA-070C-DBAF-A202-77213293AFAE}"/>
                  </a:ext>
                </a:extLst>
              </p:cNvPr>
              <p:cNvSpPr/>
              <p:nvPr/>
            </p:nvSpPr>
            <p:spPr>
              <a:xfrm>
                <a:off x="-2790421" y="-203210"/>
                <a:ext cx="384773" cy="229868"/>
              </a:xfrm>
              <a:custGeom>
                <a:avLst/>
                <a:gdLst/>
                <a:ahLst/>
                <a:cxnLst/>
                <a:rect l="l" t="t" r="r" b="b"/>
                <a:pathLst>
                  <a:path w="21568" h="12885" extrusionOk="0">
                    <a:moveTo>
                      <a:pt x="13610" y="1"/>
                    </a:moveTo>
                    <a:cubicBezTo>
                      <a:pt x="10283" y="1"/>
                      <a:pt x="9940" y="2746"/>
                      <a:pt x="10190" y="3648"/>
                    </a:cubicBezTo>
                    <a:cubicBezTo>
                      <a:pt x="10190" y="3648"/>
                      <a:pt x="7523" y="2221"/>
                      <a:pt x="4986" y="2221"/>
                    </a:cubicBezTo>
                    <a:cubicBezTo>
                      <a:pt x="2944" y="2221"/>
                      <a:pt x="986" y="3144"/>
                      <a:pt x="569" y="6479"/>
                    </a:cubicBezTo>
                    <a:cubicBezTo>
                      <a:pt x="0" y="11032"/>
                      <a:pt x="7509" y="12885"/>
                      <a:pt x="12719" y="12885"/>
                    </a:cubicBezTo>
                    <a:cubicBezTo>
                      <a:pt x="14236" y="12885"/>
                      <a:pt x="15558" y="12728"/>
                      <a:pt x="16429" y="12434"/>
                    </a:cubicBezTo>
                    <a:cubicBezTo>
                      <a:pt x="20289" y="11133"/>
                      <a:pt x="21567" y="1272"/>
                      <a:pt x="14896" y="119"/>
                    </a:cubicBezTo>
                    <a:cubicBezTo>
                      <a:pt x="14425" y="38"/>
                      <a:pt x="13997" y="1"/>
                      <a:pt x="1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03;p66">
                <a:extLst>
                  <a:ext uri="{FF2B5EF4-FFF2-40B4-BE49-F238E27FC236}">
                    <a16:creationId xmlns:a16="http://schemas.microsoft.com/office/drawing/2014/main" id="{1A88E2E4-1FD9-3C19-8536-B76562B5A30D}"/>
                  </a:ext>
                </a:extLst>
              </p:cNvPr>
              <p:cNvSpPr/>
              <p:nvPr/>
            </p:nvSpPr>
            <p:spPr>
              <a:xfrm>
                <a:off x="-2612093" y="-534339"/>
                <a:ext cx="216542" cy="406163"/>
              </a:xfrm>
              <a:custGeom>
                <a:avLst/>
                <a:gdLst/>
                <a:ahLst/>
                <a:cxnLst/>
                <a:rect l="l" t="t" r="r" b="b"/>
                <a:pathLst>
                  <a:path w="12138" h="22767" extrusionOk="0">
                    <a:moveTo>
                      <a:pt x="9921" y="0"/>
                    </a:moveTo>
                    <a:cubicBezTo>
                      <a:pt x="9566" y="0"/>
                      <a:pt x="9197" y="94"/>
                      <a:pt x="8838" y="297"/>
                    </a:cubicBezTo>
                    <a:cubicBezTo>
                      <a:pt x="6005" y="1899"/>
                      <a:pt x="4548" y="6844"/>
                      <a:pt x="3724" y="9826"/>
                    </a:cubicBezTo>
                    <a:cubicBezTo>
                      <a:pt x="2991" y="12478"/>
                      <a:pt x="1" y="22339"/>
                      <a:pt x="4941" y="22757"/>
                    </a:cubicBezTo>
                    <a:cubicBezTo>
                      <a:pt x="5020" y="22764"/>
                      <a:pt x="5098" y="22767"/>
                      <a:pt x="5174" y="22767"/>
                    </a:cubicBezTo>
                    <a:cubicBezTo>
                      <a:pt x="9076" y="22767"/>
                      <a:pt x="8728" y="14128"/>
                      <a:pt x="9405" y="11552"/>
                    </a:cubicBezTo>
                    <a:cubicBezTo>
                      <a:pt x="9814" y="9992"/>
                      <a:pt x="10268" y="8428"/>
                      <a:pt x="10777" y="6898"/>
                    </a:cubicBezTo>
                    <a:cubicBezTo>
                      <a:pt x="11285" y="5372"/>
                      <a:pt x="12138" y="3647"/>
                      <a:pt x="11986" y="2014"/>
                    </a:cubicBezTo>
                    <a:cubicBezTo>
                      <a:pt x="11873" y="806"/>
                      <a:pt x="10962" y="0"/>
                      <a:pt x="9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04;p66">
                <a:extLst>
                  <a:ext uri="{FF2B5EF4-FFF2-40B4-BE49-F238E27FC236}">
                    <a16:creationId xmlns:a16="http://schemas.microsoft.com/office/drawing/2014/main" id="{03A77BD2-096C-DD91-EB24-16C89449F311}"/>
                  </a:ext>
                </a:extLst>
              </p:cNvPr>
              <p:cNvSpPr/>
              <p:nvPr/>
            </p:nvSpPr>
            <p:spPr>
              <a:xfrm>
                <a:off x="-2166075" y="-219177"/>
                <a:ext cx="395798" cy="229333"/>
              </a:xfrm>
              <a:custGeom>
                <a:avLst/>
                <a:gdLst/>
                <a:ahLst/>
                <a:cxnLst/>
                <a:rect l="l" t="t" r="r" b="b"/>
                <a:pathLst>
                  <a:path w="22186" h="12855" extrusionOk="0">
                    <a:moveTo>
                      <a:pt x="8209" y="0"/>
                    </a:moveTo>
                    <a:cubicBezTo>
                      <a:pt x="7735" y="0"/>
                      <a:pt x="7198" y="64"/>
                      <a:pt x="6590" y="207"/>
                    </a:cubicBezTo>
                    <a:cubicBezTo>
                      <a:pt x="0" y="1760"/>
                      <a:pt x="1872" y="11525"/>
                      <a:pt x="5803" y="12591"/>
                    </a:cubicBezTo>
                    <a:cubicBezTo>
                      <a:pt x="6448" y="12766"/>
                      <a:pt x="7327" y="12854"/>
                      <a:pt x="8341" y="12854"/>
                    </a:cubicBezTo>
                    <a:cubicBezTo>
                      <a:pt x="13509" y="12854"/>
                      <a:pt x="22186" y="10556"/>
                      <a:pt x="21276" y="5688"/>
                    </a:cubicBezTo>
                    <a:cubicBezTo>
                      <a:pt x="20697" y="2594"/>
                      <a:pt x="18896" y="1693"/>
                      <a:pt x="16996" y="1693"/>
                    </a:cubicBezTo>
                    <a:cubicBezTo>
                      <a:pt x="14346" y="1693"/>
                      <a:pt x="11501" y="3444"/>
                      <a:pt x="11501" y="3444"/>
                    </a:cubicBezTo>
                    <a:cubicBezTo>
                      <a:pt x="11690" y="2561"/>
                      <a:pt x="11223" y="0"/>
                      <a:pt x="8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8705;p66">
                <a:extLst>
                  <a:ext uri="{FF2B5EF4-FFF2-40B4-BE49-F238E27FC236}">
                    <a16:creationId xmlns:a16="http://schemas.microsoft.com/office/drawing/2014/main" id="{9BB46DBE-1A50-FEA4-D823-1AC20A07EAE3}"/>
                  </a:ext>
                </a:extLst>
              </p:cNvPr>
              <p:cNvSpPr/>
              <p:nvPr/>
            </p:nvSpPr>
            <p:spPr>
              <a:xfrm>
                <a:off x="-2193620" y="-542795"/>
                <a:ext cx="236326" cy="400437"/>
              </a:xfrm>
              <a:custGeom>
                <a:avLst/>
                <a:gdLst/>
                <a:ahLst/>
                <a:cxnLst/>
                <a:rect l="l" t="t" r="r" b="b"/>
                <a:pathLst>
                  <a:path w="13247" h="22446" extrusionOk="0">
                    <a:moveTo>
                      <a:pt x="2117" y="0"/>
                    </a:moveTo>
                    <a:cubicBezTo>
                      <a:pt x="1023" y="0"/>
                      <a:pt x="94" y="880"/>
                      <a:pt x="53" y="2140"/>
                    </a:cubicBezTo>
                    <a:cubicBezTo>
                      <a:pt x="1" y="3778"/>
                      <a:pt x="955" y="5448"/>
                      <a:pt x="1554" y="6939"/>
                    </a:cubicBezTo>
                    <a:cubicBezTo>
                      <a:pt x="2157" y="8437"/>
                      <a:pt x="2703" y="9970"/>
                      <a:pt x="3208" y="11503"/>
                    </a:cubicBezTo>
                    <a:cubicBezTo>
                      <a:pt x="4026" y="14000"/>
                      <a:pt x="4207" y="22446"/>
                      <a:pt x="7951" y="22446"/>
                    </a:cubicBezTo>
                    <a:cubicBezTo>
                      <a:pt x="8077" y="22446"/>
                      <a:pt x="8207" y="22436"/>
                      <a:pt x="8340" y="22417"/>
                    </a:cubicBezTo>
                    <a:cubicBezTo>
                      <a:pt x="13246" y="21701"/>
                      <a:pt x="9666" y="12038"/>
                      <a:pt x="8774" y="9437"/>
                    </a:cubicBezTo>
                    <a:cubicBezTo>
                      <a:pt x="7770" y="6511"/>
                      <a:pt x="6015" y="1662"/>
                      <a:pt x="3093" y="234"/>
                    </a:cubicBezTo>
                    <a:cubicBezTo>
                      <a:pt x="2765" y="74"/>
                      <a:pt x="2434" y="0"/>
                      <a:pt x="2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8706;p66">
                <a:extLst>
                  <a:ext uri="{FF2B5EF4-FFF2-40B4-BE49-F238E27FC236}">
                    <a16:creationId xmlns:a16="http://schemas.microsoft.com/office/drawing/2014/main" id="{3877DB4E-B8F8-EA95-21EA-8573E59B7652}"/>
                  </a:ext>
                </a:extLst>
              </p:cNvPr>
              <p:cNvSpPr/>
              <p:nvPr/>
            </p:nvSpPr>
            <p:spPr>
              <a:xfrm>
                <a:off x="-1968265" y="-810377"/>
                <a:ext cx="483250" cy="213919"/>
              </a:xfrm>
              <a:custGeom>
                <a:avLst/>
                <a:gdLst/>
                <a:ahLst/>
                <a:cxnLst/>
                <a:rect l="l" t="t" r="r" b="b"/>
                <a:pathLst>
                  <a:path w="27088" h="11991" extrusionOk="0">
                    <a:moveTo>
                      <a:pt x="10588" y="1"/>
                    </a:moveTo>
                    <a:cubicBezTo>
                      <a:pt x="10330" y="1"/>
                      <a:pt x="10071" y="6"/>
                      <a:pt x="9812" y="16"/>
                    </a:cubicBezTo>
                    <a:cubicBezTo>
                      <a:pt x="8282" y="75"/>
                      <a:pt x="0" y="1475"/>
                      <a:pt x="3153" y="4274"/>
                    </a:cubicBezTo>
                    <a:cubicBezTo>
                      <a:pt x="3830" y="4876"/>
                      <a:pt x="4986" y="5013"/>
                      <a:pt x="6182" y="5013"/>
                    </a:cubicBezTo>
                    <a:cubicBezTo>
                      <a:pt x="7179" y="5013"/>
                      <a:pt x="8204" y="4917"/>
                      <a:pt x="9002" y="4917"/>
                    </a:cubicBezTo>
                    <a:cubicBezTo>
                      <a:pt x="9161" y="4917"/>
                      <a:pt x="9312" y="4921"/>
                      <a:pt x="9452" y="4930"/>
                    </a:cubicBezTo>
                    <a:cubicBezTo>
                      <a:pt x="11244" y="5049"/>
                      <a:pt x="13000" y="5482"/>
                      <a:pt x="14644" y="6206"/>
                    </a:cubicBezTo>
                    <a:cubicBezTo>
                      <a:pt x="16299" y="6934"/>
                      <a:pt x="17849" y="7939"/>
                      <a:pt x="19164" y="9180"/>
                    </a:cubicBezTo>
                    <a:cubicBezTo>
                      <a:pt x="20504" y="10442"/>
                      <a:pt x="21701" y="11914"/>
                      <a:pt x="23677" y="11989"/>
                    </a:cubicBezTo>
                    <a:cubicBezTo>
                      <a:pt x="23704" y="11990"/>
                      <a:pt x="23731" y="11990"/>
                      <a:pt x="23757" y="11990"/>
                    </a:cubicBezTo>
                    <a:cubicBezTo>
                      <a:pt x="24630" y="11990"/>
                      <a:pt x="25590" y="11459"/>
                      <a:pt x="25828" y="10564"/>
                    </a:cubicBezTo>
                    <a:cubicBezTo>
                      <a:pt x="27087" y="5876"/>
                      <a:pt x="20436" y="2174"/>
                      <a:pt x="16751" y="975"/>
                    </a:cubicBezTo>
                    <a:cubicBezTo>
                      <a:pt x="14759" y="329"/>
                      <a:pt x="12680" y="1"/>
                      <a:pt x="10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8707;p66">
                <a:extLst>
                  <a:ext uri="{FF2B5EF4-FFF2-40B4-BE49-F238E27FC236}">
                    <a16:creationId xmlns:a16="http://schemas.microsoft.com/office/drawing/2014/main" id="{ADA550E8-DB34-13FB-F38A-6327BF57E9F7}"/>
                  </a:ext>
                </a:extLst>
              </p:cNvPr>
              <p:cNvSpPr/>
              <p:nvPr/>
            </p:nvSpPr>
            <p:spPr>
              <a:xfrm>
                <a:off x="-665909" y="-1020550"/>
                <a:ext cx="148126" cy="106166"/>
              </a:xfrm>
              <a:custGeom>
                <a:avLst/>
                <a:gdLst/>
                <a:ahLst/>
                <a:cxnLst/>
                <a:rect l="l" t="t" r="r" b="b"/>
                <a:pathLst>
                  <a:path w="8303" h="5951" extrusionOk="0">
                    <a:moveTo>
                      <a:pt x="2443" y="1"/>
                    </a:moveTo>
                    <a:cubicBezTo>
                      <a:pt x="2020" y="1"/>
                      <a:pt x="1665" y="118"/>
                      <a:pt x="1426" y="391"/>
                    </a:cubicBezTo>
                    <a:cubicBezTo>
                      <a:pt x="1" y="2012"/>
                      <a:pt x="446" y="3455"/>
                      <a:pt x="2737" y="4945"/>
                    </a:cubicBezTo>
                    <a:cubicBezTo>
                      <a:pt x="3847" y="5666"/>
                      <a:pt x="4796" y="5951"/>
                      <a:pt x="5574" y="5951"/>
                    </a:cubicBezTo>
                    <a:cubicBezTo>
                      <a:pt x="6953" y="5951"/>
                      <a:pt x="7789" y="5055"/>
                      <a:pt x="8012" y="4110"/>
                    </a:cubicBezTo>
                    <a:cubicBezTo>
                      <a:pt x="8302" y="2880"/>
                      <a:pt x="4537" y="1"/>
                      <a:pt x="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8708;p66">
                <a:extLst>
                  <a:ext uri="{FF2B5EF4-FFF2-40B4-BE49-F238E27FC236}">
                    <a16:creationId xmlns:a16="http://schemas.microsoft.com/office/drawing/2014/main" id="{459496C8-D346-6125-8696-F63E226318E8}"/>
                  </a:ext>
                </a:extLst>
              </p:cNvPr>
              <p:cNvSpPr/>
              <p:nvPr/>
            </p:nvSpPr>
            <p:spPr>
              <a:xfrm>
                <a:off x="-673509" y="-1219716"/>
                <a:ext cx="315251" cy="280427"/>
              </a:xfrm>
              <a:custGeom>
                <a:avLst/>
                <a:gdLst/>
                <a:ahLst/>
                <a:cxnLst/>
                <a:rect l="l" t="t" r="r" b="b"/>
                <a:pathLst>
                  <a:path w="17671" h="15719" extrusionOk="0">
                    <a:moveTo>
                      <a:pt x="10096" y="1"/>
                    </a:moveTo>
                    <a:cubicBezTo>
                      <a:pt x="9764" y="1"/>
                      <a:pt x="9409" y="137"/>
                      <a:pt x="9061" y="458"/>
                    </a:cubicBezTo>
                    <a:cubicBezTo>
                      <a:pt x="7472" y="1929"/>
                      <a:pt x="5747" y="6138"/>
                      <a:pt x="5747" y="6138"/>
                    </a:cubicBezTo>
                    <a:cubicBezTo>
                      <a:pt x="5840" y="3350"/>
                      <a:pt x="4567" y="1645"/>
                      <a:pt x="3266" y="1645"/>
                    </a:cubicBezTo>
                    <a:cubicBezTo>
                      <a:pt x="2634" y="1645"/>
                      <a:pt x="1996" y="2047"/>
                      <a:pt x="1505" y="2921"/>
                    </a:cubicBezTo>
                    <a:cubicBezTo>
                      <a:pt x="0" y="5594"/>
                      <a:pt x="518" y="10883"/>
                      <a:pt x="2571" y="12733"/>
                    </a:cubicBezTo>
                    <a:cubicBezTo>
                      <a:pt x="2571" y="12733"/>
                      <a:pt x="5098" y="15263"/>
                      <a:pt x="7788" y="15686"/>
                    </a:cubicBezTo>
                    <a:cubicBezTo>
                      <a:pt x="7929" y="15708"/>
                      <a:pt x="8071" y="15718"/>
                      <a:pt x="8215" y="15718"/>
                    </a:cubicBezTo>
                    <a:cubicBezTo>
                      <a:pt x="10819" y="15718"/>
                      <a:pt x="13885" y="12262"/>
                      <a:pt x="15800" y="11274"/>
                    </a:cubicBezTo>
                    <a:cubicBezTo>
                      <a:pt x="17670" y="10309"/>
                      <a:pt x="17130" y="7736"/>
                      <a:pt x="15821" y="7736"/>
                    </a:cubicBezTo>
                    <a:cubicBezTo>
                      <a:pt x="15715" y="7736"/>
                      <a:pt x="15604" y="7753"/>
                      <a:pt x="15488" y="7789"/>
                    </a:cubicBezTo>
                    <a:cubicBezTo>
                      <a:pt x="13952" y="8270"/>
                      <a:pt x="12451" y="9597"/>
                      <a:pt x="12451" y="9597"/>
                    </a:cubicBezTo>
                    <a:cubicBezTo>
                      <a:pt x="12451" y="9597"/>
                      <a:pt x="13755" y="7431"/>
                      <a:pt x="15216" y="5904"/>
                    </a:cubicBezTo>
                    <a:cubicBezTo>
                      <a:pt x="16441" y="4622"/>
                      <a:pt x="15384" y="2924"/>
                      <a:pt x="14094" y="2924"/>
                    </a:cubicBezTo>
                    <a:cubicBezTo>
                      <a:pt x="13848" y="2924"/>
                      <a:pt x="13593" y="2985"/>
                      <a:pt x="13344" y="3124"/>
                    </a:cubicBezTo>
                    <a:cubicBezTo>
                      <a:pt x="11792" y="3987"/>
                      <a:pt x="10004" y="6715"/>
                      <a:pt x="10004" y="6715"/>
                    </a:cubicBezTo>
                    <a:cubicBezTo>
                      <a:pt x="10004" y="6715"/>
                      <a:pt x="10540" y="4466"/>
                      <a:pt x="11459" y="2931"/>
                    </a:cubicBezTo>
                    <a:cubicBezTo>
                      <a:pt x="12177" y="1732"/>
                      <a:pt x="11281" y="1"/>
                      <a:pt x="10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8709;p66">
                <a:extLst>
                  <a:ext uri="{FF2B5EF4-FFF2-40B4-BE49-F238E27FC236}">
                    <a16:creationId xmlns:a16="http://schemas.microsoft.com/office/drawing/2014/main" id="{A3A4AD8D-B8A3-E9E4-8B80-233752ABE310}"/>
                  </a:ext>
                </a:extLst>
              </p:cNvPr>
              <p:cNvSpPr/>
              <p:nvPr/>
            </p:nvSpPr>
            <p:spPr>
              <a:xfrm>
                <a:off x="-3091328" y="-1006778"/>
                <a:ext cx="341279" cy="310113"/>
              </a:xfrm>
              <a:custGeom>
                <a:avLst/>
                <a:gdLst/>
                <a:ahLst/>
                <a:cxnLst/>
                <a:rect l="l" t="t" r="r" b="b"/>
                <a:pathLst>
                  <a:path w="19130" h="17383" extrusionOk="0">
                    <a:moveTo>
                      <a:pt x="2494" y="1"/>
                    </a:moveTo>
                    <a:cubicBezTo>
                      <a:pt x="1" y="1"/>
                      <a:pt x="2121" y="6379"/>
                      <a:pt x="2691" y="7567"/>
                    </a:cubicBezTo>
                    <a:cubicBezTo>
                      <a:pt x="3647" y="9559"/>
                      <a:pt x="4947" y="11367"/>
                      <a:pt x="6531" y="12907"/>
                    </a:cubicBezTo>
                    <a:cubicBezTo>
                      <a:pt x="8457" y="14774"/>
                      <a:pt x="12218" y="17383"/>
                      <a:pt x="15400" y="17383"/>
                    </a:cubicBezTo>
                    <a:cubicBezTo>
                      <a:pt x="16535" y="17383"/>
                      <a:pt x="17596" y="17051"/>
                      <a:pt x="18473" y="16235"/>
                    </a:cubicBezTo>
                    <a:cubicBezTo>
                      <a:pt x="19128" y="15626"/>
                      <a:pt x="19130" y="14552"/>
                      <a:pt x="18710" y="13824"/>
                    </a:cubicBezTo>
                    <a:cubicBezTo>
                      <a:pt x="17779" y="12216"/>
                      <a:pt x="16035" y="11869"/>
                      <a:pt x="14398" y="11311"/>
                    </a:cubicBezTo>
                    <a:cubicBezTo>
                      <a:pt x="12792" y="10763"/>
                      <a:pt x="11276" y="9916"/>
                      <a:pt x="9947" y="8862"/>
                    </a:cubicBezTo>
                    <a:cubicBezTo>
                      <a:pt x="8624" y="7816"/>
                      <a:pt x="7495" y="6547"/>
                      <a:pt x="6610" y="5112"/>
                    </a:cubicBezTo>
                    <a:cubicBezTo>
                      <a:pt x="5786" y="3775"/>
                      <a:pt x="4898" y="769"/>
                      <a:pt x="3305" y="172"/>
                    </a:cubicBezTo>
                    <a:cubicBezTo>
                      <a:pt x="2993" y="55"/>
                      <a:pt x="2724"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8710;p66">
                <a:extLst>
                  <a:ext uri="{FF2B5EF4-FFF2-40B4-BE49-F238E27FC236}">
                    <a16:creationId xmlns:a16="http://schemas.microsoft.com/office/drawing/2014/main" id="{696B3D28-157D-E031-828E-037DBB7E0B22}"/>
                  </a:ext>
                </a:extLst>
              </p:cNvPr>
              <p:cNvSpPr/>
              <p:nvPr/>
            </p:nvSpPr>
            <p:spPr>
              <a:xfrm>
                <a:off x="-2911965" y="-1583598"/>
                <a:ext cx="1217776" cy="1217794"/>
              </a:xfrm>
              <a:custGeom>
                <a:avLst/>
                <a:gdLst/>
                <a:ahLst/>
                <a:cxnLst/>
                <a:rect l="l" t="t" r="r" b="b"/>
                <a:pathLst>
                  <a:path w="68261" h="68262" extrusionOk="0">
                    <a:moveTo>
                      <a:pt x="34130" y="1"/>
                    </a:moveTo>
                    <a:cubicBezTo>
                      <a:pt x="25078" y="1"/>
                      <a:pt x="16397" y="3597"/>
                      <a:pt x="9997" y="9997"/>
                    </a:cubicBezTo>
                    <a:cubicBezTo>
                      <a:pt x="3596" y="16399"/>
                      <a:pt x="0" y="25079"/>
                      <a:pt x="0" y="34131"/>
                    </a:cubicBezTo>
                    <a:cubicBezTo>
                      <a:pt x="0" y="43184"/>
                      <a:pt x="3596" y="51865"/>
                      <a:pt x="9997" y="58265"/>
                    </a:cubicBezTo>
                    <a:cubicBezTo>
                      <a:pt x="16397" y="64666"/>
                      <a:pt x="25078" y="68262"/>
                      <a:pt x="34130" y="68262"/>
                    </a:cubicBezTo>
                    <a:cubicBezTo>
                      <a:pt x="43183" y="68262"/>
                      <a:pt x="51862" y="64666"/>
                      <a:pt x="58264" y="58265"/>
                    </a:cubicBezTo>
                    <a:cubicBezTo>
                      <a:pt x="64665" y="51865"/>
                      <a:pt x="68261" y="43184"/>
                      <a:pt x="68261" y="34131"/>
                    </a:cubicBezTo>
                    <a:cubicBezTo>
                      <a:pt x="68261" y="25079"/>
                      <a:pt x="64665" y="16399"/>
                      <a:pt x="58264" y="9997"/>
                    </a:cubicBezTo>
                    <a:cubicBezTo>
                      <a:pt x="51862" y="3597"/>
                      <a:pt x="43183" y="1"/>
                      <a:pt x="34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8711;p66">
                <a:extLst>
                  <a:ext uri="{FF2B5EF4-FFF2-40B4-BE49-F238E27FC236}">
                    <a16:creationId xmlns:a16="http://schemas.microsoft.com/office/drawing/2014/main" id="{49BB1420-256A-5DB3-4598-33E6C9F1BB9A}"/>
                  </a:ext>
                </a:extLst>
              </p:cNvPr>
              <p:cNvSpPr/>
              <p:nvPr/>
            </p:nvSpPr>
            <p:spPr>
              <a:xfrm>
                <a:off x="-2913000" y="-1082419"/>
                <a:ext cx="1228712" cy="716633"/>
              </a:xfrm>
              <a:custGeom>
                <a:avLst/>
                <a:gdLst/>
                <a:ahLst/>
                <a:cxnLst/>
                <a:rect l="l" t="t" r="r" b="b"/>
                <a:pathLst>
                  <a:path w="68874" h="40170" extrusionOk="0">
                    <a:moveTo>
                      <a:pt x="591" y="0"/>
                    </a:moveTo>
                    <a:cubicBezTo>
                      <a:pt x="175" y="2332"/>
                      <a:pt x="1" y="4703"/>
                      <a:pt x="73" y="7071"/>
                    </a:cubicBezTo>
                    <a:cubicBezTo>
                      <a:pt x="633" y="25561"/>
                      <a:pt x="15798" y="40170"/>
                      <a:pt x="34169" y="40170"/>
                    </a:cubicBezTo>
                    <a:cubicBezTo>
                      <a:pt x="34518" y="40170"/>
                      <a:pt x="34869" y="40164"/>
                      <a:pt x="35221" y="40154"/>
                    </a:cubicBezTo>
                    <a:cubicBezTo>
                      <a:pt x="54061" y="39583"/>
                      <a:pt x="68874" y="23847"/>
                      <a:pt x="68302" y="5008"/>
                    </a:cubicBezTo>
                    <a:cubicBezTo>
                      <a:pt x="68251" y="3332"/>
                      <a:pt x="68079" y="1664"/>
                      <a:pt x="67786" y="15"/>
                    </a:cubicBezTo>
                    <a:cubicBezTo>
                      <a:pt x="65005" y="15573"/>
                      <a:pt x="51645" y="27595"/>
                      <a:pt x="35221" y="28093"/>
                    </a:cubicBezTo>
                    <a:cubicBezTo>
                      <a:pt x="34870" y="28103"/>
                      <a:pt x="34520" y="28108"/>
                      <a:pt x="34171" y="28108"/>
                    </a:cubicBezTo>
                    <a:cubicBezTo>
                      <a:pt x="17488" y="28108"/>
                      <a:pt x="3451" y="16061"/>
                      <a:pt x="591"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8712;p66">
                <a:extLst>
                  <a:ext uri="{FF2B5EF4-FFF2-40B4-BE49-F238E27FC236}">
                    <a16:creationId xmlns:a16="http://schemas.microsoft.com/office/drawing/2014/main" id="{EDD2738E-52DE-F9CD-18E9-3C82A331A69F}"/>
                  </a:ext>
                </a:extLst>
              </p:cNvPr>
              <p:cNvSpPr/>
              <p:nvPr/>
            </p:nvSpPr>
            <p:spPr>
              <a:xfrm>
                <a:off x="-2915319" y="-1569469"/>
                <a:ext cx="1224966" cy="998041"/>
              </a:xfrm>
              <a:custGeom>
                <a:avLst/>
                <a:gdLst/>
                <a:ahLst/>
                <a:cxnLst/>
                <a:rect l="l" t="t" r="r" b="b"/>
                <a:pathLst>
                  <a:path w="68664" h="55944" extrusionOk="0">
                    <a:moveTo>
                      <a:pt x="41653" y="1"/>
                    </a:moveTo>
                    <a:cubicBezTo>
                      <a:pt x="41721" y="658"/>
                      <a:pt x="41710" y="1329"/>
                      <a:pt x="41660" y="1981"/>
                    </a:cubicBezTo>
                    <a:cubicBezTo>
                      <a:pt x="41533" y="3565"/>
                      <a:pt x="41232" y="5173"/>
                      <a:pt x="41560" y="6728"/>
                    </a:cubicBezTo>
                    <a:cubicBezTo>
                      <a:pt x="41886" y="8283"/>
                      <a:pt x="43068" y="9811"/>
                      <a:pt x="44655" y="9903"/>
                    </a:cubicBezTo>
                    <a:cubicBezTo>
                      <a:pt x="44709" y="9906"/>
                      <a:pt x="44763" y="9907"/>
                      <a:pt x="44816" y="9907"/>
                    </a:cubicBezTo>
                    <a:cubicBezTo>
                      <a:pt x="45448" y="9907"/>
                      <a:pt x="46081" y="9712"/>
                      <a:pt x="46708" y="9712"/>
                    </a:cubicBezTo>
                    <a:cubicBezTo>
                      <a:pt x="46851" y="9712"/>
                      <a:pt x="46994" y="9722"/>
                      <a:pt x="47136" y="9747"/>
                    </a:cubicBezTo>
                    <a:cubicBezTo>
                      <a:pt x="48786" y="10035"/>
                      <a:pt x="49495" y="12033"/>
                      <a:pt x="50901" y="12945"/>
                    </a:cubicBezTo>
                    <a:cubicBezTo>
                      <a:pt x="51638" y="13424"/>
                      <a:pt x="52488" y="13564"/>
                      <a:pt x="53371" y="13564"/>
                    </a:cubicBezTo>
                    <a:cubicBezTo>
                      <a:pt x="54250" y="13564"/>
                      <a:pt x="55164" y="13425"/>
                      <a:pt x="56034" y="13343"/>
                    </a:cubicBezTo>
                    <a:cubicBezTo>
                      <a:pt x="56288" y="13319"/>
                      <a:pt x="56550" y="13306"/>
                      <a:pt x="56816" y="13306"/>
                    </a:cubicBezTo>
                    <a:cubicBezTo>
                      <a:pt x="58372" y="13306"/>
                      <a:pt x="60019" y="13762"/>
                      <a:pt x="60585" y="15149"/>
                    </a:cubicBezTo>
                    <a:cubicBezTo>
                      <a:pt x="61148" y="16531"/>
                      <a:pt x="60300" y="18068"/>
                      <a:pt x="59368" y="19232"/>
                    </a:cubicBezTo>
                    <a:cubicBezTo>
                      <a:pt x="58434" y="20395"/>
                      <a:pt x="57320" y="21600"/>
                      <a:pt x="57273" y="23091"/>
                    </a:cubicBezTo>
                    <a:cubicBezTo>
                      <a:pt x="57234" y="24311"/>
                      <a:pt x="57933" y="25430"/>
                      <a:pt x="58128" y="26634"/>
                    </a:cubicBezTo>
                    <a:cubicBezTo>
                      <a:pt x="58554" y="29283"/>
                      <a:pt x="56566" y="31622"/>
                      <a:pt x="55005" y="33806"/>
                    </a:cubicBezTo>
                    <a:cubicBezTo>
                      <a:pt x="53447" y="35990"/>
                      <a:pt x="52277" y="39186"/>
                      <a:pt x="54086" y="41168"/>
                    </a:cubicBezTo>
                    <a:cubicBezTo>
                      <a:pt x="55078" y="42253"/>
                      <a:pt x="56691" y="42584"/>
                      <a:pt x="57706" y="43647"/>
                    </a:cubicBezTo>
                    <a:cubicBezTo>
                      <a:pt x="59121" y="45128"/>
                      <a:pt x="58945" y="47468"/>
                      <a:pt x="59613" y="49403"/>
                    </a:cubicBezTo>
                    <a:cubicBezTo>
                      <a:pt x="60104" y="50823"/>
                      <a:pt x="61089" y="52000"/>
                      <a:pt x="62324" y="52852"/>
                    </a:cubicBezTo>
                    <a:cubicBezTo>
                      <a:pt x="66378" y="47044"/>
                      <a:pt x="68664" y="39931"/>
                      <a:pt x="68434" y="32309"/>
                    </a:cubicBezTo>
                    <a:cubicBezTo>
                      <a:pt x="67950" y="16342"/>
                      <a:pt x="56577" y="3272"/>
                      <a:pt x="41653" y="1"/>
                    </a:cubicBezTo>
                    <a:close/>
                    <a:moveTo>
                      <a:pt x="24254" y="720"/>
                    </a:moveTo>
                    <a:cubicBezTo>
                      <a:pt x="10124" y="5071"/>
                      <a:pt x="0" y="18317"/>
                      <a:pt x="191" y="33752"/>
                    </a:cubicBezTo>
                    <a:cubicBezTo>
                      <a:pt x="1231" y="34074"/>
                      <a:pt x="2287" y="34362"/>
                      <a:pt x="3287" y="34785"/>
                    </a:cubicBezTo>
                    <a:cubicBezTo>
                      <a:pt x="5241" y="35614"/>
                      <a:pt x="7130" y="37311"/>
                      <a:pt x="7059" y="39433"/>
                    </a:cubicBezTo>
                    <a:cubicBezTo>
                      <a:pt x="7030" y="40310"/>
                      <a:pt x="6665" y="41153"/>
                      <a:pt x="6673" y="42029"/>
                    </a:cubicBezTo>
                    <a:cubicBezTo>
                      <a:pt x="6680" y="42889"/>
                      <a:pt x="7045" y="43700"/>
                      <a:pt x="7404" y="44483"/>
                    </a:cubicBezTo>
                    <a:lnTo>
                      <a:pt x="9347" y="48726"/>
                    </a:lnTo>
                    <a:cubicBezTo>
                      <a:pt x="9743" y="49592"/>
                      <a:pt x="10164" y="50489"/>
                      <a:pt x="10904" y="51090"/>
                    </a:cubicBezTo>
                    <a:cubicBezTo>
                      <a:pt x="12163" y="52110"/>
                      <a:pt x="13991" y="52012"/>
                      <a:pt x="15443" y="52730"/>
                    </a:cubicBezTo>
                    <a:cubicBezTo>
                      <a:pt x="16615" y="53309"/>
                      <a:pt x="17461" y="54378"/>
                      <a:pt x="18523" y="55141"/>
                    </a:cubicBezTo>
                    <a:cubicBezTo>
                      <a:pt x="19172" y="55609"/>
                      <a:pt x="20006" y="55944"/>
                      <a:pt x="20787" y="55944"/>
                    </a:cubicBezTo>
                    <a:cubicBezTo>
                      <a:pt x="21282" y="55944"/>
                      <a:pt x="21756" y="55809"/>
                      <a:pt x="22147" y="55488"/>
                    </a:cubicBezTo>
                    <a:cubicBezTo>
                      <a:pt x="22963" y="54822"/>
                      <a:pt x="23088" y="53644"/>
                      <a:pt x="23121" y="52593"/>
                    </a:cubicBezTo>
                    <a:cubicBezTo>
                      <a:pt x="23315" y="46104"/>
                      <a:pt x="22285" y="39638"/>
                      <a:pt x="20079" y="33534"/>
                    </a:cubicBezTo>
                    <a:cubicBezTo>
                      <a:pt x="19711" y="32514"/>
                      <a:pt x="19294" y="31480"/>
                      <a:pt x="18560" y="30681"/>
                    </a:cubicBezTo>
                    <a:cubicBezTo>
                      <a:pt x="17822" y="29879"/>
                      <a:pt x="16820" y="29374"/>
                      <a:pt x="15994" y="28664"/>
                    </a:cubicBezTo>
                    <a:cubicBezTo>
                      <a:pt x="15167" y="27953"/>
                      <a:pt x="14486" y="26875"/>
                      <a:pt x="14757" y="25819"/>
                    </a:cubicBezTo>
                    <a:cubicBezTo>
                      <a:pt x="14925" y="25166"/>
                      <a:pt x="15429" y="24634"/>
                      <a:pt x="15575" y="23976"/>
                    </a:cubicBezTo>
                    <a:cubicBezTo>
                      <a:pt x="15986" y="22111"/>
                      <a:pt x="13408" y="20353"/>
                      <a:pt x="14200" y="18615"/>
                    </a:cubicBezTo>
                    <a:cubicBezTo>
                      <a:pt x="14813" y="17268"/>
                      <a:pt x="16732" y="17437"/>
                      <a:pt x="18147" y="16998"/>
                    </a:cubicBezTo>
                    <a:cubicBezTo>
                      <a:pt x="19452" y="16592"/>
                      <a:pt x="20506" y="15457"/>
                      <a:pt x="20812" y="14123"/>
                    </a:cubicBezTo>
                    <a:cubicBezTo>
                      <a:pt x="20902" y="13726"/>
                      <a:pt x="20948" y="13280"/>
                      <a:pt x="21240" y="12996"/>
                    </a:cubicBezTo>
                    <a:cubicBezTo>
                      <a:pt x="21470" y="12772"/>
                      <a:pt x="21782" y="12709"/>
                      <a:pt x="22110" y="12709"/>
                    </a:cubicBezTo>
                    <a:cubicBezTo>
                      <a:pt x="22330" y="12709"/>
                      <a:pt x="22557" y="12737"/>
                      <a:pt x="22770" y="12766"/>
                    </a:cubicBezTo>
                    <a:cubicBezTo>
                      <a:pt x="23267" y="12832"/>
                      <a:pt x="23772" y="12874"/>
                      <a:pt x="24276" y="12874"/>
                    </a:cubicBezTo>
                    <a:cubicBezTo>
                      <a:pt x="25203" y="12874"/>
                      <a:pt x="26122" y="12733"/>
                      <a:pt x="26960" y="12350"/>
                    </a:cubicBezTo>
                    <a:cubicBezTo>
                      <a:pt x="28255" y="11759"/>
                      <a:pt x="29309" y="10483"/>
                      <a:pt x="29301" y="9060"/>
                    </a:cubicBezTo>
                    <a:cubicBezTo>
                      <a:pt x="29296" y="8246"/>
                      <a:pt x="28957" y="7472"/>
                      <a:pt x="28588" y="6746"/>
                    </a:cubicBezTo>
                    <a:cubicBezTo>
                      <a:pt x="27461" y="4528"/>
                      <a:pt x="25999" y="2495"/>
                      <a:pt x="24254" y="7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8713;p66">
                <a:extLst>
                  <a:ext uri="{FF2B5EF4-FFF2-40B4-BE49-F238E27FC236}">
                    <a16:creationId xmlns:a16="http://schemas.microsoft.com/office/drawing/2014/main" id="{ED5D28B6-6FA1-2C42-2B92-3A3BB7C0421D}"/>
                  </a:ext>
                </a:extLst>
              </p:cNvPr>
              <p:cNvSpPr/>
              <p:nvPr/>
            </p:nvSpPr>
            <p:spPr>
              <a:xfrm>
                <a:off x="-1869342" y="-1081884"/>
                <a:ext cx="175135" cy="455295"/>
              </a:xfrm>
              <a:custGeom>
                <a:avLst/>
                <a:gdLst/>
                <a:ahLst/>
                <a:cxnLst/>
                <a:rect l="l" t="t" r="r" b="b"/>
                <a:pathLst>
                  <a:path w="9817" h="25521" extrusionOk="0">
                    <a:moveTo>
                      <a:pt x="9281" y="1"/>
                    </a:moveTo>
                    <a:cubicBezTo>
                      <a:pt x="8048" y="6892"/>
                      <a:pt x="4734" y="13086"/>
                      <a:pt x="1" y="17893"/>
                    </a:cubicBezTo>
                    <a:cubicBezTo>
                      <a:pt x="461" y="19202"/>
                      <a:pt x="520" y="20733"/>
                      <a:pt x="982" y="22072"/>
                    </a:cubicBezTo>
                    <a:cubicBezTo>
                      <a:pt x="1473" y="23492"/>
                      <a:pt x="2458" y="24671"/>
                      <a:pt x="3693" y="25521"/>
                    </a:cubicBezTo>
                    <a:cubicBezTo>
                      <a:pt x="3934" y="25177"/>
                      <a:pt x="4166" y="24830"/>
                      <a:pt x="4391" y="24477"/>
                    </a:cubicBezTo>
                    <a:cubicBezTo>
                      <a:pt x="4413" y="24446"/>
                      <a:pt x="4433" y="24414"/>
                      <a:pt x="4453" y="24382"/>
                    </a:cubicBezTo>
                    <a:cubicBezTo>
                      <a:pt x="4675" y="24037"/>
                      <a:pt x="4890" y="23686"/>
                      <a:pt x="5098" y="23331"/>
                    </a:cubicBezTo>
                    <a:cubicBezTo>
                      <a:pt x="5122" y="23292"/>
                      <a:pt x="5145" y="23251"/>
                      <a:pt x="5169" y="23211"/>
                    </a:cubicBezTo>
                    <a:cubicBezTo>
                      <a:pt x="5587" y="22495"/>
                      <a:pt x="5980" y="21762"/>
                      <a:pt x="6347" y="21014"/>
                    </a:cubicBezTo>
                    <a:cubicBezTo>
                      <a:pt x="6372" y="20965"/>
                      <a:pt x="6396" y="20914"/>
                      <a:pt x="6421" y="20865"/>
                    </a:cubicBezTo>
                    <a:cubicBezTo>
                      <a:pt x="6599" y="20496"/>
                      <a:pt x="6772" y="20122"/>
                      <a:pt x="6938" y="19747"/>
                    </a:cubicBezTo>
                    <a:cubicBezTo>
                      <a:pt x="6951" y="19716"/>
                      <a:pt x="6965" y="19684"/>
                      <a:pt x="6978" y="19653"/>
                    </a:cubicBezTo>
                    <a:cubicBezTo>
                      <a:pt x="7139" y="19286"/>
                      <a:pt x="7293" y="18917"/>
                      <a:pt x="7440" y="18545"/>
                    </a:cubicBezTo>
                    <a:cubicBezTo>
                      <a:pt x="7452" y="18513"/>
                      <a:pt x="7466" y="18481"/>
                      <a:pt x="7477" y="18450"/>
                    </a:cubicBezTo>
                    <a:cubicBezTo>
                      <a:pt x="7626" y="18069"/>
                      <a:pt x="7769" y="17687"/>
                      <a:pt x="7904" y="17301"/>
                    </a:cubicBezTo>
                    <a:cubicBezTo>
                      <a:pt x="7924" y="17239"/>
                      <a:pt x="7946" y="17176"/>
                      <a:pt x="7968" y="17113"/>
                    </a:cubicBezTo>
                    <a:cubicBezTo>
                      <a:pt x="8102" y="16722"/>
                      <a:pt x="8232" y="16330"/>
                      <a:pt x="8352" y="15932"/>
                    </a:cubicBezTo>
                    <a:cubicBezTo>
                      <a:pt x="8352" y="15929"/>
                      <a:pt x="8354" y="15925"/>
                      <a:pt x="8356" y="15922"/>
                    </a:cubicBezTo>
                    <a:cubicBezTo>
                      <a:pt x="8474" y="15531"/>
                      <a:pt x="8584" y="15137"/>
                      <a:pt x="8689" y="14739"/>
                    </a:cubicBezTo>
                    <a:cubicBezTo>
                      <a:pt x="8706" y="14675"/>
                      <a:pt x="8723" y="14610"/>
                      <a:pt x="8740" y="14546"/>
                    </a:cubicBezTo>
                    <a:cubicBezTo>
                      <a:pt x="8840" y="14157"/>
                      <a:pt x="8935" y="13764"/>
                      <a:pt x="9021" y="13368"/>
                    </a:cubicBezTo>
                    <a:cubicBezTo>
                      <a:pt x="9036" y="13304"/>
                      <a:pt x="9050" y="13238"/>
                      <a:pt x="9063" y="13172"/>
                    </a:cubicBezTo>
                    <a:cubicBezTo>
                      <a:pt x="9146" y="12789"/>
                      <a:pt x="9221" y="12404"/>
                      <a:pt x="9290" y="12018"/>
                    </a:cubicBezTo>
                    <a:cubicBezTo>
                      <a:pt x="9297" y="11987"/>
                      <a:pt x="9302" y="11959"/>
                      <a:pt x="9307" y="11928"/>
                    </a:cubicBezTo>
                    <a:cubicBezTo>
                      <a:pt x="9378" y="11527"/>
                      <a:pt x="9439" y="11121"/>
                      <a:pt x="9495" y="10715"/>
                    </a:cubicBezTo>
                    <a:cubicBezTo>
                      <a:pt x="9507" y="10632"/>
                      <a:pt x="9518" y="10549"/>
                      <a:pt x="9529" y="10468"/>
                    </a:cubicBezTo>
                    <a:cubicBezTo>
                      <a:pt x="9581" y="10063"/>
                      <a:pt x="9628" y="9657"/>
                      <a:pt x="9667" y="9249"/>
                    </a:cubicBezTo>
                    <a:cubicBezTo>
                      <a:pt x="9671" y="9198"/>
                      <a:pt x="9674" y="9148"/>
                      <a:pt x="9679" y="9097"/>
                    </a:cubicBezTo>
                    <a:cubicBezTo>
                      <a:pt x="9713" y="8718"/>
                      <a:pt x="9742" y="8335"/>
                      <a:pt x="9762" y="7951"/>
                    </a:cubicBezTo>
                    <a:cubicBezTo>
                      <a:pt x="9765" y="7880"/>
                      <a:pt x="9771" y="7811"/>
                      <a:pt x="9774" y="7740"/>
                    </a:cubicBezTo>
                    <a:cubicBezTo>
                      <a:pt x="9794" y="7332"/>
                      <a:pt x="9808" y="6924"/>
                      <a:pt x="9813" y="6513"/>
                    </a:cubicBezTo>
                    <a:cubicBezTo>
                      <a:pt x="9815" y="6426"/>
                      <a:pt x="9815" y="6338"/>
                      <a:pt x="9815" y="6252"/>
                    </a:cubicBezTo>
                    <a:cubicBezTo>
                      <a:pt x="9816" y="5827"/>
                      <a:pt x="9815" y="5403"/>
                      <a:pt x="9801" y="4978"/>
                    </a:cubicBezTo>
                    <a:cubicBezTo>
                      <a:pt x="9787" y="4516"/>
                      <a:pt x="9762" y="4057"/>
                      <a:pt x="9730" y="3600"/>
                    </a:cubicBezTo>
                    <a:cubicBezTo>
                      <a:pt x="9718" y="3426"/>
                      <a:pt x="9701" y="3252"/>
                      <a:pt x="9686" y="3079"/>
                    </a:cubicBezTo>
                    <a:cubicBezTo>
                      <a:pt x="9662" y="2801"/>
                      <a:pt x="9637" y="2524"/>
                      <a:pt x="9606" y="2250"/>
                    </a:cubicBezTo>
                    <a:cubicBezTo>
                      <a:pt x="9583" y="2037"/>
                      <a:pt x="9556" y="1823"/>
                      <a:pt x="9529" y="1610"/>
                    </a:cubicBezTo>
                    <a:cubicBezTo>
                      <a:pt x="9498" y="1380"/>
                      <a:pt x="9468" y="1150"/>
                      <a:pt x="9434" y="921"/>
                    </a:cubicBezTo>
                    <a:cubicBezTo>
                      <a:pt x="9400" y="693"/>
                      <a:pt x="9363" y="464"/>
                      <a:pt x="9324" y="239"/>
                    </a:cubicBezTo>
                    <a:cubicBezTo>
                      <a:pt x="9310" y="160"/>
                      <a:pt x="9295" y="80"/>
                      <a:pt x="9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8714;p66">
                <a:extLst>
                  <a:ext uri="{FF2B5EF4-FFF2-40B4-BE49-F238E27FC236}">
                    <a16:creationId xmlns:a16="http://schemas.microsoft.com/office/drawing/2014/main" id="{64A2F22A-89E5-B8BA-70D0-4CAD239A4242}"/>
                  </a:ext>
                </a:extLst>
              </p:cNvPr>
              <p:cNvSpPr/>
              <p:nvPr/>
            </p:nvSpPr>
            <p:spPr>
              <a:xfrm>
                <a:off x="-2796291" y="-831500"/>
                <a:ext cx="292273" cy="260072"/>
              </a:xfrm>
              <a:custGeom>
                <a:avLst/>
                <a:gdLst/>
                <a:ahLst/>
                <a:cxnLst/>
                <a:rect l="l" t="t" r="r" b="b"/>
                <a:pathLst>
                  <a:path w="16383" h="14578" extrusionOk="0">
                    <a:moveTo>
                      <a:pt x="57" y="0"/>
                    </a:moveTo>
                    <a:cubicBezTo>
                      <a:pt x="20" y="220"/>
                      <a:pt x="1" y="442"/>
                      <a:pt x="1" y="663"/>
                    </a:cubicBezTo>
                    <a:cubicBezTo>
                      <a:pt x="9" y="1523"/>
                      <a:pt x="375" y="2335"/>
                      <a:pt x="732" y="3117"/>
                    </a:cubicBezTo>
                    <a:lnTo>
                      <a:pt x="2675" y="7360"/>
                    </a:lnTo>
                    <a:cubicBezTo>
                      <a:pt x="3073" y="8225"/>
                      <a:pt x="3492" y="9123"/>
                      <a:pt x="4233" y="9724"/>
                    </a:cubicBezTo>
                    <a:cubicBezTo>
                      <a:pt x="5491" y="10744"/>
                      <a:pt x="7320" y="10646"/>
                      <a:pt x="8772" y="11364"/>
                    </a:cubicBezTo>
                    <a:cubicBezTo>
                      <a:pt x="9943" y="11943"/>
                      <a:pt x="10791" y="13012"/>
                      <a:pt x="11852" y="13775"/>
                    </a:cubicBezTo>
                    <a:cubicBezTo>
                      <a:pt x="12502" y="14243"/>
                      <a:pt x="13335" y="14578"/>
                      <a:pt x="14116" y="14578"/>
                    </a:cubicBezTo>
                    <a:cubicBezTo>
                      <a:pt x="14611" y="14578"/>
                      <a:pt x="15085" y="14443"/>
                      <a:pt x="15477" y="14122"/>
                    </a:cubicBezTo>
                    <a:cubicBezTo>
                      <a:pt x="16059" y="13645"/>
                      <a:pt x="16288" y="12906"/>
                      <a:pt x="16383" y="12139"/>
                    </a:cubicBezTo>
                    <a:cubicBezTo>
                      <a:pt x="9793" y="9834"/>
                      <a:pt x="4110" y="5558"/>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8715;p66">
                <a:extLst>
                  <a:ext uri="{FF2B5EF4-FFF2-40B4-BE49-F238E27FC236}">
                    <a16:creationId xmlns:a16="http://schemas.microsoft.com/office/drawing/2014/main" id="{163DDCC9-08E8-1A0C-B934-9AB08AB5BDCB}"/>
                  </a:ext>
                </a:extLst>
              </p:cNvPr>
              <p:cNvSpPr/>
              <p:nvPr/>
            </p:nvSpPr>
            <p:spPr>
              <a:xfrm>
                <a:off x="-2912001" y="-1082027"/>
                <a:ext cx="48471" cy="130464"/>
              </a:xfrm>
              <a:custGeom>
                <a:avLst/>
                <a:gdLst/>
                <a:ahLst/>
                <a:cxnLst/>
                <a:rect l="l" t="t" r="r" b="b"/>
                <a:pathLst>
                  <a:path w="2717" h="7313" extrusionOk="0">
                    <a:moveTo>
                      <a:pt x="539" y="0"/>
                    </a:moveTo>
                    <a:cubicBezTo>
                      <a:pt x="496" y="241"/>
                      <a:pt x="449" y="481"/>
                      <a:pt x="412" y="725"/>
                    </a:cubicBezTo>
                    <a:cubicBezTo>
                      <a:pt x="410" y="740"/>
                      <a:pt x="407" y="753"/>
                      <a:pt x="405" y="767"/>
                    </a:cubicBezTo>
                    <a:cubicBezTo>
                      <a:pt x="339" y="1197"/>
                      <a:pt x="281" y="1628"/>
                      <a:pt x="232" y="2061"/>
                    </a:cubicBezTo>
                    <a:cubicBezTo>
                      <a:pt x="225" y="2121"/>
                      <a:pt x="219" y="2178"/>
                      <a:pt x="212" y="2237"/>
                    </a:cubicBezTo>
                    <a:cubicBezTo>
                      <a:pt x="114" y="3136"/>
                      <a:pt x="49" y="4045"/>
                      <a:pt x="21" y="4964"/>
                    </a:cubicBezTo>
                    <a:cubicBezTo>
                      <a:pt x="21" y="4977"/>
                      <a:pt x="19" y="4991"/>
                      <a:pt x="19" y="5003"/>
                    </a:cubicBezTo>
                    <a:cubicBezTo>
                      <a:pt x="5" y="5473"/>
                      <a:pt x="0" y="5945"/>
                      <a:pt x="7" y="6421"/>
                    </a:cubicBezTo>
                    <a:lnTo>
                      <a:pt x="7" y="6429"/>
                    </a:lnTo>
                    <a:cubicBezTo>
                      <a:pt x="914" y="6710"/>
                      <a:pt x="1833" y="6971"/>
                      <a:pt x="2717" y="7313"/>
                    </a:cubicBezTo>
                    <a:cubicBezTo>
                      <a:pt x="1718" y="4965"/>
                      <a:pt x="987" y="2512"/>
                      <a:pt x="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8716;p66">
                <a:extLst>
                  <a:ext uri="{FF2B5EF4-FFF2-40B4-BE49-F238E27FC236}">
                    <a16:creationId xmlns:a16="http://schemas.microsoft.com/office/drawing/2014/main" id="{AD1BA211-BFC6-FC4E-E451-FF039A670C2A}"/>
                  </a:ext>
                </a:extLst>
              </p:cNvPr>
              <p:cNvSpPr/>
              <p:nvPr/>
            </p:nvSpPr>
            <p:spPr>
              <a:xfrm>
                <a:off x="-1907805" y="-1678489"/>
                <a:ext cx="1236330" cy="1285943"/>
              </a:xfrm>
              <a:custGeom>
                <a:avLst/>
                <a:gdLst/>
                <a:ahLst/>
                <a:cxnLst/>
                <a:rect l="l" t="t" r="r" b="b"/>
                <a:pathLst>
                  <a:path w="69301" h="72082" extrusionOk="0">
                    <a:moveTo>
                      <a:pt x="26471" y="1"/>
                    </a:moveTo>
                    <a:cubicBezTo>
                      <a:pt x="25456" y="1"/>
                      <a:pt x="24448" y="217"/>
                      <a:pt x="23519" y="678"/>
                    </a:cubicBezTo>
                    <a:cubicBezTo>
                      <a:pt x="20923" y="1966"/>
                      <a:pt x="20126" y="5012"/>
                      <a:pt x="19928" y="7819"/>
                    </a:cubicBezTo>
                    <a:cubicBezTo>
                      <a:pt x="19706" y="10979"/>
                      <a:pt x="20178" y="14157"/>
                      <a:pt x="21121" y="17202"/>
                    </a:cubicBezTo>
                    <a:cubicBezTo>
                      <a:pt x="19847" y="16367"/>
                      <a:pt x="18506" y="15640"/>
                      <a:pt x="17113" y="15022"/>
                    </a:cubicBezTo>
                    <a:cubicBezTo>
                      <a:pt x="15108" y="14139"/>
                      <a:pt x="12918" y="13485"/>
                      <a:pt x="10747" y="13485"/>
                    </a:cubicBezTo>
                    <a:cubicBezTo>
                      <a:pt x="10116" y="13485"/>
                      <a:pt x="9488" y="13541"/>
                      <a:pt x="8865" y="13661"/>
                    </a:cubicBezTo>
                    <a:cubicBezTo>
                      <a:pt x="6276" y="14164"/>
                      <a:pt x="3973" y="16007"/>
                      <a:pt x="3125" y="18645"/>
                    </a:cubicBezTo>
                    <a:cubicBezTo>
                      <a:pt x="2204" y="21507"/>
                      <a:pt x="3710" y="24306"/>
                      <a:pt x="5467" y="26487"/>
                    </a:cubicBezTo>
                    <a:cubicBezTo>
                      <a:pt x="7447" y="28945"/>
                      <a:pt x="9916" y="30901"/>
                      <a:pt x="12620" y="32409"/>
                    </a:cubicBezTo>
                    <a:cubicBezTo>
                      <a:pt x="11173" y="32752"/>
                      <a:pt x="9757" y="33218"/>
                      <a:pt x="8390" y="33801"/>
                    </a:cubicBezTo>
                    <a:cubicBezTo>
                      <a:pt x="5839" y="34893"/>
                      <a:pt x="3333" y="36491"/>
                      <a:pt x="1790" y="38931"/>
                    </a:cubicBezTo>
                    <a:cubicBezTo>
                      <a:pt x="344" y="41215"/>
                      <a:pt x="1" y="44260"/>
                      <a:pt x="1197" y="46803"/>
                    </a:cubicBezTo>
                    <a:cubicBezTo>
                      <a:pt x="2492" y="49560"/>
                      <a:pt x="5420" y="50474"/>
                      <a:pt x="8102" y="50753"/>
                    </a:cubicBezTo>
                    <a:cubicBezTo>
                      <a:pt x="8779" y="50824"/>
                      <a:pt x="9457" y="50858"/>
                      <a:pt x="10132" y="50858"/>
                    </a:cubicBezTo>
                    <a:cubicBezTo>
                      <a:pt x="12470" y="50858"/>
                      <a:pt x="14789" y="50451"/>
                      <a:pt x="17024" y="49745"/>
                    </a:cubicBezTo>
                    <a:lnTo>
                      <a:pt x="17024" y="49745"/>
                    </a:lnTo>
                    <a:cubicBezTo>
                      <a:pt x="16255" y="51071"/>
                      <a:pt x="15595" y="52459"/>
                      <a:pt x="15049" y="53893"/>
                    </a:cubicBezTo>
                    <a:cubicBezTo>
                      <a:pt x="14028" y="56577"/>
                      <a:pt x="13380" y="59594"/>
                      <a:pt x="13962" y="62508"/>
                    </a:cubicBezTo>
                    <a:cubicBezTo>
                      <a:pt x="14509" y="65236"/>
                      <a:pt x="16327" y="67698"/>
                      <a:pt x="18867" y="68656"/>
                    </a:cubicBezTo>
                    <a:cubicBezTo>
                      <a:pt x="19491" y="68892"/>
                      <a:pt x="20110" y="68997"/>
                      <a:pt x="20717" y="68997"/>
                    </a:cubicBezTo>
                    <a:cubicBezTo>
                      <a:pt x="22784" y="68997"/>
                      <a:pt x="24714" y="67782"/>
                      <a:pt x="26289" y="66400"/>
                    </a:cubicBezTo>
                    <a:cubicBezTo>
                      <a:pt x="28582" y="64390"/>
                      <a:pt x="30385" y="61850"/>
                      <a:pt x="31754" y="59052"/>
                    </a:cubicBezTo>
                    <a:cubicBezTo>
                      <a:pt x="32117" y="60579"/>
                      <a:pt x="32600" y="62075"/>
                      <a:pt x="33192" y="63527"/>
                    </a:cubicBezTo>
                    <a:cubicBezTo>
                      <a:pt x="34301" y="66229"/>
                      <a:pt x="35890" y="68900"/>
                      <a:pt x="38257" y="70580"/>
                    </a:cubicBezTo>
                    <a:cubicBezTo>
                      <a:pt x="39613" y="71544"/>
                      <a:pt x="41231" y="72082"/>
                      <a:pt x="42831" y="72082"/>
                    </a:cubicBezTo>
                    <a:cubicBezTo>
                      <a:pt x="43846" y="72082"/>
                      <a:pt x="44853" y="71865"/>
                      <a:pt x="45783" y="71405"/>
                    </a:cubicBezTo>
                    <a:cubicBezTo>
                      <a:pt x="48381" y="70117"/>
                      <a:pt x="49176" y="67071"/>
                      <a:pt x="49374" y="64265"/>
                    </a:cubicBezTo>
                    <a:cubicBezTo>
                      <a:pt x="49597" y="61103"/>
                      <a:pt x="49125" y="57927"/>
                      <a:pt x="48181" y="54883"/>
                    </a:cubicBezTo>
                    <a:lnTo>
                      <a:pt x="48181" y="54883"/>
                    </a:lnTo>
                    <a:cubicBezTo>
                      <a:pt x="49457" y="55715"/>
                      <a:pt x="50797" y="56445"/>
                      <a:pt x="52190" y="57061"/>
                    </a:cubicBezTo>
                    <a:cubicBezTo>
                      <a:pt x="54195" y="57943"/>
                      <a:pt x="56385" y="58597"/>
                      <a:pt x="58556" y="58597"/>
                    </a:cubicBezTo>
                    <a:cubicBezTo>
                      <a:pt x="59187" y="58597"/>
                      <a:pt x="59816" y="58542"/>
                      <a:pt x="60438" y="58421"/>
                    </a:cubicBezTo>
                    <a:cubicBezTo>
                      <a:pt x="63027" y="57919"/>
                      <a:pt x="65329" y="56076"/>
                      <a:pt x="66178" y="53437"/>
                    </a:cubicBezTo>
                    <a:cubicBezTo>
                      <a:pt x="67099" y="50577"/>
                      <a:pt x="65591" y="47777"/>
                      <a:pt x="63835" y="45595"/>
                    </a:cubicBezTo>
                    <a:cubicBezTo>
                      <a:pt x="61856" y="43138"/>
                      <a:pt x="59387" y="41183"/>
                      <a:pt x="56683" y="39674"/>
                    </a:cubicBezTo>
                    <a:cubicBezTo>
                      <a:pt x="58130" y="39330"/>
                      <a:pt x="59545" y="38865"/>
                      <a:pt x="60914" y="38281"/>
                    </a:cubicBezTo>
                    <a:cubicBezTo>
                      <a:pt x="63464" y="37189"/>
                      <a:pt x="65970" y="35592"/>
                      <a:pt x="67514" y="33152"/>
                    </a:cubicBezTo>
                    <a:cubicBezTo>
                      <a:pt x="68957" y="30867"/>
                      <a:pt x="69301" y="27823"/>
                      <a:pt x="68106" y="25279"/>
                    </a:cubicBezTo>
                    <a:cubicBezTo>
                      <a:pt x="66810" y="22522"/>
                      <a:pt x="63882" y="21608"/>
                      <a:pt x="61200" y="21329"/>
                    </a:cubicBezTo>
                    <a:cubicBezTo>
                      <a:pt x="60522" y="21259"/>
                      <a:pt x="59845" y="21225"/>
                      <a:pt x="59169" y="21225"/>
                    </a:cubicBezTo>
                    <a:cubicBezTo>
                      <a:pt x="56831" y="21225"/>
                      <a:pt x="54512" y="21631"/>
                      <a:pt x="52278" y="22338"/>
                    </a:cubicBezTo>
                    <a:cubicBezTo>
                      <a:pt x="53046" y="21011"/>
                      <a:pt x="53706" y="19623"/>
                      <a:pt x="54253" y="18190"/>
                    </a:cubicBezTo>
                    <a:cubicBezTo>
                      <a:pt x="55273" y="15506"/>
                      <a:pt x="55921" y="12489"/>
                      <a:pt x="55339" y="9574"/>
                    </a:cubicBezTo>
                    <a:cubicBezTo>
                      <a:pt x="54794" y="6848"/>
                      <a:pt x="52975" y="4384"/>
                      <a:pt x="50437" y="3426"/>
                    </a:cubicBezTo>
                    <a:cubicBezTo>
                      <a:pt x="49812" y="3190"/>
                      <a:pt x="49193" y="3086"/>
                      <a:pt x="48587" y="3086"/>
                    </a:cubicBezTo>
                    <a:cubicBezTo>
                      <a:pt x="46520" y="3086"/>
                      <a:pt x="44589" y="4301"/>
                      <a:pt x="43014" y="5682"/>
                    </a:cubicBezTo>
                    <a:cubicBezTo>
                      <a:pt x="40721" y="7693"/>
                      <a:pt x="38919" y="10233"/>
                      <a:pt x="37550" y="13030"/>
                    </a:cubicBezTo>
                    <a:cubicBezTo>
                      <a:pt x="37184" y="11504"/>
                      <a:pt x="36704" y="10008"/>
                      <a:pt x="36111" y="8556"/>
                    </a:cubicBezTo>
                    <a:cubicBezTo>
                      <a:pt x="35003" y="5853"/>
                      <a:pt x="33414" y="3183"/>
                      <a:pt x="31046" y="1502"/>
                    </a:cubicBezTo>
                    <a:cubicBezTo>
                      <a:pt x="29689" y="539"/>
                      <a:pt x="28071" y="1"/>
                      <a:pt x="26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8717;p66">
                <a:extLst>
                  <a:ext uri="{FF2B5EF4-FFF2-40B4-BE49-F238E27FC236}">
                    <a16:creationId xmlns:a16="http://schemas.microsoft.com/office/drawing/2014/main" id="{A135ED56-EBF2-FCDB-1F6A-90DB4A159423}"/>
                  </a:ext>
                </a:extLst>
              </p:cNvPr>
              <p:cNvSpPr/>
              <p:nvPr/>
            </p:nvSpPr>
            <p:spPr>
              <a:xfrm>
                <a:off x="-1896138" y="-1677276"/>
                <a:ext cx="1204717" cy="1277933"/>
              </a:xfrm>
              <a:custGeom>
                <a:avLst/>
                <a:gdLst/>
                <a:ahLst/>
                <a:cxnLst/>
                <a:rect l="l" t="t" r="r" b="b"/>
                <a:pathLst>
                  <a:path w="67529" h="71633" extrusionOk="0">
                    <a:moveTo>
                      <a:pt x="24885" y="1"/>
                    </a:moveTo>
                    <a:cubicBezTo>
                      <a:pt x="24694" y="26"/>
                      <a:pt x="24503" y="58"/>
                      <a:pt x="24315" y="101"/>
                    </a:cubicBezTo>
                    <a:cubicBezTo>
                      <a:pt x="24467" y="810"/>
                      <a:pt x="24645" y="1512"/>
                      <a:pt x="24811" y="2214"/>
                    </a:cubicBezTo>
                    <a:cubicBezTo>
                      <a:pt x="25127" y="3556"/>
                      <a:pt x="25449" y="4897"/>
                      <a:pt x="25777" y="6233"/>
                    </a:cubicBezTo>
                    <a:cubicBezTo>
                      <a:pt x="26437" y="8909"/>
                      <a:pt x="27101" y="11583"/>
                      <a:pt x="27769" y="14257"/>
                    </a:cubicBezTo>
                    <a:cubicBezTo>
                      <a:pt x="29109" y="19603"/>
                      <a:pt x="30477" y="24942"/>
                      <a:pt x="31834" y="30283"/>
                    </a:cubicBezTo>
                    <a:cubicBezTo>
                      <a:pt x="32237" y="31869"/>
                      <a:pt x="32638" y="33454"/>
                      <a:pt x="33041" y="35040"/>
                    </a:cubicBezTo>
                    <a:cubicBezTo>
                      <a:pt x="32949" y="34852"/>
                      <a:pt x="32858" y="34666"/>
                      <a:pt x="32765" y="34480"/>
                    </a:cubicBezTo>
                    <a:cubicBezTo>
                      <a:pt x="31912" y="32787"/>
                      <a:pt x="30929" y="31171"/>
                      <a:pt x="29869" y="29603"/>
                    </a:cubicBezTo>
                    <a:cubicBezTo>
                      <a:pt x="27720" y="26421"/>
                      <a:pt x="25410" y="23341"/>
                      <a:pt x="23161" y="20231"/>
                    </a:cubicBezTo>
                    <a:lnTo>
                      <a:pt x="21161" y="17460"/>
                    </a:lnTo>
                    <a:cubicBezTo>
                      <a:pt x="20829" y="17002"/>
                      <a:pt x="20502" y="16521"/>
                      <a:pt x="20157" y="16054"/>
                    </a:cubicBezTo>
                    <a:lnTo>
                      <a:pt x="20157" y="16054"/>
                    </a:lnTo>
                    <a:cubicBezTo>
                      <a:pt x="20255" y="16416"/>
                      <a:pt x="20359" y="16775"/>
                      <a:pt x="20469" y="17134"/>
                    </a:cubicBezTo>
                    <a:cubicBezTo>
                      <a:pt x="20325" y="17041"/>
                      <a:pt x="20177" y="16953"/>
                      <a:pt x="20032" y="16861"/>
                    </a:cubicBezTo>
                    <a:lnTo>
                      <a:pt x="20032" y="16861"/>
                    </a:lnTo>
                    <a:cubicBezTo>
                      <a:pt x="20193" y="17086"/>
                      <a:pt x="20353" y="17310"/>
                      <a:pt x="20509" y="17531"/>
                    </a:cubicBezTo>
                    <a:lnTo>
                      <a:pt x="22208" y="19958"/>
                    </a:lnTo>
                    <a:cubicBezTo>
                      <a:pt x="23342" y="21578"/>
                      <a:pt x="24476" y="23195"/>
                      <a:pt x="25611" y="24812"/>
                    </a:cubicBezTo>
                    <a:cubicBezTo>
                      <a:pt x="27761" y="27875"/>
                      <a:pt x="29815" y="30990"/>
                      <a:pt x="31645" y="34258"/>
                    </a:cubicBezTo>
                    <a:cubicBezTo>
                      <a:pt x="32139" y="35141"/>
                      <a:pt x="32613" y="36030"/>
                      <a:pt x="33051" y="36940"/>
                    </a:cubicBezTo>
                    <a:cubicBezTo>
                      <a:pt x="33271" y="37396"/>
                      <a:pt x="33484" y="37854"/>
                      <a:pt x="33691" y="38315"/>
                    </a:cubicBezTo>
                    <a:cubicBezTo>
                      <a:pt x="33733" y="38411"/>
                      <a:pt x="33775" y="38509"/>
                      <a:pt x="33816" y="38607"/>
                    </a:cubicBezTo>
                    <a:cubicBezTo>
                      <a:pt x="33809" y="38609"/>
                      <a:pt x="33801" y="38609"/>
                      <a:pt x="33792" y="38611"/>
                    </a:cubicBezTo>
                    <a:cubicBezTo>
                      <a:pt x="33007" y="38264"/>
                      <a:pt x="32213" y="37937"/>
                      <a:pt x="31411" y="37638"/>
                    </a:cubicBezTo>
                    <a:cubicBezTo>
                      <a:pt x="28108" y="35372"/>
                      <a:pt x="24813" y="33092"/>
                      <a:pt x="21635" y="30657"/>
                    </a:cubicBezTo>
                    <a:cubicBezTo>
                      <a:pt x="17488" y="27484"/>
                      <a:pt x="13511" y="24103"/>
                      <a:pt x="9513" y="20748"/>
                    </a:cubicBezTo>
                    <a:cubicBezTo>
                      <a:pt x="7651" y="19188"/>
                      <a:pt x="5825" y="17557"/>
                      <a:pt x="3904" y="16061"/>
                    </a:cubicBezTo>
                    <a:cubicBezTo>
                      <a:pt x="3777" y="16208"/>
                      <a:pt x="3655" y="16359"/>
                      <a:pt x="3539" y="16516"/>
                    </a:cubicBezTo>
                    <a:cubicBezTo>
                      <a:pt x="5150" y="17978"/>
                      <a:pt x="6856" y="19347"/>
                      <a:pt x="8511" y="20750"/>
                    </a:cubicBezTo>
                    <a:cubicBezTo>
                      <a:pt x="10501" y="22437"/>
                      <a:pt x="12493" y="24125"/>
                      <a:pt x="14486" y="25808"/>
                    </a:cubicBezTo>
                    <a:cubicBezTo>
                      <a:pt x="18463" y="29152"/>
                      <a:pt x="22516" y="32366"/>
                      <a:pt x="26766" y="35358"/>
                    </a:cubicBezTo>
                    <a:cubicBezTo>
                      <a:pt x="27417" y="35815"/>
                      <a:pt x="28069" y="36274"/>
                      <a:pt x="28722" y="36731"/>
                    </a:cubicBezTo>
                    <a:cubicBezTo>
                      <a:pt x="27659" y="36411"/>
                      <a:pt x="26585" y="36130"/>
                      <a:pt x="25498" y="35898"/>
                    </a:cubicBezTo>
                    <a:cubicBezTo>
                      <a:pt x="22237" y="35199"/>
                      <a:pt x="18920" y="34818"/>
                      <a:pt x="15733" y="33793"/>
                    </a:cubicBezTo>
                    <a:cubicBezTo>
                      <a:pt x="14894" y="33520"/>
                      <a:pt x="14061" y="33226"/>
                      <a:pt x="13241" y="32899"/>
                    </a:cubicBezTo>
                    <a:cubicBezTo>
                      <a:pt x="12814" y="32730"/>
                      <a:pt x="12391" y="32529"/>
                      <a:pt x="11963" y="32339"/>
                    </a:cubicBezTo>
                    <a:lnTo>
                      <a:pt x="11963" y="32339"/>
                    </a:lnTo>
                    <a:lnTo>
                      <a:pt x="11966" y="32341"/>
                    </a:lnTo>
                    <a:cubicBezTo>
                      <a:pt x="11724" y="32400"/>
                      <a:pt x="11484" y="32466"/>
                      <a:pt x="11242" y="32530"/>
                    </a:cubicBezTo>
                    <a:cubicBezTo>
                      <a:pt x="11652" y="32764"/>
                      <a:pt x="12083" y="32963"/>
                      <a:pt x="12505" y="33158"/>
                    </a:cubicBezTo>
                    <a:cubicBezTo>
                      <a:pt x="13202" y="33480"/>
                      <a:pt x="13914" y="33779"/>
                      <a:pt x="14635" y="34047"/>
                    </a:cubicBezTo>
                    <a:cubicBezTo>
                      <a:pt x="16180" y="34622"/>
                      <a:pt x="17778" y="35052"/>
                      <a:pt x="19391" y="35392"/>
                    </a:cubicBezTo>
                    <a:cubicBezTo>
                      <a:pt x="22648" y="36082"/>
                      <a:pt x="25914" y="36558"/>
                      <a:pt x="29099" y="37556"/>
                    </a:cubicBezTo>
                    <a:cubicBezTo>
                      <a:pt x="29617" y="37719"/>
                      <a:pt x="30128" y="37893"/>
                      <a:pt x="30639" y="38076"/>
                    </a:cubicBezTo>
                    <a:cubicBezTo>
                      <a:pt x="31177" y="38453"/>
                      <a:pt x="31717" y="38832"/>
                      <a:pt x="32257" y="39211"/>
                    </a:cubicBezTo>
                    <a:cubicBezTo>
                      <a:pt x="23308" y="41725"/>
                      <a:pt x="13987" y="42498"/>
                      <a:pt x="4857" y="44134"/>
                    </a:cubicBezTo>
                    <a:cubicBezTo>
                      <a:pt x="3478" y="44381"/>
                      <a:pt x="2100" y="44642"/>
                      <a:pt x="733" y="44945"/>
                    </a:cubicBezTo>
                    <a:cubicBezTo>
                      <a:pt x="489" y="44999"/>
                      <a:pt x="245" y="45055"/>
                      <a:pt x="0" y="45111"/>
                    </a:cubicBezTo>
                    <a:cubicBezTo>
                      <a:pt x="39" y="45289"/>
                      <a:pt x="83" y="45466"/>
                      <a:pt x="134" y="45642"/>
                    </a:cubicBezTo>
                    <a:cubicBezTo>
                      <a:pt x="1479" y="45351"/>
                      <a:pt x="2821" y="45052"/>
                      <a:pt x="4173" y="44808"/>
                    </a:cubicBezTo>
                    <a:cubicBezTo>
                      <a:pt x="6659" y="44361"/>
                      <a:pt x="9157" y="43984"/>
                      <a:pt x="11658" y="43627"/>
                    </a:cubicBezTo>
                    <a:cubicBezTo>
                      <a:pt x="16712" y="42904"/>
                      <a:pt x="21780" y="42259"/>
                      <a:pt x="26786" y="41251"/>
                    </a:cubicBezTo>
                    <a:cubicBezTo>
                      <a:pt x="28598" y="40887"/>
                      <a:pt x="30394" y="40467"/>
                      <a:pt x="32173" y="39992"/>
                    </a:cubicBezTo>
                    <a:lnTo>
                      <a:pt x="32173" y="39992"/>
                    </a:lnTo>
                    <a:cubicBezTo>
                      <a:pt x="31748" y="40252"/>
                      <a:pt x="31323" y="40515"/>
                      <a:pt x="30895" y="40770"/>
                    </a:cubicBezTo>
                    <a:cubicBezTo>
                      <a:pt x="29587" y="41552"/>
                      <a:pt x="28277" y="42334"/>
                      <a:pt x="26967" y="43114"/>
                    </a:cubicBezTo>
                    <a:cubicBezTo>
                      <a:pt x="24324" y="44695"/>
                      <a:pt x="21670" y="46257"/>
                      <a:pt x="19006" y="47803"/>
                    </a:cubicBezTo>
                    <a:cubicBezTo>
                      <a:pt x="18270" y="48230"/>
                      <a:pt x="17536" y="48660"/>
                      <a:pt x="16803" y="49089"/>
                    </a:cubicBezTo>
                    <a:cubicBezTo>
                      <a:pt x="16449" y="49296"/>
                      <a:pt x="16087" y="49494"/>
                      <a:pt x="15739" y="49711"/>
                    </a:cubicBezTo>
                    <a:cubicBezTo>
                      <a:pt x="15617" y="49788"/>
                      <a:pt x="15498" y="49873"/>
                      <a:pt x="15385" y="49964"/>
                    </a:cubicBezTo>
                    <a:cubicBezTo>
                      <a:pt x="15715" y="49875"/>
                      <a:pt x="16043" y="49780"/>
                      <a:pt x="16370" y="49675"/>
                    </a:cubicBezTo>
                    <a:lnTo>
                      <a:pt x="16370" y="49675"/>
                    </a:lnTo>
                    <a:cubicBezTo>
                      <a:pt x="16300" y="49797"/>
                      <a:pt x="16236" y="49920"/>
                      <a:pt x="16167" y="50044"/>
                    </a:cubicBezTo>
                    <a:cubicBezTo>
                      <a:pt x="16368" y="49946"/>
                      <a:pt x="16568" y="49844"/>
                      <a:pt x="16771" y="49731"/>
                    </a:cubicBezTo>
                    <a:cubicBezTo>
                      <a:pt x="17463" y="49347"/>
                      <a:pt x="18155" y="48963"/>
                      <a:pt x="18844" y="48572"/>
                    </a:cubicBezTo>
                    <a:cubicBezTo>
                      <a:pt x="20169" y="47817"/>
                      <a:pt x="21492" y="47059"/>
                      <a:pt x="22812" y="46294"/>
                    </a:cubicBezTo>
                    <a:cubicBezTo>
                      <a:pt x="25478" y="44752"/>
                      <a:pt x="28126" y="43180"/>
                      <a:pt x="30758" y="41579"/>
                    </a:cubicBezTo>
                    <a:cubicBezTo>
                      <a:pt x="31507" y="41122"/>
                      <a:pt x="32261" y="40665"/>
                      <a:pt x="33015" y="40212"/>
                    </a:cubicBezTo>
                    <a:cubicBezTo>
                      <a:pt x="33134" y="40141"/>
                      <a:pt x="33257" y="40069"/>
                      <a:pt x="33381" y="40000"/>
                    </a:cubicBezTo>
                    <a:lnTo>
                      <a:pt x="33836" y="40320"/>
                    </a:lnTo>
                    <a:cubicBezTo>
                      <a:pt x="33679" y="40746"/>
                      <a:pt x="33518" y="41169"/>
                      <a:pt x="33347" y="41589"/>
                    </a:cubicBezTo>
                    <a:cubicBezTo>
                      <a:pt x="32877" y="42742"/>
                      <a:pt x="32338" y="43869"/>
                      <a:pt x="31773" y="44977"/>
                    </a:cubicBezTo>
                    <a:cubicBezTo>
                      <a:pt x="30651" y="47182"/>
                      <a:pt x="29363" y="49304"/>
                      <a:pt x="28109" y="51437"/>
                    </a:cubicBezTo>
                    <a:cubicBezTo>
                      <a:pt x="25628" y="55661"/>
                      <a:pt x="23031" y="59814"/>
                      <a:pt x="20320" y="63899"/>
                    </a:cubicBezTo>
                    <a:cubicBezTo>
                      <a:pt x="19563" y="65038"/>
                      <a:pt x="18798" y="66170"/>
                      <a:pt x="18025" y="67297"/>
                    </a:cubicBezTo>
                    <a:cubicBezTo>
                      <a:pt x="17817" y="67600"/>
                      <a:pt x="17602" y="67903"/>
                      <a:pt x="17389" y="68207"/>
                    </a:cubicBezTo>
                    <a:cubicBezTo>
                      <a:pt x="17565" y="68304"/>
                      <a:pt x="17747" y="68390"/>
                      <a:pt x="17933" y="68470"/>
                    </a:cubicBezTo>
                    <a:cubicBezTo>
                      <a:pt x="18006" y="68368"/>
                      <a:pt x="18081" y="68263"/>
                      <a:pt x="18153" y="68162"/>
                    </a:cubicBezTo>
                    <a:cubicBezTo>
                      <a:pt x="18886" y="67143"/>
                      <a:pt x="19604" y="66116"/>
                      <a:pt x="20318" y="65083"/>
                    </a:cubicBezTo>
                    <a:cubicBezTo>
                      <a:pt x="21745" y="63021"/>
                      <a:pt x="23144" y="60939"/>
                      <a:pt x="24513" y="58837"/>
                    </a:cubicBezTo>
                    <a:cubicBezTo>
                      <a:pt x="27229" y="54674"/>
                      <a:pt x="29893" y="50420"/>
                      <a:pt x="32208" y="46020"/>
                    </a:cubicBezTo>
                    <a:cubicBezTo>
                      <a:pt x="32528" y="45414"/>
                      <a:pt x="32827" y="44791"/>
                      <a:pt x="33117" y="44161"/>
                    </a:cubicBezTo>
                    <a:lnTo>
                      <a:pt x="33117" y="44161"/>
                    </a:lnTo>
                    <a:cubicBezTo>
                      <a:pt x="32895" y="45233"/>
                      <a:pt x="32673" y="46306"/>
                      <a:pt x="32453" y="47377"/>
                    </a:cubicBezTo>
                    <a:cubicBezTo>
                      <a:pt x="31775" y="50694"/>
                      <a:pt x="31161" y="54006"/>
                      <a:pt x="30783" y="57372"/>
                    </a:cubicBezTo>
                    <a:cubicBezTo>
                      <a:pt x="30680" y="58275"/>
                      <a:pt x="30599" y="59182"/>
                      <a:pt x="30528" y="60089"/>
                    </a:cubicBezTo>
                    <a:cubicBezTo>
                      <a:pt x="30726" y="59726"/>
                      <a:pt x="30917" y="59357"/>
                      <a:pt x="31101" y="58984"/>
                    </a:cubicBezTo>
                    <a:cubicBezTo>
                      <a:pt x="31127" y="59093"/>
                      <a:pt x="31157" y="59199"/>
                      <a:pt x="31186" y="59308"/>
                    </a:cubicBezTo>
                    <a:cubicBezTo>
                      <a:pt x="31235" y="58896"/>
                      <a:pt x="31287" y="58483"/>
                      <a:pt x="31342" y="58071"/>
                    </a:cubicBezTo>
                    <a:cubicBezTo>
                      <a:pt x="31568" y="56385"/>
                      <a:pt x="31841" y="54710"/>
                      <a:pt x="32134" y="53036"/>
                    </a:cubicBezTo>
                    <a:cubicBezTo>
                      <a:pt x="32716" y="49700"/>
                      <a:pt x="33467" y="46394"/>
                      <a:pt x="34154" y="43080"/>
                    </a:cubicBezTo>
                    <a:cubicBezTo>
                      <a:pt x="34352" y="42126"/>
                      <a:pt x="34555" y="41173"/>
                      <a:pt x="34747" y="40218"/>
                    </a:cubicBezTo>
                    <a:cubicBezTo>
                      <a:pt x="34769" y="40103"/>
                      <a:pt x="34794" y="39988"/>
                      <a:pt x="34818" y="39871"/>
                    </a:cubicBezTo>
                    <a:cubicBezTo>
                      <a:pt x="34850" y="39907"/>
                      <a:pt x="34882" y="39941"/>
                      <a:pt x="34916" y="39975"/>
                    </a:cubicBezTo>
                    <a:cubicBezTo>
                      <a:pt x="35104" y="40379"/>
                      <a:pt x="35261" y="40795"/>
                      <a:pt x="35386" y="41224"/>
                    </a:cubicBezTo>
                    <a:cubicBezTo>
                      <a:pt x="35726" y="42398"/>
                      <a:pt x="35958" y="43610"/>
                      <a:pt x="36229" y="44805"/>
                    </a:cubicBezTo>
                    <a:cubicBezTo>
                      <a:pt x="36804" y="47345"/>
                      <a:pt x="37361" y="49890"/>
                      <a:pt x="37926" y="52432"/>
                    </a:cubicBezTo>
                    <a:cubicBezTo>
                      <a:pt x="38468" y="54864"/>
                      <a:pt x="38916" y="57345"/>
                      <a:pt x="39901" y="59644"/>
                    </a:cubicBezTo>
                    <a:cubicBezTo>
                      <a:pt x="40402" y="60812"/>
                      <a:pt x="40986" y="61941"/>
                      <a:pt x="41423" y="63134"/>
                    </a:cubicBezTo>
                    <a:cubicBezTo>
                      <a:pt x="41832" y="64256"/>
                      <a:pt x="42155" y="65403"/>
                      <a:pt x="42501" y="66546"/>
                    </a:cubicBezTo>
                    <a:cubicBezTo>
                      <a:pt x="42881" y="67803"/>
                      <a:pt x="43335" y="69037"/>
                      <a:pt x="43860" y="70242"/>
                    </a:cubicBezTo>
                    <a:cubicBezTo>
                      <a:pt x="44059" y="70702"/>
                      <a:pt x="44247" y="71164"/>
                      <a:pt x="44415" y="71633"/>
                    </a:cubicBezTo>
                    <a:cubicBezTo>
                      <a:pt x="44582" y="71575"/>
                      <a:pt x="44746" y="71509"/>
                      <a:pt x="44911" y="71435"/>
                    </a:cubicBezTo>
                    <a:cubicBezTo>
                      <a:pt x="44853" y="71262"/>
                      <a:pt x="44792" y="71089"/>
                      <a:pt x="44729" y="70917"/>
                    </a:cubicBezTo>
                    <a:cubicBezTo>
                      <a:pt x="44308" y="69769"/>
                      <a:pt x="43846" y="68649"/>
                      <a:pt x="43487" y="67480"/>
                    </a:cubicBezTo>
                    <a:cubicBezTo>
                      <a:pt x="43122" y="66287"/>
                      <a:pt x="42809" y="65078"/>
                      <a:pt x="42436" y="63889"/>
                    </a:cubicBezTo>
                    <a:cubicBezTo>
                      <a:pt x="42057" y="62672"/>
                      <a:pt x="41572" y="61509"/>
                      <a:pt x="41045" y="60352"/>
                    </a:cubicBezTo>
                    <a:cubicBezTo>
                      <a:pt x="40517" y="59187"/>
                      <a:pt x="40064" y="58015"/>
                      <a:pt x="39735" y="56778"/>
                    </a:cubicBezTo>
                    <a:cubicBezTo>
                      <a:pt x="39397" y="55502"/>
                      <a:pt x="39138" y="54202"/>
                      <a:pt x="38857" y="52911"/>
                    </a:cubicBezTo>
                    <a:cubicBezTo>
                      <a:pt x="38290" y="50308"/>
                      <a:pt x="37717" y="47705"/>
                      <a:pt x="37156" y="45101"/>
                    </a:cubicBezTo>
                    <a:cubicBezTo>
                      <a:pt x="36923" y="44014"/>
                      <a:pt x="36728" y="42823"/>
                      <a:pt x="36430" y="41664"/>
                    </a:cubicBezTo>
                    <a:lnTo>
                      <a:pt x="36430" y="41664"/>
                    </a:lnTo>
                    <a:cubicBezTo>
                      <a:pt x="36600" y="41853"/>
                      <a:pt x="36769" y="42043"/>
                      <a:pt x="36936" y="42236"/>
                    </a:cubicBezTo>
                    <a:cubicBezTo>
                      <a:pt x="37970" y="43429"/>
                      <a:pt x="38987" y="44635"/>
                      <a:pt x="40005" y="45842"/>
                    </a:cubicBezTo>
                    <a:cubicBezTo>
                      <a:pt x="42078" y="48297"/>
                      <a:pt x="44095" y="50797"/>
                      <a:pt x="46085" y="53319"/>
                    </a:cubicBezTo>
                    <a:cubicBezTo>
                      <a:pt x="46623" y="54001"/>
                      <a:pt x="47158" y="54686"/>
                      <a:pt x="47689" y="55373"/>
                    </a:cubicBezTo>
                    <a:cubicBezTo>
                      <a:pt x="47635" y="55187"/>
                      <a:pt x="47584" y="54999"/>
                      <a:pt x="47527" y="54815"/>
                    </a:cubicBezTo>
                    <a:lnTo>
                      <a:pt x="47527" y="54815"/>
                    </a:lnTo>
                    <a:cubicBezTo>
                      <a:pt x="47852" y="55026"/>
                      <a:pt x="48180" y="55229"/>
                      <a:pt x="48512" y="55427"/>
                    </a:cubicBezTo>
                    <a:cubicBezTo>
                      <a:pt x="48002" y="54742"/>
                      <a:pt x="47454" y="54078"/>
                      <a:pt x="46948" y="53413"/>
                    </a:cubicBezTo>
                    <a:cubicBezTo>
                      <a:pt x="45994" y="52158"/>
                      <a:pt x="45024" y="50914"/>
                      <a:pt x="44041" y="49682"/>
                    </a:cubicBezTo>
                    <a:cubicBezTo>
                      <a:pt x="42037" y="47167"/>
                      <a:pt x="39981" y="44696"/>
                      <a:pt x="37874" y="42269"/>
                    </a:cubicBezTo>
                    <a:cubicBezTo>
                      <a:pt x="37271" y="41577"/>
                      <a:pt x="36667" y="40885"/>
                      <a:pt x="36061" y="40193"/>
                    </a:cubicBezTo>
                    <a:cubicBezTo>
                      <a:pt x="36009" y="40134"/>
                      <a:pt x="35957" y="40069"/>
                      <a:pt x="35904" y="40007"/>
                    </a:cubicBezTo>
                    <a:cubicBezTo>
                      <a:pt x="35896" y="39987"/>
                      <a:pt x="35889" y="39963"/>
                      <a:pt x="35880" y="39943"/>
                    </a:cubicBezTo>
                    <a:lnTo>
                      <a:pt x="35880" y="39943"/>
                    </a:lnTo>
                    <a:cubicBezTo>
                      <a:pt x="36012" y="40010"/>
                      <a:pt x="36144" y="40076"/>
                      <a:pt x="36276" y="40147"/>
                    </a:cubicBezTo>
                    <a:cubicBezTo>
                      <a:pt x="36897" y="40481"/>
                      <a:pt x="37522" y="40812"/>
                      <a:pt x="38140" y="41153"/>
                    </a:cubicBezTo>
                    <a:cubicBezTo>
                      <a:pt x="39257" y="41767"/>
                      <a:pt x="40260" y="42491"/>
                      <a:pt x="41250" y="43292"/>
                    </a:cubicBezTo>
                    <a:cubicBezTo>
                      <a:pt x="43069" y="44764"/>
                      <a:pt x="44966" y="46126"/>
                      <a:pt x="46968" y="47341"/>
                    </a:cubicBezTo>
                    <a:cubicBezTo>
                      <a:pt x="51016" y="49804"/>
                      <a:pt x="55261" y="51904"/>
                      <a:pt x="59469" y="54073"/>
                    </a:cubicBezTo>
                    <a:cubicBezTo>
                      <a:pt x="60884" y="54801"/>
                      <a:pt x="62284" y="55581"/>
                      <a:pt x="63710" y="56294"/>
                    </a:cubicBezTo>
                    <a:cubicBezTo>
                      <a:pt x="63858" y="56150"/>
                      <a:pt x="63996" y="55997"/>
                      <a:pt x="64130" y="55842"/>
                    </a:cubicBezTo>
                    <a:cubicBezTo>
                      <a:pt x="62961" y="55123"/>
                      <a:pt x="61735" y="54488"/>
                      <a:pt x="60522" y="53845"/>
                    </a:cubicBezTo>
                    <a:cubicBezTo>
                      <a:pt x="58439" y="52741"/>
                      <a:pt x="56334" y="51677"/>
                      <a:pt x="54250" y="50575"/>
                    </a:cubicBezTo>
                    <a:cubicBezTo>
                      <a:pt x="50059" y="48357"/>
                      <a:pt x="45941" y="45969"/>
                      <a:pt x="42193" y="43050"/>
                    </a:cubicBezTo>
                    <a:cubicBezTo>
                      <a:pt x="41123" y="42219"/>
                      <a:pt x="40074" y="41391"/>
                      <a:pt x="38886" y="40731"/>
                    </a:cubicBezTo>
                    <a:cubicBezTo>
                      <a:pt x="38248" y="40377"/>
                      <a:pt x="37596" y="40044"/>
                      <a:pt x="36950" y="39704"/>
                    </a:cubicBezTo>
                    <a:cubicBezTo>
                      <a:pt x="36772" y="39611"/>
                      <a:pt x="36595" y="39509"/>
                      <a:pt x="36415" y="39408"/>
                    </a:cubicBezTo>
                    <a:lnTo>
                      <a:pt x="36415" y="39408"/>
                    </a:lnTo>
                    <a:cubicBezTo>
                      <a:pt x="37002" y="39442"/>
                      <a:pt x="37590" y="39494"/>
                      <a:pt x="38172" y="39577"/>
                    </a:cubicBezTo>
                    <a:cubicBezTo>
                      <a:pt x="38942" y="39684"/>
                      <a:pt x="39707" y="39829"/>
                      <a:pt x="40482" y="39904"/>
                    </a:cubicBezTo>
                    <a:cubicBezTo>
                      <a:pt x="40816" y="39935"/>
                      <a:pt x="41150" y="39947"/>
                      <a:pt x="41484" y="39947"/>
                    </a:cubicBezTo>
                    <a:cubicBezTo>
                      <a:pt x="41976" y="39947"/>
                      <a:pt x="42468" y="39921"/>
                      <a:pt x="42961" y="39892"/>
                    </a:cubicBezTo>
                    <a:cubicBezTo>
                      <a:pt x="44335" y="39812"/>
                      <a:pt x="45712" y="39783"/>
                      <a:pt x="47089" y="39783"/>
                    </a:cubicBezTo>
                    <a:cubicBezTo>
                      <a:pt x="49103" y="39783"/>
                      <a:pt x="51119" y="39845"/>
                      <a:pt x="53130" y="39904"/>
                    </a:cubicBezTo>
                    <a:cubicBezTo>
                      <a:pt x="54061" y="39931"/>
                      <a:pt x="54995" y="39958"/>
                      <a:pt x="55922" y="40042"/>
                    </a:cubicBezTo>
                    <a:cubicBezTo>
                      <a:pt x="56279" y="40075"/>
                      <a:pt x="56635" y="40120"/>
                      <a:pt x="56988" y="40169"/>
                    </a:cubicBezTo>
                    <a:cubicBezTo>
                      <a:pt x="56674" y="39976"/>
                      <a:pt x="56354" y="39789"/>
                      <a:pt x="56031" y="39607"/>
                    </a:cubicBezTo>
                    <a:cubicBezTo>
                      <a:pt x="56183" y="39572"/>
                      <a:pt x="56334" y="39528"/>
                      <a:pt x="56486" y="39489"/>
                    </a:cubicBezTo>
                    <a:cubicBezTo>
                      <a:pt x="55704" y="39362"/>
                      <a:pt x="54900" y="39323"/>
                      <a:pt x="54147" y="39289"/>
                    </a:cubicBezTo>
                    <a:cubicBezTo>
                      <a:pt x="52424" y="39211"/>
                      <a:pt x="50698" y="39167"/>
                      <a:pt x="48974" y="39135"/>
                    </a:cubicBezTo>
                    <a:cubicBezTo>
                      <a:pt x="48354" y="39124"/>
                      <a:pt x="47735" y="39118"/>
                      <a:pt x="47115" y="39118"/>
                    </a:cubicBezTo>
                    <a:cubicBezTo>
                      <a:pt x="46022" y="39118"/>
                      <a:pt x="44929" y="39137"/>
                      <a:pt x="43836" y="39183"/>
                    </a:cubicBezTo>
                    <a:cubicBezTo>
                      <a:pt x="43105" y="39212"/>
                      <a:pt x="42371" y="39267"/>
                      <a:pt x="41637" y="39267"/>
                    </a:cubicBezTo>
                    <a:cubicBezTo>
                      <a:pt x="41536" y="39267"/>
                      <a:pt x="41436" y="39266"/>
                      <a:pt x="41336" y="39264"/>
                    </a:cubicBezTo>
                    <a:cubicBezTo>
                      <a:pt x="40448" y="39245"/>
                      <a:pt x="39576" y="39083"/>
                      <a:pt x="38701" y="38942"/>
                    </a:cubicBezTo>
                    <a:cubicBezTo>
                      <a:pt x="37859" y="38807"/>
                      <a:pt x="37007" y="38707"/>
                      <a:pt x="36155" y="38650"/>
                    </a:cubicBezTo>
                    <a:cubicBezTo>
                      <a:pt x="36591" y="38440"/>
                      <a:pt x="37029" y="38232"/>
                      <a:pt x="37475" y="38039"/>
                    </a:cubicBezTo>
                    <a:cubicBezTo>
                      <a:pt x="38637" y="37534"/>
                      <a:pt x="39827" y="37089"/>
                      <a:pt x="41011" y="36643"/>
                    </a:cubicBezTo>
                    <a:cubicBezTo>
                      <a:pt x="43298" y="35779"/>
                      <a:pt x="45547" y="34832"/>
                      <a:pt x="47760" y="33803"/>
                    </a:cubicBezTo>
                    <a:cubicBezTo>
                      <a:pt x="52228" y="31738"/>
                      <a:pt x="56628" y="29520"/>
                      <a:pt x="61187" y="27658"/>
                    </a:cubicBezTo>
                    <a:cubicBezTo>
                      <a:pt x="62461" y="27137"/>
                      <a:pt x="63753" y="26653"/>
                      <a:pt x="65061" y="26220"/>
                    </a:cubicBezTo>
                    <a:cubicBezTo>
                      <a:pt x="65716" y="26003"/>
                      <a:pt x="66372" y="25797"/>
                      <a:pt x="67026" y="25578"/>
                    </a:cubicBezTo>
                    <a:cubicBezTo>
                      <a:pt x="67191" y="25519"/>
                      <a:pt x="67361" y="25456"/>
                      <a:pt x="67528" y="25392"/>
                    </a:cubicBezTo>
                    <a:cubicBezTo>
                      <a:pt x="67503" y="25333"/>
                      <a:pt x="67479" y="25272"/>
                      <a:pt x="67452" y="25211"/>
                    </a:cubicBezTo>
                    <a:cubicBezTo>
                      <a:pt x="67408" y="25118"/>
                      <a:pt x="67357" y="25032"/>
                      <a:pt x="67310" y="24944"/>
                    </a:cubicBezTo>
                    <a:cubicBezTo>
                      <a:pt x="67268" y="24950"/>
                      <a:pt x="67225" y="24954"/>
                      <a:pt x="67183" y="24962"/>
                    </a:cubicBezTo>
                    <a:cubicBezTo>
                      <a:pt x="66558" y="25084"/>
                      <a:pt x="65942" y="25245"/>
                      <a:pt x="65330" y="25419"/>
                    </a:cubicBezTo>
                    <a:cubicBezTo>
                      <a:pt x="64160" y="25751"/>
                      <a:pt x="63008" y="26152"/>
                      <a:pt x="61869" y="26572"/>
                    </a:cubicBezTo>
                    <a:cubicBezTo>
                      <a:pt x="59593" y="27409"/>
                      <a:pt x="57369" y="28386"/>
                      <a:pt x="55174" y="29416"/>
                    </a:cubicBezTo>
                    <a:cubicBezTo>
                      <a:pt x="50659" y="31539"/>
                      <a:pt x="46217" y="33796"/>
                      <a:pt x="41565" y="35612"/>
                    </a:cubicBezTo>
                    <a:cubicBezTo>
                      <a:pt x="40274" y="36116"/>
                      <a:pt x="38974" y="36604"/>
                      <a:pt x="37696" y="37147"/>
                    </a:cubicBezTo>
                    <a:cubicBezTo>
                      <a:pt x="37197" y="37358"/>
                      <a:pt x="36684" y="37577"/>
                      <a:pt x="36183" y="37817"/>
                    </a:cubicBezTo>
                    <a:cubicBezTo>
                      <a:pt x="36644" y="37446"/>
                      <a:pt x="37079" y="37033"/>
                      <a:pt x="37520" y="36661"/>
                    </a:cubicBezTo>
                    <a:cubicBezTo>
                      <a:pt x="38283" y="36013"/>
                      <a:pt x="39045" y="35363"/>
                      <a:pt x="39807" y="34712"/>
                    </a:cubicBezTo>
                    <a:cubicBezTo>
                      <a:pt x="41272" y="33451"/>
                      <a:pt x="42744" y="32199"/>
                      <a:pt x="44185" y="30907"/>
                    </a:cubicBezTo>
                    <a:cubicBezTo>
                      <a:pt x="46940" y="28438"/>
                      <a:pt x="49522" y="25829"/>
                      <a:pt x="51687" y="22820"/>
                    </a:cubicBezTo>
                    <a:cubicBezTo>
                      <a:pt x="51859" y="22579"/>
                      <a:pt x="52032" y="22341"/>
                      <a:pt x="52204" y="22101"/>
                    </a:cubicBezTo>
                    <a:lnTo>
                      <a:pt x="52204" y="22101"/>
                    </a:lnTo>
                    <a:cubicBezTo>
                      <a:pt x="52011" y="22156"/>
                      <a:pt x="51817" y="22209"/>
                      <a:pt x="51624" y="22270"/>
                    </a:cubicBezTo>
                    <a:cubicBezTo>
                      <a:pt x="51920" y="21754"/>
                      <a:pt x="52199" y="21226"/>
                      <a:pt x="52467" y="20691"/>
                    </a:cubicBezTo>
                    <a:lnTo>
                      <a:pt x="52467" y="20691"/>
                    </a:lnTo>
                    <a:cubicBezTo>
                      <a:pt x="52248" y="20970"/>
                      <a:pt x="52035" y="21249"/>
                      <a:pt x="51825" y="21534"/>
                    </a:cubicBezTo>
                    <a:cubicBezTo>
                      <a:pt x="50720" y="23025"/>
                      <a:pt x="49625" y="24502"/>
                      <a:pt x="48373" y="25878"/>
                    </a:cubicBezTo>
                    <a:cubicBezTo>
                      <a:pt x="45807" y="28701"/>
                      <a:pt x="42881" y="31166"/>
                      <a:pt x="40021" y="33679"/>
                    </a:cubicBezTo>
                    <a:cubicBezTo>
                      <a:pt x="39158" y="34436"/>
                      <a:pt x="38300" y="35196"/>
                      <a:pt x="37442" y="35959"/>
                    </a:cubicBezTo>
                    <a:cubicBezTo>
                      <a:pt x="36720" y="36602"/>
                      <a:pt x="35896" y="37220"/>
                      <a:pt x="35256" y="37959"/>
                    </a:cubicBezTo>
                    <a:cubicBezTo>
                      <a:pt x="35237" y="37941"/>
                      <a:pt x="35215" y="37922"/>
                      <a:pt x="35193" y="37908"/>
                    </a:cubicBezTo>
                    <a:cubicBezTo>
                      <a:pt x="35209" y="37798"/>
                      <a:pt x="35225" y="37688"/>
                      <a:pt x="35239" y="37578"/>
                    </a:cubicBezTo>
                    <a:cubicBezTo>
                      <a:pt x="36171" y="35551"/>
                      <a:pt x="37182" y="33571"/>
                      <a:pt x="38280" y="31620"/>
                    </a:cubicBezTo>
                    <a:cubicBezTo>
                      <a:pt x="39669" y="29152"/>
                      <a:pt x="41118" y="26715"/>
                      <a:pt x="42406" y="24191"/>
                    </a:cubicBezTo>
                    <a:cubicBezTo>
                      <a:pt x="44985" y="19144"/>
                      <a:pt x="46985" y="13837"/>
                      <a:pt x="49299" y="8670"/>
                    </a:cubicBezTo>
                    <a:cubicBezTo>
                      <a:pt x="49943" y="7232"/>
                      <a:pt x="50602" y="5799"/>
                      <a:pt x="51311" y="4391"/>
                    </a:cubicBezTo>
                    <a:cubicBezTo>
                      <a:pt x="51336" y="4336"/>
                      <a:pt x="51365" y="4284"/>
                      <a:pt x="51392" y="4233"/>
                    </a:cubicBezTo>
                    <a:cubicBezTo>
                      <a:pt x="51211" y="4103"/>
                      <a:pt x="51027" y="3981"/>
                      <a:pt x="50834" y="3868"/>
                    </a:cubicBezTo>
                    <a:cubicBezTo>
                      <a:pt x="50593" y="4309"/>
                      <a:pt x="50358" y="4756"/>
                      <a:pt x="50126" y="5203"/>
                    </a:cubicBezTo>
                    <a:cubicBezTo>
                      <a:pt x="48747" y="7889"/>
                      <a:pt x="47539" y="10652"/>
                      <a:pt x="46349" y="13424"/>
                    </a:cubicBezTo>
                    <a:cubicBezTo>
                      <a:pt x="45147" y="16225"/>
                      <a:pt x="43959" y="19036"/>
                      <a:pt x="42645" y="21784"/>
                    </a:cubicBezTo>
                    <a:cubicBezTo>
                      <a:pt x="41330" y="24534"/>
                      <a:pt x="39818" y="27174"/>
                      <a:pt x="38304" y="29817"/>
                    </a:cubicBezTo>
                    <a:cubicBezTo>
                      <a:pt x="37283" y="31596"/>
                      <a:pt x="36243" y="33395"/>
                      <a:pt x="35325" y="35246"/>
                    </a:cubicBezTo>
                    <a:cubicBezTo>
                      <a:pt x="35356" y="34801"/>
                      <a:pt x="35381" y="34358"/>
                      <a:pt x="35405" y="33918"/>
                    </a:cubicBezTo>
                    <a:cubicBezTo>
                      <a:pt x="35506" y="32070"/>
                      <a:pt x="35562" y="30220"/>
                      <a:pt x="35667" y="28374"/>
                    </a:cubicBezTo>
                    <a:cubicBezTo>
                      <a:pt x="35882" y="24656"/>
                      <a:pt x="36193" y="20943"/>
                      <a:pt x="36603" y="17240"/>
                    </a:cubicBezTo>
                    <a:cubicBezTo>
                      <a:pt x="36721" y="16183"/>
                      <a:pt x="36850" y="15127"/>
                      <a:pt x="36985" y="14072"/>
                    </a:cubicBezTo>
                    <a:cubicBezTo>
                      <a:pt x="37058" y="13505"/>
                      <a:pt x="37139" y="12938"/>
                      <a:pt x="37200" y="12368"/>
                    </a:cubicBezTo>
                    <a:lnTo>
                      <a:pt x="37200" y="12368"/>
                    </a:lnTo>
                    <a:cubicBezTo>
                      <a:pt x="37099" y="12566"/>
                      <a:pt x="36992" y="12762"/>
                      <a:pt x="36894" y="12962"/>
                    </a:cubicBezTo>
                    <a:cubicBezTo>
                      <a:pt x="36821" y="12654"/>
                      <a:pt x="36738" y="12349"/>
                      <a:pt x="36655" y="12043"/>
                    </a:cubicBezTo>
                    <a:cubicBezTo>
                      <a:pt x="36344" y="13444"/>
                      <a:pt x="36204" y="14905"/>
                      <a:pt x="36016" y="16313"/>
                    </a:cubicBezTo>
                    <a:cubicBezTo>
                      <a:pt x="35769" y="18147"/>
                      <a:pt x="35544" y="19985"/>
                      <a:pt x="35363" y="21826"/>
                    </a:cubicBezTo>
                    <a:cubicBezTo>
                      <a:pt x="34999" y="25502"/>
                      <a:pt x="34801" y="29179"/>
                      <a:pt x="34637" y="32867"/>
                    </a:cubicBezTo>
                    <a:cubicBezTo>
                      <a:pt x="34576" y="34197"/>
                      <a:pt x="34474" y="35510"/>
                      <a:pt x="34340" y="36824"/>
                    </a:cubicBezTo>
                    <a:cubicBezTo>
                      <a:pt x="31853" y="26961"/>
                      <a:pt x="29375" y="17096"/>
                      <a:pt x="26815" y="7254"/>
                    </a:cubicBezTo>
                    <a:cubicBezTo>
                      <a:pt x="26422" y="5746"/>
                      <a:pt x="26029" y="4240"/>
                      <a:pt x="25622" y="2735"/>
                    </a:cubicBezTo>
                    <a:cubicBezTo>
                      <a:pt x="25375" y="1830"/>
                      <a:pt x="25153" y="908"/>
                      <a:pt x="2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8718;p66">
                <a:extLst>
                  <a:ext uri="{FF2B5EF4-FFF2-40B4-BE49-F238E27FC236}">
                    <a16:creationId xmlns:a16="http://schemas.microsoft.com/office/drawing/2014/main" id="{99BC5603-7EBA-A607-9E85-0B7A16D36121}"/>
                  </a:ext>
                </a:extLst>
              </p:cNvPr>
              <p:cNvSpPr/>
              <p:nvPr/>
            </p:nvSpPr>
            <p:spPr>
              <a:xfrm>
                <a:off x="-1575696" y="-1337745"/>
                <a:ext cx="583457" cy="583475"/>
              </a:xfrm>
              <a:custGeom>
                <a:avLst/>
                <a:gdLst/>
                <a:ahLst/>
                <a:cxnLst/>
                <a:rect l="l" t="t" r="r" b="b"/>
                <a:pathLst>
                  <a:path w="32705" h="32706" extrusionOk="0">
                    <a:moveTo>
                      <a:pt x="16351" y="0"/>
                    </a:moveTo>
                    <a:cubicBezTo>
                      <a:pt x="12016" y="0"/>
                      <a:pt x="7856" y="1725"/>
                      <a:pt x="4789" y="4791"/>
                    </a:cubicBezTo>
                    <a:cubicBezTo>
                      <a:pt x="1723" y="7858"/>
                      <a:pt x="0" y="12017"/>
                      <a:pt x="0" y="16353"/>
                    </a:cubicBezTo>
                    <a:cubicBezTo>
                      <a:pt x="0" y="20691"/>
                      <a:pt x="1723" y="24850"/>
                      <a:pt x="4789" y="27917"/>
                    </a:cubicBezTo>
                    <a:cubicBezTo>
                      <a:pt x="7856" y="30983"/>
                      <a:pt x="12016" y="32706"/>
                      <a:pt x="16351" y="32706"/>
                    </a:cubicBezTo>
                    <a:cubicBezTo>
                      <a:pt x="20689" y="32706"/>
                      <a:pt x="24848" y="30983"/>
                      <a:pt x="27915" y="27917"/>
                    </a:cubicBezTo>
                    <a:cubicBezTo>
                      <a:pt x="30981" y="24850"/>
                      <a:pt x="32704" y="20691"/>
                      <a:pt x="32704" y="16353"/>
                    </a:cubicBezTo>
                    <a:cubicBezTo>
                      <a:pt x="32704" y="12017"/>
                      <a:pt x="30981" y="7858"/>
                      <a:pt x="27915" y="4791"/>
                    </a:cubicBezTo>
                    <a:cubicBezTo>
                      <a:pt x="24848" y="1725"/>
                      <a:pt x="20689" y="0"/>
                      <a:pt x="16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8719;p66">
                <a:extLst>
                  <a:ext uri="{FF2B5EF4-FFF2-40B4-BE49-F238E27FC236}">
                    <a16:creationId xmlns:a16="http://schemas.microsoft.com/office/drawing/2014/main" id="{F7DCCB7C-B729-EBD8-6FD1-181202053A11}"/>
                  </a:ext>
                </a:extLst>
              </p:cNvPr>
              <p:cNvSpPr/>
              <p:nvPr/>
            </p:nvSpPr>
            <p:spPr>
              <a:xfrm>
                <a:off x="-3143760" y="-1062742"/>
                <a:ext cx="179881" cy="103757"/>
              </a:xfrm>
              <a:custGeom>
                <a:avLst/>
                <a:gdLst/>
                <a:ahLst/>
                <a:cxnLst/>
                <a:rect l="l" t="t" r="r" b="b"/>
                <a:pathLst>
                  <a:path w="10083" h="5816" extrusionOk="0">
                    <a:moveTo>
                      <a:pt x="6388" y="0"/>
                    </a:moveTo>
                    <a:cubicBezTo>
                      <a:pt x="3810" y="0"/>
                      <a:pt x="433" y="1155"/>
                      <a:pt x="247" y="2321"/>
                    </a:cubicBezTo>
                    <a:cubicBezTo>
                      <a:pt x="1" y="3865"/>
                      <a:pt x="1023" y="5815"/>
                      <a:pt x="4058" y="5815"/>
                    </a:cubicBezTo>
                    <a:cubicBezTo>
                      <a:pt x="4555" y="5815"/>
                      <a:pt x="5106" y="5763"/>
                      <a:pt x="5714" y="5648"/>
                    </a:cubicBezTo>
                    <a:cubicBezTo>
                      <a:pt x="8932" y="5040"/>
                      <a:pt x="10082" y="3642"/>
                      <a:pt x="9241" y="1197"/>
                    </a:cubicBezTo>
                    <a:cubicBezTo>
                      <a:pt x="8946" y="339"/>
                      <a:pt x="7784" y="0"/>
                      <a:pt x="6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8720;p66">
                <a:extLst>
                  <a:ext uri="{FF2B5EF4-FFF2-40B4-BE49-F238E27FC236}">
                    <a16:creationId xmlns:a16="http://schemas.microsoft.com/office/drawing/2014/main" id="{C1DB2C14-0271-E039-B0E7-06FBD4DB8B71}"/>
                  </a:ext>
                </a:extLst>
              </p:cNvPr>
              <p:cNvSpPr/>
              <p:nvPr/>
            </p:nvSpPr>
            <p:spPr>
              <a:xfrm>
                <a:off x="-3278702" y="-1338834"/>
                <a:ext cx="384827" cy="334411"/>
              </a:xfrm>
              <a:custGeom>
                <a:avLst/>
                <a:gdLst/>
                <a:ahLst/>
                <a:cxnLst/>
                <a:rect l="l" t="t" r="r" b="b"/>
                <a:pathLst>
                  <a:path w="21571" h="18745" extrusionOk="0">
                    <a:moveTo>
                      <a:pt x="12350" y="1"/>
                    </a:moveTo>
                    <a:cubicBezTo>
                      <a:pt x="11152" y="1"/>
                      <a:pt x="9867" y="1316"/>
                      <a:pt x="10082" y="2739"/>
                    </a:cubicBezTo>
                    <a:cubicBezTo>
                      <a:pt x="10402" y="4857"/>
                      <a:pt x="9973" y="7596"/>
                      <a:pt x="9973" y="7596"/>
                    </a:cubicBezTo>
                    <a:cubicBezTo>
                      <a:pt x="9973" y="7596"/>
                      <a:pt x="9232" y="3757"/>
                      <a:pt x="7904" y="2094"/>
                    </a:cubicBezTo>
                    <a:cubicBezTo>
                      <a:pt x="7516" y="1609"/>
                      <a:pt x="6993" y="1396"/>
                      <a:pt x="6468" y="1396"/>
                    </a:cubicBezTo>
                    <a:cubicBezTo>
                      <a:pt x="5193" y="1396"/>
                      <a:pt x="3911" y="2654"/>
                      <a:pt x="4565" y="4324"/>
                    </a:cubicBezTo>
                    <a:cubicBezTo>
                      <a:pt x="5487" y="6682"/>
                      <a:pt x="5947" y="9677"/>
                      <a:pt x="5947" y="9677"/>
                    </a:cubicBezTo>
                    <a:cubicBezTo>
                      <a:pt x="5947" y="9677"/>
                      <a:pt x="4890" y="7523"/>
                      <a:pt x="3404" y="6289"/>
                    </a:cubicBezTo>
                    <a:cubicBezTo>
                      <a:pt x="3156" y="6084"/>
                      <a:pt x="2889" y="5993"/>
                      <a:pt x="2623" y="5993"/>
                    </a:cubicBezTo>
                    <a:cubicBezTo>
                      <a:pt x="1292" y="5993"/>
                      <a:pt x="0" y="8280"/>
                      <a:pt x="1473" y="10010"/>
                    </a:cubicBezTo>
                    <a:cubicBezTo>
                      <a:pt x="3238" y="12087"/>
                      <a:pt x="5171" y="17792"/>
                      <a:pt x="8345" y="18546"/>
                    </a:cubicBezTo>
                    <a:cubicBezTo>
                      <a:pt x="8937" y="18687"/>
                      <a:pt x="9555" y="18745"/>
                      <a:pt x="10170" y="18745"/>
                    </a:cubicBezTo>
                    <a:cubicBezTo>
                      <a:pt x="12856" y="18745"/>
                      <a:pt x="15472" y="17651"/>
                      <a:pt x="15472" y="17651"/>
                    </a:cubicBezTo>
                    <a:cubicBezTo>
                      <a:pt x="18591" y="16534"/>
                      <a:pt x="21571" y="10907"/>
                      <a:pt x="21121" y="7259"/>
                    </a:cubicBezTo>
                    <a:cubicBezTo>
                      <a:pt x="20926" y="5683"/>
                      <a:pt x="20072" y="4905"/>
                      <a:pt x="19025" y="4905"/>
                    </a:cubicBezTo>
                    <a:cubicBezTo>
                      <a:pt x="17648" y="4905"/>
                      <a:pt x="15937" y="6251"/>
                      <a:pt x="14952" y="8894"/>
                    </a:cubicBezTo>
                    <a:cubicBezTo>
                      <a:pt x="14952" y="8894"/>
                      <a:pt x="14957" y="3443"/>
                      <a:pt x="13864" y="1090"/>
                    </a:cubicBezTo>
                    <a:cubicBezTo>
                      <a:pt x="13504" y="317"/>
                      <a:pt x="12938" y="1"/>
                      <a:pt x="1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8721;p66">
                <a:extLst>
                  <a:ext uri="{FF2B5EF4-FFF2-40B4-BE49-F238E27FC236}">
                    <a16:creationId xmlns:a16="http://schemas.microsoft.com/office/drawing/2014/main" id="{7FD44725-0861-7E2F-ADB3-DB973D528FBA}"/>
                  </a:ext>
                </a:extLst>
              </p:cNvPr>
              <p:cNvSpPr/>
              <p:nvPr/>
            </p:nvSpPr>
            <p:spPr>
              <a:xfrm>
                <a:off x="-2506961" y="-1376975"/>
                <a:ext cx="118690" cy="53252"/>
              </a:xfrm>
              <a:custGeom>
                <a:avLst/>
                <a:gdLst/>
                <a:ahLst/>
                <a:cxnLst/>
                <a:rect l="l" t="t" r="r" b="b"/>
                <a:pathLst>
                  <a:path w="6653" h="2985" extrusionOk="0">
                    <a:moveTo>
                      <a:pt x="3764" y="1"/>
                    </a:moveTo>
                    <a:cubicBezTo>
                      <a:pt x="3360" y="1"/>
                      <a:pt x="2956" y="48"/>
                      <a:pt x="2569" y="135"/>
                    </a:cubicBezTo>
                    <a:cubicBezTo>
                      <a:pt x="1544" y="367"/>
                      <a:pt x="95" y="1050"/>
                      <a:pt x="26" y="2243"/>
                    </a:cubicBezTo>
                    <a:cubicBezTo>
                      <a:pt x="0" y="2703"/>
                      <a:pt x="410" y="2985"/>
                      <a:pt x="816" y="2985"/>
                    </a:cubicBezTo>
                    <a:cubicBezTo>
                      <a:pt x="871" y="2985"/>
                      <a:pt x="925" y="2980"/>
                      <a:pt x="979" y="2969"/>
                    </a:cubicBezTo>
                    <a:cubicBezTo>
                      <a:pt x="1214" y="2924"/>
                      <a:pt x="1419" y="2804"/>
                      <a:pt x="1618" y="2678"/>
                    </a:cubicBezTo>
                    <a:cubicBezTo>
                      <a:pt x="1681" y="2638"/>
                      <a:pt x="1742" y="2594"/>
                      <a:pt x="1799" y="2548"/>
                    </a:cubicBezTo>
                    <a:cubicBezTo>
                      <a:pt x="1820" y="2533"/>
                      <a:pt x="1828" y="2526"/>
                      <a:pt x="1842" y="2514"/>
                    </a:cubicBezTo>
                    <a:cubicBezTo>
                      <a:pt x="1852" y="2509"/>
                      <a:pt x="1857" y="2506"/>
                      <a:pt x="1872" y="2497"/>
                    </a:cubicBezTo>
                    <a:cubicBezTo>
                      <a:pt x="1960" y="2441"/>
                      <a:pt x="2046" y="2380"/>
                      <a:pt x="2136" y="2328"/>
                    </a:cubicBezTo>
                    <a:cubicBezTo>
                      <a:pt x="2227" y="2276"/>
                      <a:pt x="2320" y="2230"/>
                      <a:pt x="2414" y="2182"/>
                    </a:cubicBezTo>
                    <a:cubicBezTo>
                      <a:pt x="2422" y="2179"/>
                      <a:pt x="2432" y="2174"/>
                      <a:pt x="2442" y="2167"/>
                    </a:cubicBezTo>
                    <a:cubicBezTo>
                      <a:pt x="2464" y="2159"/>
                      <a:pt x="2488" y="2152"/>
                      <a:pt x="2508" y="2145"/>
                    </a:cubicBezTo>
                    <a:cubicBezTo>
                      <a:pt x="2705" y="2072"/>
                      <a:pt x="2908" y="2017"/>
                      <a:pt x="3112" y="1976"/>
                    </a:cubicBezTo>
                    <a:cubicBezTo>
                      <a:pt x="3146" y="1969"/>
                      <a:pt x="3180" y="1962"/>
                      <a:pt x="3214" y="1957"/>
                    </a:cubicBezTo>
                    <a:cubicBezTo>
                      <a:pt x="3227" y="1961"/>
                      <a:pt x="3244" y="1963"/>
                      <a:pt x="3264" y="1963"/>
                    </a:cubicBezTo>
                    <a:cubicBezTo>
                      <a:pt x="3345" y="1963"/>
                      <a:pt x="3465" y="1935"/>
                      <a:pt x="3519" y="1932"/>
                    </a:cubicBezTo>
                    <a:cubicBezTo>
                      <a:pt x="3565" y="1930"/>
                      <a:pt x="3612" y="1929"/>
                      <a:pt x="3658" y="1929"/>
                    </a:cubicBezTo>
                    <a:cubicBezTo>
                      <a:pt x="3705" y="1929"/>
                      <a:pt x="3751" y="1930"/>
                      <a:pt x="3798" y="1932"/>
                    </a:cubicBezTo>
                    <a:cubicBezTo>
                      <a:pt x="3845" y="1934"/>
                      <a:pt x="3891" y="1937"/>
                      <a:pt x="3938" y="1939"/>
                    </a:cubicBezTo>
                    <a:cubicBezTo>
                      <a:pt x="3963" y="1941"/>
                      <a:pt x="4116" y="1947"/>
                      <a:pt x="4107" y="1947"/>
                    </a:cubicBezTo>
                    <a:cubicBezTo>
                      <a:pt x="4104" y="1947"/>
                      <a:pt x="4089" y="1947"/>
                      <a:pt x="4053" y="1946"/>
                    </a:cubicBezTo>
                    <a:cubicBezTo>
                      <a:pt x="4045" y="1945"/>
                      <a:pt x="4039" y="1945"/>
                      <a:pt x="4033" y="1945"/>
                    </a:cubicBezTo>
                    <a:cubicBezTo>
                      <a:pt x="3938" y="1945"/>
                      <a:pt x="4194" y="1971"/>
                      <a:pt x="4233" y="1979"/>
                    </a:cubicBezTo>
                    <a:cubicBezTo>
                      <a:pt x="4336" y="2001"/>
                      <a:pt x="4438" y="2027"/>
                      <a:pt x="4537" y="2057"/>
                    </a:cubicBezTo>
                    <a:cubicBezTo>
                      <a:pt x="4737" y="2115"/>
                      <a:pt x="4927" y="2203"/>
                      <a:pt x="5125" y="2267"/>
                    </a:cubicBezTo>
                    <a:cubicBezTo>
                      <a:pt x="5328" y="2333"/>
                      <a:pt x="5590" y="2397"/>
                      <a:pt x="5803" y="2404"/>
                    </a:cubicBezTo>
                    <a:cubicBezTo>
                      <a:pt x="5813" y="2404"/>
                      <a:pt x="5823" y="2405"/>
                      <a:pt x="5833" y="2405"/>
                    </a:cubicBezTo>
                    <a:cubicBezTo>
                      <a:pt x="6283" y="2405"/>
                      <a:pt x="6618" y="2065"/>
                      <a:pt x="6638" y="1622"/>
                    </a:cubicBezTo>
                    <a:cubicBezTo>
                      <a:pt x="6653" y="1286"/>
                      <a:pt x="6404" y="994"/>
                      <a:pt x="6187" y="766"/>
                    </a:cubicBezTo>
                    <a:cubicBezTo>
                      <a:pt x="5950" y="516"/>
                      <a:pt x="5639" y="377"/>
                      <a:pt x="5319" y="262"/>
                    </a:cubicBezTo>
                    <a:cubicBezTo>
                      <a:pt x="4825" y="82"/>
                      <a:pt x="4294" y="1"/>
                      <a:pt x="3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8722;p66">
                <a:extLst>
                  <a:ext uri="{FF2B5EF4-FFF2-40B4-BE49-F238E27FC236}">
                    <a16:creationId xmlns:a16="http://schemas.microsoft.com/office/drawing/2014/main" id="{9377BB22-672B-F5F2-97DD-2D3D31F54B1E}"/>
                  </a:ext>
                </a:extLst>
              </p:cNvPr>
              <p:cNvSpPr/>
              <p:nvPr/>
            </p:nvSpPr>
            <p:spPr>
              <a:xfrm>
                <a:off x="-2506872" y="-1257037"/>
                <a:ext cx="112392" cy="132908"/>
              </a:xfrm>
              <a:custGeom>
                <a:avLst/>
                <a:gdLst/>
                <a:ahLst/>
                <a:cxnLst/>
                <a:rect l="l" t="t" r="r" b="b"/>
                <a:pathLst>
                  <a:path w="6300" h="7450" extrusionOk="0">
                    <a:moveTo>
                      <a:pt x="3145" y="0"/>
                    </a:moveTo>
                    <a:cubicBezTo>
                      <a:pt x="2567" y="0"/>
                      <a:pt x="2001" y="176"/>
                      <a:pt x="1591" y="572"/>
                    </a:cubicBezTo>
                    <a:cubicBezTo>
                      <a:pt x="0" y="2109"/>
                      <a:pt x="185" y="5192"/>
                      <a:pt x="1776" y="6693"/>
                    </a:cubicBezTo>
                    <a:cubicBezTo>
                      <a:pt x="2030" y="6932"/>
                      <a:pt x="2326" y="7125"/>
                      <a:pt x="2649" y="7262"/>
                    </a:cubicBezTo>
                    <a:cubicBezTo>
                      <a:pt x="2957" y="7391"/>
                      <a:pt x="3242" y="7450"/>
                      <a:pt x="3504" y="7450"/>
                    </a:cubicBezTo>
                    <a:cubicBezTo>
                      <a:pt x="5655" y="7450"/>
                      <a:pt x="6299" y="3493"/>
                      <a:pt x="5775" y="1855"/>
                    </a:cubicBezTo>
                    <a:cubicBezTo>
                      <a:pt x="5612" y="1350"/>
                      <a:pt x="5336" y="893"/>
                      <a:pt x="4903" y="569"/>
                    </a:cubicBezTo>
                    <a:cubicBezTo>
                      <a:pt x="4426" y="210"/>
                      <a:pt x="3778"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8723;p66">
                <a:extLst>
                  <a:ext uri="{FF2B5EF4-FFF2-40B4-BE49-F238E27FC236}">
                    <a16:creationId xmlns:a16="http://schemas.microsoft.com/office/drawing/2014/main" id="{B756E00C-97B2-DFC2-22B8-F048EA1729B2}"/>
                  </a:ext>
                </a:extLst>
              </p:cNvPr>
              <p:cNvSpPr/>
              <p:nvPr/>
            </p:nvSpPr>
            <p:spPr>
              <a:xfrm>
                <a:off x="-2190230" y="-1377011"/>
                <a:ext cx="118725" cy="53270"/>
              </a:xfrm>
              <a:custGeom>
                <a:avLst/>
                <a:gdLst/>
                <a:ahLst/>
                <a:cxnLst/>
                <a:rect l="l" t="t" r="r" b="b"/>
                <a:pathLst>
                  <a:path w="6655" h="2986" extrusionOk="0">
                    <a:moveTo>
                      <a:pt x="2888" y="1"/>
                    </a:moveTo>
                    <a:cubicBezTo>
                      <a:pt x="2358" y="1"/>
                      <a:pt x="1827" y="82"/>
                      <a:pt x="1334" y="260"/>
                    </a:cubicBezTo>
                    <a:cubicBezTo>
                      <a:pt x="1016" y="377"/>
                      <a:pt x="704" y="516"/>
                      <a:pt x="467" y="766"/>
                    </a:cubicBezTo>
                    <a:cubicBezTo>
                      <a:pt x="249" y="996"/>
                      <a:pt x="0" y="1288"/>
                      <a:pt x="16" y="1623"/>
                    </a:cubicBezTo>
                    <a:cubicBezTo>
                      <a:pt x="35" y="2065"/>
                      <a:pt x="370" y="2403"/>
                      <a:pt x="822" y="2403"/>
                    </a:cubicBezTo>
                    <a:cubicBezTo>
                      <a:pt x="832" y="2403"/>
                      <a:pt x="842" y="2403"/>
                      <a:pt x="852" y="2403"/>
                    </a:cubicBezTo>
                    <a:cubicBezTo>
                      <a:pt x="1065" y="2396"/>
                      <a:pt x="1325" y="2333"/>
                      <a:pt x="1528" y="2267"/>
                    </a:cubicBezTo>
                    <a:cubicBezTo>
                      <a:pt x="1726" y="2203"/>
                      <a:pt x="1916" y="2115"/>
                      <a:pt x="2116" y="2056"/>
                    </a:cubicBezTo>
                    <a:cubicBezTo>
                      <a:pt x="2217" y="2027"/>
                      <a:pt x="2319" y="2002"/>
                      <a:pt x="2420" y="1980"/>
                    </a:cubicBezTo>
                    <a:cubicBezTo>
                      <a:pt x="2458" y="1972"/>
                      <a:pt x="2705" y="1945"/>
                      <a:pt x="2627" y="1945"/>
                    </a:cubicBezTo>
                    <a:cubicBezTo>
                      <a:pt x="2621" y="1945"/>
                      <a:pt x="2612" y="1945"/>
                      <a:pt x="2601" y="1946"/>
                    </a:cubicBezTo>
                    <a:cubicBezTo>
                      <a:pt x="2570" y="1947"/>
                      <a:pt x="2554" y="1947"/>
                      <a:pt x="2549" y="1947"/>
                    </a:cubicBezTo>
                    <a:cubicBezTo>
                      <a:pt x="2529" y="1947"/>
                      <a:pt x="2691" y="1940"/>
                      <a:pt x="2716" y="1939"/>
                    </a:cubicBezTo>
                    <a:cubicBezTo>
                      <a:pt x="2762" y="1936"/>
                      <a:pt x="2810" y="1934"/>
                      <a:pt x="2855" y="1932"/>
                    </a:cubicBezTo>
                    <a:cubicBezTo>
                      <a:pt x="2902" y="1931"/>
                      <a:pt x="2949" y="1930"/>
                      <a:pt x="2996" y="1930"/>
                    </a:cubicBezTo>
                    <a:cubicBezTo>
                      <a:pt x="3043" y="1930"/>
                      <a:pt x="3090" y="1931"/>
                      <a:pt x="3136" y="1932"/>
                    </a:cubicBezTo>
                    <a:cubicBezTo>
                      <a:pt x="3188" y="1934"/>
                      <a:pt x="3306" y="1962"/>
                      <a:pt x="3387" y="1962"/>
                    </a:cubicBezTo>
                    <a:cubicBezTo>
                      <a:pt x="3407" y="1962"/>
                      <a:pt x="3425" y="1960"/>
                      <a:pt x="3439" y="1956"/>
                    </a:cubicBezTo>
                    <a:cubicBezTo>
                      <a:pt x="3473" y="1963"/>
                      <a:pt x="3507" y="1968"/>
                      <a:pt x="3541" y="1975"/>
                    </a:cubicBezTo>
                    <a:cubicBezTo>
                      <a:pt x="3747" y="2015"/>
                      <a:pt x="3948" y="2073"/>
                      <a:pt x="4146" y="2144"/>
                    </a:cubicBezTo>
                    <a:cubicBezTo>
                      <a:pt x="4165" y="2152"/>
                      <a:pt x="4189" y="2159"/>
                      <a:pt x="4212" y="2168"/>
                    </a:cubicBezTo>
                    <a:cubicBezTo>
                      <a:pt x="4221" y="2173"/>
                      <a:pt x="4233" y="2179"/>
                      <a:pt x="4240" y="2183"/>
                    </a:cubicBezTo>
                    <a:cubicBezTo>
                      <a:pt x="4334" y="2230"/>
                      <a:pt x="4427" y="2276"/>
                      <a:pt x="4517" y="2328"/>
                    </a:cubicBezTo>
                    <a:cubicBezTo>
                      <a:pt x="4608" y="2381"/>
                      <a:pt x="4693" y="2440"/>
                      <a:pt x="4781" y="2496"/>
                    </a:cubicBezTo>
                    <a:cubicBezTo>
                      <a:pt x="4796" y="2506"/>
                      <a:pt x="4803" y="2509"/>
                      <a:pt x="4812" y="2514"/>
                    </a:cubicBezTo>
                    <a:cubicBezTo>
                      <a:pt x="4825" y="2525"/>
                      <a:pt x="4834" y="2531"/>
                      <a:pt x="4854" y="2547"/>
                    </a:cubicBezTo>
                    <a:cubicBezTo>
                      <a:pt x="4911" y="2594"/>
                      <a:pt x="4972" y="2638"/>
                      <a:pt x="5035" y="2679"/>
                    </a:cubicBezTo>
                    <a:cubicBezTo>
                      <a:pt x="5236" y="2804"/>
                      <a:pt x="5441" y="2924"/>
                      <a:pt x="5676" y="2970"/>
                    </a:cubicBezTo>
                    <a:cubicBezTo>
                      <a:pt x="5729" y="2980"/>
                      <a:pt x="5784" y="2985"/>
                      <a:pt x="5838" y="2985"/>
                    </a:cubicBezTo>
                    <a:cubicBezTo>
                      <a:pt x="6243" y="2985"/>
                      <a:pt x="6654" y="2703"/>
                      <a:pt x="6627" y="2244"/>
                    </a:cubicBezTo>
                    <a:cubicBezTo>
                      <a:pt x="6560" y="1049"/>
                      <a:pt x="5111" y="367"/>
                      <a:pt x="4084" y="135"/>
                    </a:cubicBezTo>
                    <a:cubicBezTo>
                      <a:pt x="3696" y="48"/>
                      <a:pt x="3292"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8724;p66">
                <a:extLst>
                  <a:ext uri="{FF2B5EF4-FFF2-40B4-BE49-F238E27FC236}">
                    <a16:creationId xmlns:a16="http://schemas.microsoft.com/office/drawing/2014/main" id="{51AF5C4F-9D58-730B-0E40-692D917FC1CD}"/>
                  </a:ext>
                </a:extLst>
              </p:cNvPr>
              <p:cNvSpPr/>
              <p:nvPr/>
            </p:nvSpPr>
            <p:spPr>
              <a:xfrm>
                <a:off x="-2183986" y="-1257037"/>
                <a:ext cx="112356" cy="132908"/>
              </a:xfrm>
              <a:custGeom>
                <a:avLst/>
                <a:gdLst/>
                <a:ahLst/>
                <a:cxnLst/>
                <a:rect l="l" t="t" r="r" b="b"/>
                <a:pathLst>
                  <a:path w="6298" h="7450" extrusionOk="0">
                    <a:moveTo>
                      <a:pt x="3153" y="0"/>
                    </a:moveTo>
                    <a:cubicBezTo>
                      <a:pt x="2520" y="0"/>
                      <a:pt x="1872" y="210"/>
                      <a:pt x="1395" y="569"/>
                    </a:cubicBezTo>
                    <a:cubicBezTo>
                      <a:pt x="962" y="893"/>
                      <a:pt x="686" y="1350"/>
                      <a:pt x="525" y="1855"/>
                    </a:cubicBezTo>
                    <a:cubicBezTo>
                      <a:pt x="0" y="3493"/>
                      <a:pt x="644" y="7450"/>
                      <a:pt x="2795" y="7450"/>
                    </a:cubicBezTo>
                    <a:cubicBezTo>
                      <a:pt x="3058" y="7450"/>
                      <a:pt x="3343" y="7391"/>
                      <a:pt x="3651" y="7262"/>
                    </a:cubicBezTo>
                    <a:cubicBezTo>
                      <a:pt x="3972" y="7125"/>
                      <a:pt x="4269" y="6932"/>
                      <a:pt x="4524" y="6693"/>
                    </a:cubicBezTo>
                    <a:cubicBezTo>
                      <a:pt x="6113" y="5192"/>
                      <a:pt x="6298" y="2109"/>
                      <a:pt x="4707" y="572"/>
                    </a:cubicBezTo>
                    <a:cubicBezTo>
                      <a:pt x="4297" y="176"/>
                      <a:pt x="3731" y="0"/>
                      <a:pt x="3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8725;p66">
                <a:extLst>
                  <a:ext uri="{FF2B5EF4-FFF2-40B4-BE49-F238E27FC236}">
                    <a16:creationId xmlns:a16="http://schemas.microsoft.com/office/drawing/2014/main" id="{DAA4AF32-B96E-EEE5-5C1A-52E2CA9479D6}"/>
                  </a:ext>
                </a:extLst>
              </p:cNvPr>
              <p:cNvSpPr/>
              <p:nvPr/>
            </p:nvSpPr>
            <p:spPr>
              <a:xfrm>
                <a:off x="-2523999" y="-1076568"/>
                <a:ext cx="482108" cy="244140"/>
              </a:xfrm>
              <a:custGeom>
                <a:avLst/>
                <a:gdLst/>
                <a:ahLst/>
                <a:cxnLst/>
                <a:rect l="l" t="t" r="r" b="b"/>
                <a:pathLst>
                  <a:path w="27024" h="13685" extrusionOk="0">
                    <a:moveTo>
                      <a:pt x="1" y="1"/>
                    </a:moveTo>
                    <a:cubicBezTo>
                      <a:pt x="1" y="1"/>
                      <a:pt x="321" y="13685"/>
                      <a:pt x="13223" y="13685"/>
                    </a:cubicBezTo>
                    <a:cubicBezTo>
                      <a:pt x="26123" y="13685"/>
                      <a:pt x="27024" y="1"/>
                      <a:pt x="2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8726;p66">
                <a:extLst>
                  <a:ext uri="{FF2B5EF4-FFF2-40B4-BE49-F238E27FC236}">
                    <a16:creationId xmlns:a16="http://schemas.microsoft.com/office/drawing/2014/main" id="{3135D37D-DCF0-5ED2-DBD8-1232BD0A28C6}"/>
                  </a:ext>
                </a:extLst>
              </p:cNvPr>
              <p:cNvSpPr/>
              <p:nvPr/>
            </p:nvSpPr>
            <p:spPr>
              <a:xfrm>
                <a:off x="-2474261" y="-981730"/>
                <a:ext cx="386450" cy="149303"/>
              </a:xfrm>
              <a:custGeom>
                <a:avLst/>
                <a:gdLst/>
                <a:ahLst/>
                <a:cxnLst/>
                <a:rect l="l" t="t" r="r" b="b"/>
                <a:pathLst>
                  <a:path w="21662" h="8369" extrusionOk="0">
                    <a:moveTo>
                      <a:pt x="11905" y="1"/>
                    </a:moveTo>
                    <a:cubicBezTo>
                      <a:pt x="9878" y="1"/>
                      <a:pt x="7839" y="246"/>
                      <a:pt x="5872" y="677"/>
                    </a:cubicBezTo>
                    <a:cubicBezTo>
                      <a:pt x="3777" y="1136"/>
                      <a:pt x="1601" y="1895"/>
                      <a:pt x="0" y="3253"/>
                    </a:cubicBezTo>
                    <a:cubicBezTo>
                      <a:pt x="1897" y="6009"/>
                      <a:pt x="5079" y="8369"/>
                      <a:pt x="10433" y="8369"/>
                    </a:cubicBezTo>
                    <a:cubicBezTo>
                      <a:pt x="16334" y="8369"/>
                      <a:pt x="19721" y="5503"/>
                      <a:pt x="21662" y="2396"/>
                    </a:cubicBezTo>
                    <a:cubicBezTo>
                      <a:pt x="18721" y="702"/>
                      <a:pt x="15331" y="1"/>
                      <a:pt x="1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8727;p66">
                <a:extLst>
                  <a:ext uri="{FF2B5EF4-FFF2-40B4-BE49-F238E27FC236}">
                    <a16:creationId xmlns:a16="http://schemas.microsoft.com/office/drawing/2014/main" id="{C81E274D-0984-902B-D1A5-57556A41AB11}"/>
                  </a:ext>
                </a:extLst>
              </p:cNvPr>
              <p:cNvSpPr/>
              <p:nvPr/>
            </p:nvSpPr>
            <p:spPr>
              <a:xfrm>
                <a:off x="-2523999" y="-1076603"/>
                <a:ext cx="482108" cy="55482"/>
              </a:xfrm>
              <a:custGeom>
                <a:avLst/>
                <a:gdLst/>
                <a:ahLst/>
                <a:cxnLst/>
                <a:rect l="l" t="t" r="r" b="b"/>
                <a:pathLst>
                  <a:path w="27024" h="3110" extrusionOk="0">
                    <a:moveTo>
                      <a:pt x="27024" y="1"/>
                    </a:moveTo>
                    <a:lnTo>
                      <a:pt x="1" y="3"/>
                    </a:lnTo>
                    <a:cubicBezTo>
                      <a:pt x="1" y="3"/>
                      <a:pt x="4" y="75"/>
                      <a:pt x="11" y="202"/>
                    </a:cubicBezTo>
                    <a:cubicBezTo>
                      <a:pt x="322" y="1162"/>
                      <a:pt x="1153" y="1954"/>
                      <a:pt x="2091" y="2380"/>
                    </a:cubicBezTo>
                    <a:cubicBezTo>
                      <a:pt x="3257" y="2910"/>
                      <a:pt x="4570" y="2986"/>
                      <a:pt x="5849" y="3033"/>
                    </a:cubicBezTo>
                    <a:cubicBezTo>
                      <a:pt x="7247" y="3084"/>
                      <a:pt x="8646" y="3109"/>
                      <a:pt x="10044" y="3109"/>
                    </a:cubicBezTo>
                    <a:cubicBezTo>
                      <a:pt x="14623" y="3109"/>
                      <a:pt x="19200" y="2838"/>
                      <a:pt x="23749" y="2297"/>
                    </a:cubicBezTo>
                    <a:cubicBezTo>
                      <a:pt x="24429" y="2218"/>
                      <a:pt x="25135" y="2121"/>
                      <a:pt x="25705" y="1742"/>
                    </a:cubicBezTo>
                    <a:cubicBezTo>
                      <a:pt x="26240" y="1389"/>
                      <a:pt x="26597" y="827"/>
                      <a:pt x="26915" y="268"/>
                    </a:cubicBezTo>
                    <a:cubicBezTo>
                      <a:pt x="26951" y="207"/>
                      <a:pt x="26981" y="141"/>
                      <a:pt x="27017" y="80"/>
                    </a:cubicBezTo>
                    <a:cubicBezTo>
                      <a:pt x="27020" y="33"/>
                      <a:pt x="27024" y="1"/>
                      <a:pt x="27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8728;p66">
                <a:extLst>
                  <a:ext uri="{FF2B5EF4-FFF2-40B4-BE49-F238E27FC236}">
                    <a16:creationId xmlns:a16="http://schemas.microsoft.com/office/drawing/2014/main" id="{EB1CB37C-5AE2-D684-6815-9C569668DF84}"/>
                  </a:ext>
                </a:extLst>
              </p:cNvPr>
              <p:cNvSpPr/>
              <p:nvPr/>
            </p:nvSpPr>
            <p:spPr>
              <a:xfrm>
                <a:off x="-1422022" y="-1038676"/>
                <a:ext cx="265602" cy="135245"/>
              </a:xfrm>
              <a:custGeom>
                <a:avLst/>
                <a:gdLst/>
                <a:ahLst/>
                <a:cxnLst/>
                <a:rect l="l" t="t" r="r" b="b"/>
                <a:pathLst>
                  <a:path w="14888" h="7581" extrusionOk="0">
                    <a:moveTo>
                      <a:pt x="1081" y="0"/>
                    </a:moveTo>
                    <a:cubicBezTo>
                      <a:pt x="469" y="0"/>
                      <a:pt x="0" y="550"/>
                      <a:pt x="108" y="1153"/>
                    </a:cubicBezTo>
                    <a:cubicBezTo>
                      <a:pt x="484" y="3275"/>
                      <a:pt x="1912" y="7580"/>
                      <a:pt x="7299" y="7580"/>
                    </a:cubicBezTo>
                    <a:cubicBezTo>
                      <a:pt x="12637" y="7580"/>
                      <a:pt x="14266" y="3351"/>
                      <a:pt x="14749" y="1210"/>
                    </a:cubicBezTo>
                    <a:cubicBezTo>
                      <a:pt x="14887" y="591"/>
                      <a:pt x="14422" y="0"/>
                      <a:pt x="1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8729;p66">
                <a:extLst>
                  <a:ext uri="{FF2B5EF4-FFF2-40B4-BE49-F238E27FC236}">
                    <a16:creationId xmlns:a16="http://schemas.microsoft.com/office/drawing/2014/main" id="{849E6C1A-7012-F709-CF4D-80DE6853DC4F}"/>
                  </a:ext>
                </a:extLst>
              </p:cNvPr>
              <p:cNvSpPr/>
              <p:nvPr/>
            </p:nvSpPr>
            <p:spPr>
              <a:xfrm>
                <a:off x="-2689536" y="-1182091"/>
                <a:ext cx="173833" cy="99315"/>
              </a:xfrm>
              <a:custGeom>
                <a:avLst/>
                <a:gdLst/>
                <a:ahLst/>
                <a:cxnLst/>
                <a:rect l="l" t="t" r="r" b="b"/>
                <a:pathLst>
                  <a:path w="9744" h="5567" extrusionOk="0">
                    <a:moveTo>
                      <a:pt x="4871" y="1"/>
                    </a:moveTo>
                    <a:cubicBezTo>
                      <a:pt x="2182" y="1"/>
                      <a:pt x="1" y="1246"/>
                      <a:pt x="1" y="2783"/>
                    </a:cubicBezTo>
                    <a:cubicBezTo>
                      <a:pt x="1" y="4321"/>
                      <a:pt x="2182" y="5567"/>
                      <a:pt x="4871" y="5567"/>
                    </a:cubicBezTo>
                    <a:cubicBezTo>
                      <a:pt x="7562" y="5567"/>
                      <a:pt x="9744" y="4321"/>
                      <a:pt x="9744" y="2783"/>
                    </a:cubicBezTo>
                    <a:cubicBezTo>
                      <a:pt x="9744" y="1246"/>
                      <a:pt x="7562"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8730;p66">
                <a:extLst>
                  <a:ext uri="{FF2B5EF4-FFF2-40B4-BE49-F238E27FC236}">
                    <a16:creationId xmlns:a16="http://schemas.microsoft.com/office/drawing/2014/main" id="{1C70435D-A89B-7A67-B3DC-DA69882C6FDC}"/>
                  </a:ext>
                </a:extLst>
              </p:cNvPr>
              <p:cNvSpPr/>
              <p:nvPr/>
            </p:nvSpPr>
            <p:spPr>
              <a:xfrm>
                <a:off x="-2051756" y="-1182091"/>
                <a:ext cx="173797" cy="99315"/>
              </a:xfrm>
              <a:custGeom>
                <a:avLst/>
                <a:gdLst/>
                <a:ahLst/>
                <a:cxnLst/>
                <a:rect l="l" t="t" r="r" b="b"/>
                <a:pathLst>
                  <a:path w="9742" h="5567" extrusionOk="0">
                    <a:moveTo>
                      <a:pt x="4871" y="1"/>
                    </a:moveTo>
                    <a:cubicBezTo>
                      <a:pt x="2181" y="1"/>
                      <a:pt x="1" y="1246"/>
                      <a:pt x="1" y="2783"/>
                    </a:cubicBezTo>
                    <a:cubicBezTo>
                      <a:pt x="1" y="4321"/>
                      <a:pt x="2181" y="5567"/>
                      <a:pt x="4871" y="5567"/>
                    </a:cubicBezTo>
                    <a:cubicBezTo>
                      <a:pt x="7560" y="5567"/>
                      <a:pt x="9742" y="4321"/>
                      <a:pt x="9742" y="2783"/>
                    </a:cubicBezTo>
                    <a:cubicBezTo>
                      <a:pt x="9742" y="1246"/>
                      <a:pt x="7560"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8731;p66">
                <a:extLst>
                  <a:ext uri="{FF2B5EF4-FFF2-40B4-BE49-F238E27FC236}">
                    <a16:creationId xmlns:a16="http://schemas.microsoft.com/office/drawing/2014/main" id="{CD78AFA5-45F0-377B-2C4F-BDCD69FAC23D}"/>
                  </a:ext>
                </a:extLst>
              </p:cNvPr>
              <p:cNvSpPr/>
              <p:nvPr/>
            </p:nvSpPr>
            <p:spPr>
              <a:xfrm>
                <a:off x="-1405930" y="-1158043"/>
                <a:ext cx="66365" cy="78460"/>
              </a:xfrm>
              <a:custGeom>
                <a:avLst/>
                <a:gdLst/>
                <a:ahLst/>
                <a:cxnLst/>
                <a:rect l="l" t="t" r="r" b="b"/>
                <a:pathLst>
                  <a:path w="3720" h="4398" extrusionOk="0">
                    <a:moveTo>
                      <a:pt x="1862" y="1"/>
                    </a:moveTo>
                    <a:cubicBezTo>
                      <a:pt x="1489" y="1"/>
                      <a:pt x="1107" y="124"/>
                      <a:pt x="826" y="335"/>
                    </a:cubicBezTo>
                    <a:cubicBezTo>
                      <a:pt x="569" y="528"/>
                      <a:pt x="406" y="797"/>
                      <a:pt x="311" y="1095"/>
                    </a:cubicBezTo>
                    <a:cubicBezTo>
                      <a:pt x="1" y="2063"/>
                      <a:pt x="381" y="4398"/>
                      <a:pt x="1650" y="4398"/>
                    </a:cubicBezTo>
                    <a:cubicBezTo>
                      <a:pt x="1806" y="4398"/>
                      <a:pt x="1974" y="4363"/>
                      <a:pt x="2156" y="4287"/>
                    </a:cubicBezTo>
                    <a:cubicBezTo>
                      <a:pt x="2347" y="4207"/>
                      <a:pt x="2522" y="4092"/>
                      <a:pt x="2672" y="3952"/>
                    </a:cubicBezTo>
                    <a:cubicBezTo>
                      <a:pt x="3611" y="3065"/>
                      <a:pt x="3720" y="1244"/>
                      <a:pt x="2781" y="337"/>
                    </a:cubicBezTo>
                    <a:cubicBezTo>
                      <a:pt x="2538" y="104"/>
                      <a:pt x="2204"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8732;p66">
                <a:extLst>
                  <a:ext uri="{FF2B5EF4-FFF2-40B4-BE49-F238E27FC236}">
                    <a16:creationId xmlns:a16="http://schemas.microsoft.com/office/drawing/2014/main" id="{5AD3642D-CC1F-D220-212B-703E2F65A6DC}"/>
                  </a:ext>
                </a:extLst>
              </p:cNvPr>
              <p:cNvSpPr/>
              <p:nvPr/>
            </p:nvSpPr>
            <p:spPr>
              <a:xfrm>
                <a:off x="-1230902" y="-1158043"/>
                <a:ext cx="66365" cy="78460"/>
              </a:xfrm>
              <a:custGeom>
                <a:avLst/>
                <a:gdLst/>
                <a:ahLst/>
                <a:cxnLst/>
                <a:rect l="l" t="t" r="r" b="b"/>
                <a:pathLst>
                  <a:path w="3720" h="4398" extrusionOk="0">
                    <a:moveTo>
                      <a:pt x="1861" y="1"/>
                    </a:moveTo>
                    <a:cubicBezTo>
                      <a:pt x="1488" y="1"/>
                      <a:pt x="1106" y="124"/>
                      <a:pt x="825" y="335"/>
                    </a:cubicBezTo>
                    <a:cubicBezTo>
                      <a:pt x="568" y="528"/>
                      <a:pt x="406" y="797"/>
                      <a:pt x="311" y="1095"/>
                    </a:cubicBezTo>
                    <a:cubicBezTo>
                      <a:pt x="0" y="2063"/>
                      <a:pt x="380" y="4398"/>
                      <a:pt x="1650" y="4398"/>
                    </a:cubicBezTo>
                    <a:cubicBezTo>
                      <a:pt x="1805" y="4398"/>
                      <a:pt x="1973" y="4363"/>
                      <a:pt x="2155" y="4287"/>
                    </a:cubicBezTo>
                    <a:cubicBezTo>
                      <a:pt x="2347" y="4207"/>
                      <a:pt x="2521" y="4092"/>
                      <a:pt x="2672" y="3952"/>
                    </a:cubicBezTo>
                    <a:cubicBezTo>
                      <a:pt x="3611" y="3065"/>
                      <a:pt x="3719" y="1244"/>
                      <a:pt x="2780" y="337"/>
                    </a:cubicBezTo>
                    <a:cubicBezTo>
                      <a:pt x="2537" y="104"/>
                      <a:pt x="2203" y="1"/>
                      <a:pt x="1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8733;p66">
                <a:extLst>
                  <a:ext uri="{FF2B5EF4-FFF2-40B4-BE49-F238E27FC236}">
                    <a16:creationId xmlns:a16="http://schemas.microsoft.com/office/drawing/2014/main" id="{A7CB0906-A624-838F-826C-75FF73504674}"/>
                  </a:ext>
                </a:extLst>
              </p:cNvPr>
              <p:cNvSpPr/>
              <p:nvPr/>
            </p:nvSpPr>
            <p:spPr>
              <a:xfrm>
                <a:off x="-1418168" y="-1248403"/>
                <a:ext cx="89289" cy="47579"/>
              </a:xfrm>
              <a:custGeom>
                <a:avLst/>
                <a:gdLst/>
                <a:ahLst/>
                <a:cxnLst/>
                <a:rect l="l" t="t" r="r" b="b"/>
                <a:pathLst>
                  <a:path w="5005" h="2667" extrusionOk="0">
                    <a:moveTo>
                      <a:pt x="2508" y="0"/>
                    </a:moveTo>
                    <a:cubicBezTo>
                      <a:pt x="2269" y="0"/>
                      <a:pt x="2031" y="35"/>
                      <a:pt x="1805" y="107"/>
                    </a:cubicBezTo>
                    <a:cubicBezTo>
                      <a:pt x="1373" y="244"/>
                      <a:pt x="969" y="467"/>
                      <a:pt x="647" y="789"/>
                    </a:cubicBezTo>
                    <a:cubicBezTo>
                      <a:pt x="305" y="1135"/>
                      <a:pt x="1" y="1601"/>
                      <a:pt x="19" y="2105"/>
                    </a:cubicBezTo>
                    <a:cubicBezTo>
                      <a:pt x="31" y="2449"/>
                      <a:pt x="295" y="2667"/>
                      <a:pt x="573" y="2667"/>
                    </a:cubicBezTo>
                    <a:cubicBezTo>
                      <a:pt x="733" y="2667"/>
                      <a:pt x="899" y="2593"/>
                      <a:pt x="1021" y="2428"/>
                    </a:cubicBezTo>
                    <a:cubicBezTo>
                      <a:pt x="1118" y="2301"/>
                      <a:pt x="1197" y="2168"/>
                      <a:pt x="1289" y="2037"/>
                    </a:cubicBezTo>
                    <a:cubicBezTo>
                      <a:pt x="1336" y="1970"/>
                      <a:pt x="1388" y="1905"/>
                      <a:pt x="1443" y="1843"/>
                    </a:cubicBezTo>
                    <a:lnTo>
                      <a:pt x="1451" y="1833"/>
                    </a:lnTo>
                    <a:cubicBezTo>
                      <a:pt x="1488" y="1794"/>
                      <a:pt x="1525" y="1757"/>
                      <a:pt x="1566" y="1719"/>
                    </a:cubicBezTo>
                    <a:cubicBezTo>
                      <a:pt x="1598" y="1691"/>
                      <a:pt x="1632" y="1660"/>
                      <a:pt x="1668" y="1633"/>
                    </a:cubicBezTo>
                    <a:cubicBezTo>
                      <a:pt x="1678" y="1625"/>
                      <a:pt x="1701" y="1608"/>
                      <a:pt x="1717" y="1596"/>
                    </a:cubicBezTo>
                    <a:cubicBezTo>
                      <a:pt x="1764" y="1565"/>
                      <a:pt x="1813" y="1533"/>
                      <a:pt x="1862" y="1508"/>
                    </a:cubicBezTo>
                    <a:cubicBezTo>
                      <a:pt x="1933" y="1471"/>
                      <a:pt x="2004" y="1437"/>
                      <a:pt x="2079" y="1408"/>
                    </a:cubicBezTo>
                    <a:lnTo>
                      <a:pt x="2096" y="1405"/>
                    </a:lnTo>
                    <a:cubicBezTo>
                      <a:pt x="2148" y="1391"/>
                      <a:pt x="2199" y="1376"/>
                      <a:pt x="2251" y="1366"/>
                    </a:cubicBezTo>
                    <a:cubicBezTo>
                      <a:pt x="2285" y="1357"/>
                      <a:pt x="2323" y="1354"/>
                      <a:pt x="2356" y="1347"/>
                    </a:cubicBezTo>
                    <a:lnTo>
                      <a:pt x="2368" y="1344"/>
                    </a:lnTo>
                    <a:cubicBezTo>
                      <a:pt x="2409" y="1344"/>
                      <a:pt x="2449" y="1343"/>
                      <a:pt x="2490" y="1343"/>
                    </a:cubicBezTo>
                    <a:cubicBezTo>
                      <a:pt x="2530" y="1343"/>
                      <a:pt x="2570" y="1344"/>
                      <a:pt x="2610" y="1347"/>
                    </a:cubicBezTo>
                    <a:cubicBezTo>
                      <a:pt x="2647" y="1349"/>
                      <a:pt x="2683" y="1355"/>
                      <a:pt x="2719" y="1357"/>
                    </a:cubicBezTo>
                    <a:lnTo>
                      <a:pt x="2730" y="1357"/>
                    </a:lnTo>
                    <a:cubicBezTo>
                      <a:pt x="2829" y="1384"/>
                      <a:pt x="2923" y="1408"/>
                      <a:pt x="3018" y="1443"/>
                    </a:cubicBezTo>
                    <a:cubicBezTo>
                      <a:pt x="3033" y="1449"/>
                      <a:pt x="3047" y="1455"/>
                      <a:pt x="3062" y="1462"/>
                    </a:cubicBezTo>
                    <a:cubicBezTo>
                      <a:pt x="3077" y="1467"/>
                      <a:pt x="3116" y="1484"/>
                      <a:pt x="3135" y="1494"/>
                    </a:cubicBezTo>
                    <a:cubicBezTo>
                      <a:pt x="3206" y="1535"/>
                      <a:pt x="3275" y="1577"/>
                      <a:pt x="3343" y="1625"/>
                    </a:cubicBezTo>
                    <a:cubicBezTo>
                      <a:pt x="3360" y="1637"/>
                      <a:pt x="3377" y="1650"/>
                      <a:pt x="3393" y="1662"/>
                    </a:cubicBezTo>
                    <a:lnTo>
                      <a:pt x="3393" y="1662"/>
                    </a:lnTo>
                    <a:cubicBezTo>
                      <a:pt x="3409" y="1675"/>
                      <a:pt x="3433" y="1695"/>
                      <a:pt x="3445" y="1706"/>
                    </a:cubicBezTo>
                    <a:cubicBezTo>
                      <a:pt x="3517" y="1775"/>
                      <a:pt x="3585" y="1848"/>
                      <a:pt x="3648" y="1926"/>
                    </a:cubicBezTo>
                    <a:cubicBezTo>
                      <a:pt x="3805" y="2120"/>
                      <a:pt x="4022" y="2359"/>
                      <a:pt x="4291" y="2361"/>
                    </a:cubicBezTo>
                    <a:cubicBezTo>
                      <a:pt x="4292" y="2361"/>
                      <a:pt x="4293" y="2361"/>
                      <a:pt x="4294" y="2361"/>
                    </a:cubicBezTo>
                    <a:cubicBezTo>
                      <a:pt x="4700" y="2361"/>
                      <a:pt x="5005" y="2006"/>
                      <a:pt x="4907" y="1594"/>
                    </a:cubicBezTo>
                    <a:cubicBezTo>
                      <a:pt x="4797" y="1135"/>
                      <a:pt x="4462" y="794"/>
                      <a:pt x="4093" y="521"/>
                    </a:cubicBezTo>
                    <a:cubicBezTo>
                      <a:pt x="3644" y="191"/>
                      <a:pt x="3073"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8734;p66">
                <a:extLst>
                  <a:ext uri="{FF2B5EF4-FFF2-40B4-BE49-F238E27FC236}">
                    <a16:creationId xmlns:a16="http://schemas.microsoft.com/office/drawing/2014/main" id="{08B9721A-AF1B-2AA5-E100-D0A9E8A22351}"/>
                  </a:ext>
                </a:extLst>
              </p:cNvPr>
              <p:cNvSpPr/>
              <p:nvPr/>
            </p:nvSpPr>
            <p:spPr>
              <a:xfrm>
                <a:off x="-1357887" y="-1218895"/>
                <a:ext cx="178" cy="143"/>
              </a:xfrm>
              <a:custGeom>
                <a:avLst/>
                <a:gdLst/>
                <a:ahLst/>
                <a:cxnLst/>
                <a:rect l="l" t="t" r="r" b="b"/>
                <a:pathLst>
                  <a:path w="10" h="8" extrusionOk="0">
                    <a:moveTo>
                      <a:pt x="1" y="0"/>
                    </a:moveTo>
                    <a:cubicBezTo>
                      <a:pt x="1" y="0"/>
                      <a:pt x="4" y="3"/>
                      <a:pt x="10" y="8"/>
                    </a:cubicBezTo>
                    <a:cubicBezTo>
                      <a:pt x="3" y="2"/>
                      <a:pt x="1" y="0"/>
                      <a:pt x="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8735;p66">
                <a:extLst>
                  <a:ext uri="{FF2B5EF4-FFF2-40B4-BE49-F238E27FC236}">
                    <a16:creationId xmlns:a16="http://schemas.microsoft.com/office/drawing/2014/main" id="{72CA71FC-3679-46EE-34A6-5793C1438588}"/>
                  </a:ext>
                </a:extLst>
              </p:cNvPr>
              <p:cNvSpPr/>
              <p:nvPr/>
            </p:nvSpPr>
            <p:spPr>
              <a:xfrm>
                <a:off x="-1241802" y="-1238805"/>
                <a:ext cx="88879" cy="47258"/>
              </a:xfrm>
              <a:custGeom>
                <a:avLst/>
                <a:gdLst/>
                <a:ahLst/>
                <a:cxnLst/>
                <a:rect l="l" t="t" r="r" b="b"/>
                <a:pathLst>
                  <a:path w="4982" h="2649" extrusionOk="0">
                    <a:moveTo>
                      <a:pt x="2453" y="1"/>
                    </a:moveTo>
                    <a:cubicBezTo>
                      <a:pt x="2341" y="1"/>
                      <a:pt x="2229" y="9"/>
                      <a:pt x="2118" y="25"/>
                    </a:cubicBezTo>
                    <a:cubicBezTo>
                      <a:pt x="1671" y="95"/>
                      <a:pt x="1238" y="252"/>
                      <a:pt x="871" y="521"/>
                    </a:cubicBezTo>
                    <a:cubicBezTo>
                      <a:pt x="478" y="809"/>
                      <a:pt x="104" y="1222"/>
                      <a:pt x="45" y="1723"/>
                    </a:cubicBezTo>
                    <a:cubicBezTo>
                      <a:pt x="0" y="2098"/>
                      <a:pt x="279" y="2370"/>
                      <a:pt x="588" y="2370"/>
                    </a:cubicBezTo>
                    <a:cubicBezTo>
                      <a:pt x="723" y="2370"/>
                      <a:pt x="864" y="2318"/>
                      <a:pt x="986" y="2198"/>
                    </a:cubicBezTo>
                    <a:cubicBezTo>
                      <a:pt x="1099" y="2087"/>
                      <a:pt x="1199" y="1967"/>
                      <a:pt x="1311" y="1853"/>
                    </a:cubicBezTo>
                    <a:cubicBezTo>
                      <a:pt x="1369" y="1794"/>
                      <a:pt x="1429" y="1738"/>
                      <a:pt x="1492" y="1684"/>
                    </a:cubicBezTo>
                    <a:lnTo>
                      <a:pt x="1502" y="1675"/>
                    </a:lnTo>
                    <a:cubicBezTo>
                      <a:pt x="1545" y="1643"/>
                      <a:pt x="1587" y="1613"/>
                      <a:pt x="1633" y="1582"/>
                    </a:cubicBezTo>
                    <a:cubicBezTo>
                      <a:pt x="1670" y="1557"/>
                      <a:pt x="1709" y="1535"/>
                      <a:pt x="1748" y="1511"/>
                    </a:cubicBezTo>
                    <a:cubicBezTo>
                      <a:pt x="1759" y="1505"/>
                      <a:pt x="1785" y="1493"/>
                      <a:pt x="1802" y="1483"/>
                    </a:cubicBezTo>
                    <a:cubicBezTo>
                      <a:pt x="1854" y="1461"/>
                      <a:pt x="1907" y="1437"/>
                      <a:pt x="1961" y="1418"/>
                    </a:cubicBezTo>
                    <a:cubicBezTo>
                      <a:pt x="2035" y="1393"/>
                      <a:pt x="2111" y="1371"/>
                      <a:pt x="2189" y="1356"/>
                    </a:cubicBezTo>
                    <a:lnTo>
                      <a:pt x="2206" y="1354"/>
                    </a:lnTo>
                    <a:cubicBezTo>
                      <a:pt x="2260" y="1349"/>
                      <a:pt x="2313" y="1342"/>
                      <a:pt x="2365" y="1339"/>
                    </a:cubicBezTo>
                    <a:cubicBezTo>
                      <a:pt x="2383" y="1338"/>
                      <a:pt x="2401" y="1338"/>
                      <a:pt x="2419" y="1338"/>
                    </a:cubicBezTo>
                    <a:cubicBezTo>
                      <a:pt x="2436" y="1338"/>
                      <a:pt x="2454" y="1338"/>
                      <a:pt x="2472" y="1337"/>
                    </a:cubicBezTo>
                    <a:lnTo>
                      <a:pt x="2484" y="1335"/>
                    </a:lnTo>
                    <a:cubicBezTo>
                      <a:pt x="2565" y="1349"/>
                      <a:pt x="2645" y="1359"/>
                      <a:pt x="2722" y="1376"/>
                    </a:cubicBezTo>
                    <a:cubicBezTo>
                      <a:pt x="2758" y="1384"/>
                      <a:pt x="2793" y="1396"/>
                      <a:pt x="2829" y="1403"/>
                    </a:cubicBezTo>
                    <a:lnTo>
                      <a:pt x="2841" y="1406"/>
                    </a:lnTo>
                    <a:cubicBezTo>
                      <a:pt x="2932" y="1449"/>
                      <a:pt x="3024" y="1486"/>
                      <a:pt x="3110" y="1535"/>
                    </a:cubicBezTo>
                    <a:cubicBezTo>
                      <a:pt x="3125" y="1543"/>
                      <a:pt x="3139" y="1552"/>
                      <a:pt x="3152" y="1560"/>
                    </a:cubicBezTo>
                    <a:cubicBezTo>
                      <a:pt x="3167" y="1569"/>
                      <a:pt x="3201" y="1591"/>
                      <a:pt x="3218" y="1604"/>
                    </a:cubicBezTo>
                    <a:cubicBezTo>
                      <a:pt x="3284" y="1655"/>
                      <a:pt x="3345" y="1709"/>
                      <a:pt x="3404" y="1765"/>
                    </a:cubicBezTo>
                    <a:cubicBezTo>
                      <a:pt x="3431" y="1792"/>
                      <a:pt x="3455" y="1818"/>
                      <a:pt x="3481" y="1845"/>
                    </a:cubicBezTo>
                    <a:lnTo>
                      <a:pt x="3446" y="1810"/>
                    </a:lnTo>
                    <a:lnTo>
                      <a:pt x="3446" y="1810"/>
                    </a:lnTo>
                    <a:cubicBezTo>
                      <a:pt x="3459" y="1823"/>
                      <a:pt x="3482" y="1847"/>
                      <a:pt x="3492" y="1862"/>
                    </a:cubicBezTo>
                    <a:cubicBezTo>
                      <a:pt x="3553" y="1941"/>
                      <a:pt x="3609" y="2024"/>
                      <a:pt x="3658" y="2110"/>
                    </a:cubicBezTo>
                    <a:cubicBezTo>
                      <a:pt x="3785" y="2327"/>
                      <a:pt x="3961" y="2598"/>
                      <a:pt x="4227" y="2640"/>
                    </a:cubicBezTo>
                    <a:cubicBezTo>
                      <a:pt x="4263" y="2646"/>
                      <a:pt x="4299" y="2649"/>
                      <a:pt x="4334" y="2649"/>
                    </a:cubicBezTo>
                    <a:cubicBezTo>
                      <a:pt x="4689" y="2649"/>
                      <a:pt x="4982" y="2362"/>
                      <a:pt x="4951" y="1977"/>
                    </a:cubicBezTo>
                    <a:cubicBezTo>
                      <a:pt x="4916" y="1508"/>
                      <a:pt x="4638" y="1119"/>
                      <a:pt x="4315" y="792"/>
                    </a:cubicBezTo>
                    <a:cubicBezTo>
                      <a:pt x="3836" y="307"/>
                      <a:pt x="3142" y="1"/>
                      <a:pt x="2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8736;p66">
                <a:extLst>
                  <a:ext uri="{FF2B5EF4-FFF2-40B4-BE49-F238E27FC236}">
                    <a16:creationId xmlns:a16="http://schemas.microsoft.com/office/drawing/2014/main" id="{277D82E8-00B9-30B0-39FC-66792C3A5DBD}"/>
                  </a:ext>
                </a:extLst>
              </p:cNvPr>
              <p:cNvSpPr/>
              <p:nvPr/>
            </p:nvSpPr>
            <p:spPr>
              <a:xfrm>
                <a:off x="-1180379" y="-1206568"/>
                <a:ext cx="18" cy="18"/>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8737;p66">
                <a:extLst>
                  <a:ext uri="{FF2B5EF4-FFF2-40B4-BE49-F238E27FC236}">
                    <a16:creationId xmlns:a16="http://schemas.microsoft.com/office/drawing/2014/main" id="{E89A4375-E010-7990-4B0D-262E728EFA22}"/>
                  </a:ext>
                </a:extLst>
              </p:cNvPr>
              <p:cNvSpPr/>
              <p:nvPr/>
            </p:nvSpPr>
            <p:spPr>
              <a:xfrm>
                <a:off x="-1379527" y="-971419"/>
                <a:ext cx="180987" cy="68006"/>
              </a:xfrm>
              <a:custGeom>
                <a:avLst/>
                <a:gdLst/>
                <a:ahLst/>
                <a:cxnLst/>
                <a:rect l="l" t="t" r="r" b="b"/>
                <a:pathLst>
                  <a:path w="10145" h="3812" extrusionOk="0">
                    <a:moveTo>
                      <a:pt x="5223" y="1"/>
                    </a:moveTo>
                    <a:cubicBezTo>
                      <a:pt x="3317" y="1"/>
                      <a:pt x="1425" y="739"/>
                      <a:pt x="1" y="2003"/>
                    </a:cubicBezTo>
                    <a:cubicBezTo>
                      <a:pt x="1082" y="3045"/>
                      <a:pt x="2646" y="3812"/>
                      <a:pt x="4915" y="3812"/>
                    </a:cubicBezTo>
                    <a:cubicBezTo>
                      <a:pt x="7349" y="3812"/>
                      <a:pt x="9011" y="2932"/>
                      <a:pt x="10145" y="1773"/>
                    </a:cubicBezTo>
                    <a:cubicBezTo>
                      <a:pt x="8821" y="703"/>
                      <a:pt x="7151" y="55"/>
                      <a:pt x="5448" y="4"/>
                    </a:cubicBezTo>
                    <a:cubicBezTo>
                      <a:pt x="5373" y="2"/>
                      <a:pt x="5298"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8738;p66">
                <a:extLst>
                  <a:ext uri="{FF2B5EF4-FFF2-40B4-BE49-F238E27FC236}">
                    <a16:creationId xmlns:a16="http://schemas.microsoft.com/office/drawing/2014/main" id="{0EC0BB3F-4CF8-F551-5001-9766207D2D68}"/>
                  </a:ext>
                </a:extLst>
              </p:cNvPr>
              <p:cNvSpPr/>
              <p:nvPr/>
            </p:nvSpPr>
            <p:spPr>
              <a:xfrm>
                <a:off x="-1420006" y="-1038676"/>
                <a:ext cx="262926" cy="37072"/>
              </a:xfrm>
              <a:custGeom>
                <a:avLst/>
                <a:gdLst/>
                <a:ahLst/>
                <a:cxnLst/>
                <a:rect l="l" t="t" r="r" b="b"/>
                <a:pathLst>
                  <a:path w="14738" h="2078" extrusionOk="0">
                    <a:moveTo>
                      <a:pt x="968" y="0"/>
                    </a:moveTo>
                    <a:cubicBezTo>
                      <a:pt x="493" y="0"/>
                      <a:pt x="87" y="341"/>
                      <a:pt x="0" y="806"/>
                    </a:cubicBezTo>
                    <a:cubicBezTo>
                      <a:pt x="198" y="1182"/>
                      <a:pt x="559" y="1483"/>
                      <a:pt x="957" y="1652"/>
                    </a:cubicBezTo>
                    <a:cubicBezTo>
                      <a:pt x="1535" y="1894"/>
                      <a:pt x="2180" y="1913"/>
                      <a:pt x="2808" y="1928"/>
                    </a:cubicBezTo>
                    <a:lnTo>
                      <a:pt x="7428" y="2036"/>
                    </a:lnTo>
                    <a:cubicBezTo>
                      <a:pt x="8336" y="2057"/>
                      <a:pt x="9245" y="2077"/>
                      <a:pt x="10154" y="2077"/>
                    </a:cubicBezTo>
                    <a:cubicBezTo>
                      <a:pt x="10761" y="2077"/>
                      <a:pt x="11368" y="2068"/>
                      <a:pt x="11975" y="2043"/>
                    </a:cubicBezTo>
                    <a:cubicBezTo>
                      <a:pt x="12889" y="2006"/>
                      <a:pt x="13884" y="1897"/>
                      <a:pt x="14539" y="1258"/>
                    </a:cubicBezTo>
                    <a:cubicBezTo>
                      <a:pt x="14576" y="1222"/>
                      <a:pt x="14608" y="1185"/>
                      <a:pt x="14642" y="1148"/>
                    </a:cubicBezTo>
                    <a:cubicBezTo>
                      <a:pt x="14737" y="550"/>
                      <a:pt x="14287" y="0"/>
                      <a:pt x="1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8739;p66">
                <a:extLst>
                  <a:ext uri="{FF2B5EF4-FFF2-40B4-BE49-F238E27FC236}">
                    <a16:creationId xmlns:a16="http://schemas.microsoft.com/office/drawing/2014/main" id="{527C9ADB-6784-7F15-C399-5CF9F18D608C}"/>
                  </a:ext>
                </a:extLst>
              </p:cNvPr>
              <p:cNvSpPr/>
              <p:nvPr/>
            </p:nvSpPr>
            <p:spPr>
              <a:xfrm>
                <a:off x="-1507618" y="-1112248"/>
                <a:ext cx="86899" cy="57944"/>
              </a:xfrm>
              <a:custGeom>
                <a:avLst/>
                <a:gdLst/>
                <a:ahLst/>
                <a:cxnLst/>
                <a:rect l="l" t="t" r="r" b="b"/>
                <a:pathLst>
                  <a:path w="4871" h="3248" extrusionOk="0">
                    <a:moveTo>
                      <a:pt x="2436" y="0"/>
                    </a:moveTo>
                    <a:cubicBezTo>
                      <a:pt x="1090" y="0"/>
                      <a:pt x="0" y="726"/>
                      <a:pt x="0" y="1623"/>
                    </a:cubicBezTo>
                    <a:cubicBezTo>
                      <a:pt x="0" y="2520"/>
                      <a:pt x="1090"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8740;p66">
                <a:extLst>
                  <a:ext uri="{FF2B5EF4-FFF2-40B4-BE49-F238E27FC236}">
                    <a16:creationId xmlns:a16="http://schemas.microsoft.com/office/drawing/2014/main" id="{59F4D4BD-1125-DA53-BBAB-8B120C5B2EB2}"/>
                  </a:ext>
                </a:extLst>
              </p:cNvPr>
              <p:cNvSpPr/>
              <p:nvPr/>
            </p:nvSpPr>
            <p:spPr>
              <a:xfrm>
                <a:off x="-1147625" y="-1112248"/>
                <a:ext cx="86899" cy="57944"/>
              </a:xfrm>
              <a:custGeom>
                <a:avLst/>
                <a:gdLst/>
                <a:ahLst/>
                <a:cxnLst/>
                <a:rect l="l" t="t" r="r" b="b"/>
                <a:pathLst>
                  <a:path w="4871" h="3248" extrusionOk="0">
                    <a:moveTo>
                      <a:pt x="2436" y="0"/>
                    </a:moveTo>
                    <a:cubicBezTo>
                      <a:pt x="1092" y="0"/>
                      <a:pt x="0" y="726"/>
                      <a:pt x="0" y="1623"/>
                    </a:cubicBezTo>
                    <a:cubicBezTo>
                      <a:pt x="0" y="2520"/>
                      <a:pt x="1092"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8741;p66">
                <a:extLst>
                  <a:ext uri="{FF2B5EF4-FFF2-40B4-BE49-F238E27FC236}">
                    <a16:creationId xmlns:a16="http://schemas.microsoft.com/office/drawing/2014/main" id="{4DF3D8E8-63AE-7663-B62F-9E6017B58356}"/>
                  </a:ext>
                </a:extLst>
              </p:cNvPr>
              <p:cNvSpPr/>
              <p:nvPr/>
            </p:nvSpPr>
            <p:spPr>
              <a:xfrm>
                <a:off x="-1410640" y="-1181485"/>
                <a:ext cx="18750" cy="20338"/>
              </a:xfrm>
              <a:custGeom>
                <a:avLst/>
                <a:gdLst/>
                <a:ahLst/>
                <a:cxnLst/>
                <a:rect l="l" t="t" r="r" b="b"/>
                <a:pathLst>
                  <a:path w="1051" h="1140" extrusionOk="0">
                    <a:moveTo>
                      <a:pt x="398" y="1"/>
                    </a:moveTo>
                    <a:cubicBezTo>
                      <a:pt x="225" y="2"/>
                      <a:pt x="76" y="118"/>
                      <a:pt x="29" y="282"/>
                    </a:cubicBezTo>
                    <a:cubicBezTo>
                      <a:pt x="0" y="385"/>
                      <a:pt x="15" y="497"/>
                      <a:pt x="73" y="586"/>
                    </a:cubicBezTo>
                    <a:cubicBezTo>
                      <a:pt x="103" y="637"/>
                      <a:pt x="139" y="683"/>
                      <a:pt x="176" y="727"/>
                    </a:cubicBezTo>
                    <a:cubicBezTo>
                      <a:pt x="218" y="772"/>
                      <a:pt x="262" y="816"/>
                      <a:pt x="305" y="862"/>
                    </a:cubicBezTo>
                    <a:lnTo>
                      <a:pt x="366" y="925"/>
                    </a:lnTo>
                    <a:cubicBezTo>
                      <a:pt x="406" y="967"/>
                      <a:pt x="452" y="1004"/>
                      <a:pt x="499" y="1038"/>
                    </a:cubicBezTo>
                    <a:cubicBezTo>
                      <a:pt x="540" y="1069"/>
                      <a:pt x="584" y="1094"/>
                      <a:pt x="633" y="1111"/>
                    </a:cubicBezTo>
                    <a:cubicBezTo>
                      <a:pt x="677" y="1131"/>
                      <a:pt x="724" y="1140"/>
                      <a:pt x="773" y="1140"/>
                    </a:cubicBezTo>
                    <a:cubicBezTo>
                      <a:pt x="833" y="1138"/>
                      <a:pt x="890" y="1118"/>
                      <a:pt x="938" y="1082"/>
                    </a:cubicBezTo>
                    <a:cubicBezTo>
                      <a:pt x="983" y="1047"/>
                      <a:pt x="1017" y="998"/>
                      <a:pt x="1034" y="942"/>
                    </a:cubicBezTo>
                    <a:cubicBezTo>
                      <a:pt x="1048" y="894"/>
                      <a:pt x="1051" y="847"/>
                      <a:pt x="1043" y="800"/>
                    </a:cubicBezTo>
                    <a:cubicBezTo>
                      <a:pt x="1039" y="747"/>
                      <a:pt x="1026" y="696"/>
                      <a:pt x="1005" y="647"/>
                    </a:cubicBezTo>
                    <a:cubicBezTo>
                      <a:pt x="985" y="593"/>
                      <a:pt x="960" y="539"/>
                      <a:pt x="929" y="488"/>
                    </a:cubicBezTo>
                    <a:cubicBezTo>
                      <a:pt x="914" y="464"/>
                      <a:pt x="899" y="439"/>
                      <a:pt x="883" y="415"/>
                    </a:cubicBezTo>
                    <a:cubicBezTo>
                      <a:pt x="851" y="363"/>
                      <a:pt x="821" y="309"/>
                      <a:pt x="785" y="256"/>
                    </a:cubicBezTo>
                    <a:cubicBezTo>
                      <a:pt x="753" y="209"/>
                      <a:pt x="716" y="163"/>
                      <a:pt x="675" y="123"/>
                    </a:cubicBezTo>
                    <a:cubicBezTo>
                      <a:pt x="604" y="45"/>
                      <a:pt x="503"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8742;p66">
                <a:extLst>
                  <a:ext uri="{FF2B5EF4-FFF2-40B4-BE49-F238E27FC236}">
                    <a16:creationId xmlns:a16="http://schemas.microsoft.com/office/drawing/2014/main" id="{949D89AA-7F17-5B56-107C-F06B425A4C69}"/>
                  </a:ext>
                </a:extLst>
              </p:cNvPr>
              <p:cNvSpPr/>
              <p:nvPr/>
            </p:nvSpPr>
            <p:spPr>
              <a:xfrm>
                <a:off x="-1422628" y="-1162325"/>
                <a:ext cx="21444" cy="13362"/>
              </a:xfrm>
              <a:custGeom>
                <a:avLst/>
                <a:gdLst/>
                <a:ahLst/>
                <a:cxnLst/>
                <a:rect l="l" t="t" r="r" b="b"/>
                <a:pathLst>
                  <a:path w="1202" h="749" extrusionOk="0">
                    <a:moveTo>
                      <a:pt x="389" y="0"/>
                    </a:moveTo>
                    <a:cubicBezTo>
                      <a:pt x="278" y="0"/>
                      <a:pt x="157" y="45"/>
                      <a:pt x="88" y="132"/>
                    </a:cubicBezTo>
                    <a:cubicBezTo>
                      <a:pt x="48" y="182"/>
                      <a:pt x="19" y="230"/>
                      <a:pt x="10" y="298"/>
                    </a:cubicBezTo>
                    <a:cubicBezTo>
                      <a:pt x="0" y="364"/>
                      <a:pt x="15" y="418"/>
                      <a:pt x="44" y="480"/>
                    </a:cubicBezTo>
                    <a:cubicBezTo>
                      <a:pt x="93" y="594"/>
                      <a:pt x="219" y="672"/>
                      <a:pt x="335" y="697"/>
                    </a:cubicBezTo>
                    <a:cubicBezTo>
                      <a:pt x="422" y="714"/>
                      <a:pt x="506" y="727"/>
                      <a:pt x="593" y="734"/>
                    </a:cubicBezTo>
                    <a:cubicBezTo>
                      <a:pt x="652" y="741"/>
                      <a:pt x="709" y="743"/>
                      <a:pt x="767" y="744"/>
                    </a:cubicBezTo>
                    <a:cubicBezTo>
                      <a:pt x="794" y="744"/>
                      <a:pt x="819" y="746"/>
                      <a:pt x="846" y="748"/>
                    </a:cubicBezTo>
                    <a:cubicBezTo>
                      <a:pt x="852" y="748"/>
                      <a:pt x="858" y="748"/>
                      <a:pt x="864" y="748"/>
                    </a:cubicBezTo>
                    <a:cubicBezTo>
                      <a:pt x="892" y="748"/>
                      <a:pt x="920" y="745"/>
                      <a:pt x="948" y="739"/>
                    </a:cubicBezTo>
                    <a:cubicBezTo>
                      <a:pt x="970" y="732"/>
                      <a:pt x="990" y="722"/>
                      <a:pt x="1009" y="710"/>
                    </a:cubicBezTo>
                    <a:cubicBezTo>
                      <a:pt x="1029" y="705"/>
                      <a:pt x="1048" y="699"/>
                      <a:pt x="1065" y="690"/>
                    </a:cubicBezTo>
                    <a:cubicBezTo>
                      <a:pt x="1146" y="639"/>
                      <a:pt x="1202" y="528"/>
                      <a:pt x="1170" y="433"/>
                    </a:cubicBezTo>
                    <a:cubicBezTo>
                      <a:pt x="1159" y="409"/>
                      <a:pt x="1148" y="385"/>
                      <a:pt x="1136" y="363"/>
                    </a:cubicBezTo>
                    <a:lnTo>
                      <a:pt x="1136" y="363"/>
                    </a:lnTo>
                    <a:cubicBezTo>
                      <a:pt x="1107" y="297"/>
                      <a:pt x="1055" y="249"/>
                      <a:pt x="992" y="208"/>
                    </a:cubicBezTo>
                    <a:cubicBezTo>
                      <a:pt x="970" y="193"/>
                      <a:pt x="946" y="179"/>
                      <a:pt x="924" y="166"/>
                    </a:cubicBezTo>
                    <a:cubicBezTo>
                      <a:pt x="850" y="122"/>
                      <a:pt x="772" y="84"/>
                      <a:pt x="691" y="56"/>
                    </a:cubicBezTo>
                    <a:cubicBezTo>
                      <a:pt x="664" y="45"/>
                      <a:pt x="635" y="35"/>
                      <a:pt x="606" y="27"/>
                    </a:cubicBezTo>
                    <a:cubicBezTo>
                      <a:pt x="550" y="15"/>
                      <a:pt x="494" y="8"/>
                      <a:pt x="437" y="3"/>
                    </a:cubicBezTo>
                    <a:cubicBezTo>
                      <a:pt x="421" y="1"/>
                      <a:pt x="405"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8743;p66">
                <a:extLst>
                  <a:ext uri="{FF2B5EF4-FFF2-40B4-BE49-F238E27FC236}">
                    <a16:creationId xmlns:a16="http://schemas.microsoft.com/office/drawing/2014/main" id="{183EBFF7-97B0-92D7-4AC7-314843041594}"/>
                  </a:ext>
                </a:extLst>
              </p:cNvPr>
              <p:cNvSpPr/>
              <p:nvPr/>
            </p:nvSpPr>
            <p:spPr>
              <a:xfrm>
                <a:off x="-1169853" y="-1178541"/>
                <a:ext cx="19713" cy="20213"/>
              </a:xfrm>
              <a:custGeom>
                <a:avLst/>
                <a:gdLst/>
                <a:ahLst/>
                <a:cxnLst/>
                <a:rect l="l" t="t" r="r" b="b"/>
                <a:pathLst>
                  <a:path w="1105" h="1133" extrusionOk="0">
                    <a:moveTo>
                      <a:pt x="785" y="1"/>
                    </a:moveTo>
                    <a:cubicBezTo>
                      <a:pt x="779" y="1"/>
                      <a:pt x="772" y="1"/>
                      <a:pt x="766" y="2"/>
                    </a:cubicBezTo>
                    <a:lnTo>
                      <a:pt x="759" y="2"/>
                    </a:lnTo>
                    <a:cubicBezTo>
                      <a:pt x="756" y="1"/>
                      <a:pt x="752" y="1"/>
                      <a:pt x="749" y="1"/>
                    </a:cubicBezTo>
                    <a:cubicBezTo>
                      <a:pt x="705" y="1"/>
                      <a:pt x="663" y="12"/>
                      <a:pt x="625" y="32"/>
                    </a:cubicBezTo>
                    <a:cubicBezTo>
                      <a:pt x="581" y="49"/>
                      <a:pt x="541" y="76"/>
                      <a:pt x="507" y="110"/>
                    </a:cubicBezTo>
                    <a:cubicBezTo>
                      <a:pt x="493" y="122"/>
                      <a:pt x="483" y="135"/>
                      <a:pt x="471" y="149"/>
                    </a:cubicBezTo>
                    <a:lnTo>
                      <a:pt x="400" y="225"/>
                    </a:lnTo>
                    <a:cubicBezTo>
                      <a:pt x="351" y="281"/>
                      <a:pt x="304" y="337"/>
                      <a:pt x="260" y="394"/>
                    </a:cubicBezTo>
                    <a:lnTo>
                      <a:pt x="196" y="479"/>
                    </a:lnTo>
                    <a:cubicBezTo>
                      <a:pt x="160" y="525"/>
                      <a:pt x="114" y="570"/>
                      <a:pt x="91" y="623"/>
                    </a:cubicBezTo>
                    <a:cubicBezTo>
                      <a:pt x="67" y="670"/>
                      <a:pt x="45" y="721"/>
                      <a:pt x="26" y="770"/>
                    </a:cubicBezTo>
                    <a:cubicBezTo>
                      <a:pt x="1" y="844"/>
                      <a:pt x="8" y="927"/>
                      <a:pt x="48" y="997"/>
                    </a:cubicBezTo>
                    <a:cubicBezTo>
                      <a:pt x="60" y="1017"/>
                      <a:pt x="75" y="1036"/>
                      <a:pt x="91" y="1054"/>
                    </a:cubicBezTo>
                    <a:cubicBezTo>
                      <a:pt x="141" y="1108"/>
                      <a:pt x="209" y="1124"/>
                      <a:pt x="280" y="1132"/>
                    </a:cubicBezTo>
                    <a:cubicBezTo>
                      <a:pt x="306" y="1132"/>
                      <a:pt x="333" y="1129"/>
                      <a:pt x="356" y="1122"/>
                    </a:cubicBezTo>
                    <a:cubicBezTo>
                      <a:pt x="383" y="1115"/>
                      <a:pt x="409" y="1103"/>
                      <a:pt x="432" y="1088"/>
                    </a:cubicBezTo>
                    <a:cubicBezTo>
                      <a:pt x="444" y="1081"/>
                      <a:pt x="456" y="1075"/>
                      <a:pt x="468" y="1069"/>
                    </a:cubicBezTo>
                    <a:cubicBezTo>
                      <a:pt x="517" y="1044"/>
                      <a:pt x="563" y="1014"/>
                      <a:pt x="603" y="976"/>
                    </a:cubicBezTo>
                    <a:cubicBezTo>
                      <a:pt x="656" y="932"/>
                      <a:pt x="705" y="887"/>
                      <a:pt x="756" y="841"/>
                    </a:cubicBezTo>
                    <a:cubicBezTo>
                      <a:pt x="806" y="797"/>
                      <a:pt x="850" y="751"/>
                      <a:pt x="896" y="704"/>
                    </a:cubicBezTo>
                    <a:lnTo>
                      <a:pt x="964" y="633"/>
                    </a:lnTo>
                    <a:cubicBezTo>
                      <a:pt x="974" y="621"/>
                      <a:pt x="986" y="611"/>
                      <a:pt x="996" y="599"/>
                    </a:cubicBezTo>
                    <a:cubicBezTo>
                      <a:pt x="1064" y="528"/>
                      <a:pt x="1103" y="435"/>
                      <a:pt x="1104" y="337"/>
                    </a:cubicBezTo>
                    <a:cubicBezTo>
                      <a:pt x="1103" y="249"/>
                      <a:pt x="1067" y="162"/>
                      <a:pt x="1004" y="100"/>
                    </a:cubicBezTo>
                    <a:cubicBezTo>
                      <a:pt x="946" y="48"/>
                      <a:pt x="867"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8744;p66">
                <a:extLst>
                  <a:ext uri="{FF2B5EF4-FFF2-40B4-BE49-F238E27FC236}">
                    <a16:creationId xmlns:a16="http://schemas.microsoft.com/office/drawing/2014/main" id="{83A312D4-B242-7F4A-69D1-6A017F225BD5}"/>
                  </a:ext>
                </a:extLst>
              </p:cNvPr>
              <p:cNvSpPr/>
              <p:nvPr/>
            </p:nvSpPr>
            <p:spPr>
              <a:xfrm>
                <a:off x="-1161005" y="-1157472"/>
                <a:ext cx="22960" cy="13844"/>
              </a:xfrm>
              <a:custGeom>
                <a:avLst/>
                <a:gdLst/>
                <a:ahLst/>
                <a:cxnLst/>
                <a:rect l="l" t="t" r="r" b="b"/>
                <a:pathLst>
                  <a:path w="1287" h="776" extrusionOk="0">
                    <a:moveTo>
                      <a:pt x="187" y="711"/>
                    </a:moveTo>
                    <a:lnTo>
                      <a:pt x="189" y="712"/>
                    </a:lnTo>
                    <a:lnTo>
                      <a:pt x="189" y="712"/>
                    </a:lnTo>
                    <a:cubicBezTo>
                      <a:pt x="188" y="711"/>
                      <a:pt x="187" y="711"/>
                      <a:pt x="187" y="711"/>
                    </a:cubicBezTo>
                    <a:close/>
                    <a:moveTo>
                      <a:pt x="870" y="0"/>
                    </a:moveTo>
                    <a:cubicBezTo>
                      <a:pt x="806" y="0"/>
                      <a:pt x="741" y="7"/>
                      <a:pt x="678" y="20"/>
                    </a:cubicBezTo>
                    <a:cubicBezTo>
                      <a:pt x="624" y="36"/>
                      <a:pt x="571" y="54"/>
                      <a:pt x="517" y="71"/>
                    </a:cubicBezTo>
                    <a:lnTo>
                      <a:pt x="363" y="119"/>
                    </a:lnTo>
                    <a:cubicBezTo>
                      <a:pt x="316" y="132"/>
                      <a:pt x="268" y="151"/>
                      <a:pt x="224" y="174"/>
                    </a:cubicBezTo>
                    <a:cubicBezTo>
                      <a:pt x="184" y="199"/>
                      <a:pt x="148" y="231"/>
                      <a:pt x="118" y="267"/>
                    </a:cubicBezTo>
                    <a:lnTo>
                      <a:pt x="118" y="267"/>
                    </a:lnTo>
                    <a:lnTo>
                      <a:pt x="89" y="291"/>
                    </a:lnTo>
                    <a:cubicBezTo>
                      <a:pt x="21" y="347"/>
                      <a:pt x="1" y="459"/>
                      <a:pt x="23" y="540"/>
                    </a:cubicBezTo>
                    <a:cubicBezTo>
                      <a:pt x="46" y="621"/>
                      <a:pt x="107" y="675"/>
                      <a:pt x="185" y="709"/>
                    </a:cubicBezTo>
                    <a:lnTo>
                      <a:pt x="159" y="689"/>
                    </a:lnTo>
                    <a:lnTo>
                      <a:pt x="159" y="689"/>
                    </a:lnTo>
                    <a:cubicBezTo>
                      <a:pt x="171" y="698"/>
                      <a:pt x="184" y="706"/>
                      <a:pt x="195" y="714"/>
                    </a:cubicBezTo>
                    <a:lnTo>
                      <a:pt x="189" y="712"/>
                    </a:lnTo>
                    <a:lnTo>
                      <a:pt x="189" y="712"/>
                    </a:lnTo>
                    <a:cubicBezTo>
                      <a:pt x="193" y="714"/>
                      <a:pt x="198" y="718"/>
                      <a:pt x="202" y="719"/>
                    </a:cubicBezTo>
                    <a:lnTo>
                      <a:pt x="204" y="719"/>
                    </a:lnTo>
                    <a:cubicBezTo>
                      <a:pt x="236" y="741"/>
                      <a:pt x="272" y="757"/>
                      <a:pt x="307" y="763"/>
                    </a:cubicBezTo>
                    <a:cubicBezTo>
                      <a:pt x="350" y="772"/>
                      <a:pt x="392" y="776"/>
                      <a:pt x="435" y="776"/>
                    </a:cubicBezTo>
                    <a:cubicBezTo>
                      <a:pt x="443" y="776"/>
                      <a:pt x="451" y="776"/>
                      <a:pt x="459" y="775"/>
                    </a:cubicBezTo>
                    <a:lnTo>
                      <a:pt x="618" y="770"/>
                    </a:lnTo>
                    <a:cubicBezTo>
                      <a:pt x="673" y="767"/>
                      <a:pt x="725" y="767"/>
                      <a:pt x="779" y="763"/>
                    </a:cubicBezTo>
                    <a:cubicBezTo>
                      <a:pt x="860" y="758"/>
                      <a:pt x="942" y="738"/>
                      <a:pt x="1020" y="708"/>
                    </a:cubicBezTo>
                    <a:cubicBezTo>
                      <a:pt x="1106" y="674"/>
                      <a:pt x="1189" y="628"/>
                      <a:pt x="1234" y="542"/>
                    </a:cubicBezTo>
                    <a:cubicBezTo>
                      <a:pt x="1272" y="472"/>
                      <a:pt x="1287" y="393"/>
                      <a:pt x="1277" y="313"/>
                    </a:cubicBezTo>
                    <a:cubicBezTo>
                      <a:pt x="1251" y="134"/>
                      <a:pt x="1104" y="9"/>
                      <a:pt x="923" y="2"/>
                    </a:cubicBezTo>
                    <a:cubicBezTo>
                      <a:pt x="905" y="1"/>
                      <a:pt x="888"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8745;p66">
                <a:extLst>
                  <a:ext uri="{FF2B5EF4-FFF2-40B4-BE49-F238E27FC236}">
                    <a16:creationId xmlns:a16="http://schemas.microsoft.com/office/drawing/2014/main" id="{02FBC98F-5727-0B6C-2300-2A01F1C8FB38}"/>
                  </a:ext>
                </a:extLst>
              </p:cNvPr>
              <p:cNvSpPr/>
              <p:nvPr/>
            </p:nvSpPr>
            <p:spPr>
              <a:xfrm>
                <a:off x="-1157704" y="-1144824"/>
                <a:ext cx="161" cy="125"/>
              </a:xfrm>
              <a:custGeom>
                <a:avLst/>
                <a:gdLst/>
                <a:ahLst/>
                <a:cxnLst/>
                <a:rect l="l" t="t" r="r" b="b"/>
                <a:pathLst>
                  <a:path w="9" h="7" extrusionOk="0">
                    <a:moveTo>
                      <a:pt x="9" y="7"/>
                    </a:moveTo>
                    <a:lnTo>
                      <a:pt x="0" y="0"/>
                    </a:lnTo>
                    <a:lnTo>
                      <a:pt x="0"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8746;p66">
                <a:extLst>
                  <a:ext uri="{FF2B5EF4-FFF2-40B4-BE49-F238E27FC236}">
                    <a16:creationId xmlns:a16="http://schemas.microsoft.com/office/drawing/2014/main" id="{5BC79507-DF22-2590-53E8-B68C3FED19B8}"/>
                  </a:ext>
                </a:extLst>
              </p:cNvPr>
              <p:cNvSpPr/>
              <p:nvPr/>
            </p:nvSpPr>
            <p:spPr>
              <a:xfrm>
                <a:off x="-1157740" y="-1144824"/>
                <a:ext cx="54" cy="36"/>
              </a:xfrm>
              <a:custGeom>
                <a:avLst/>
                <a:gdLst/>
                <a:ahLst/>
                <a:cxnLst/>
                <a:rect l="l" t="t" r="r" b="b"/>
                <a:pathLst>
                  <a:path w="3" h="2" extrusionOk="0">
                    <a:moveTo>
                      <a:pt x="2" y="2"/>
                    </a:moveTo>
                    <a:lnTo>
                      <a:pt x="2" y="2"/>
                    </a:lnTo>
                    <a:lnTo>
                      <a:pt x="1"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8747;p66">
                <a:extLst>
                  <a:ext uri="{FF2B5EF4-FFF2-40B4-BE49-F238E27FC236}">
                    <a16:creationId xmlns:a16="http://schemas.microsoft.com/office/drawing/2014/main" id="{F3320D7B-B806-8027-D541-F8E04E079535}"/>
                  </a:ext>
                </a:extLst>
              </p:cNvPr>
              <p:cNvSpPr/>
              <p:nvPr/>
            </p:nvSpPr>
            <p:spPr>
              <a:xfrm>
                <a:off x="-573427" y="-1092588"/>
                <a:ext cx="20998" cy="90395"/>
              </a:xfrm>
              <a:custGeom>
                <a:avLst/>
                <a:gdLst/>
                <a:ahLst/>
                <a:cxnLst/>
                <a:rect l="l" t="t" r="r" b="b"/>
                <a:pathLst>
                  <a:path w="1177" h="5067" extrusionOk="0">
                    <a:moveTo>
                      <a:pt x="134" y="0"/>
                    </a:moveTo>
                    <a:cubicBezTo>
                      <a:pt x="64" y="0"/>
                      <a:pt x="0" y="56"/>
                      <a:pt x="4" y="144"/>
                    </a:cubicBezTo>
                    <a:cubicBezTo>
                      <a:pt x="22" y="536"/>
                      <a:pt x="232" y="937"/>
                      <a:pt x="346" y="1311"/>
                    </a:cubicBezTo>
                    <a:cubicBezTo>
                      <a:pt x="469" y="1718"/>
                      <a:pt x="564" y="2134"/>
                      <a:pt x="599" y="2557"/>
                    </a:cubicBezTo>
                    <a:cubicBezTo>
                      <a:pt x="633" y="2951"/>
                      <a:pt x="610" y="3357"/>
                      <a:pt x="506" y="3742"/>
                    </a:cubicBezTo>
                    <a:cubicBezTo>
                      <a:pt x="405" y="4114"/>
                      <a:pt x="149" y="4427"/>
                      <a:pt x="63" y="4799"/>
                    </a:cubicBezTo>
                    <a:cubicBezTo>
                      <a:pt x="32" y="4934"/>
                      <a:pt x="165" y="5067"/>
                      <a:pt x="297" y="5067"/>
                    </a:cubicBezTo>
                    <a:cubicBezTo>
                      <a:pt x="326" y="5067"/>
                      <a:pt x="354" y="5060"/>
                      <a:pt x="381" y="5046"/>
                    </a:cubicBezTo>
                    <a:cubicBezTo>
                      <a:pt x="769" y="4842"/>
                      <a:pt x="933" y="4373"/>
                      <a:pt x="1038" y="3973"/>
                    </a:cubicBezTo>
                    <a:cubicBezTo>
                      <a:pt x="1151" y="3544"/>
                      <a:pt x="1177" y="3090"/>
                      <a:pt x="1136" y="2647"/>
                    </a:cubicBezTo>
                    <a:cubicBezTo>
                      <a:pt x="1097" y="2200"/>
                      <a:pt x="984" y="1760"/>
                      <a:pt x="838" y="1337"/>
                    </a:cubicBezTo>
                    <a:cubicBezTo>
                      <a:pt x="694" y="919"/>
                      <a:pt x="539" y="381"/>
                      <a:pt x="237" y="49"/>
                    </a:cubicBezTo>
                    <a:cubicBezTo>
                      <a:pt x="207" y="15"/>
                      <a:pt x="170"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8748;p66">
                <a:extLst>
                  <a:ext uri="{FF2B5EF4-FFF2-40B4-BE49-F238E27FC236}">
                    <a16:creationId xmlns:a16="http://schemas.microsoft.com/office/drawing/2014/main" id="{71B8B83F-A2AC-5FE1-F6A2-51DD47EDBE0D}"/>
                  </a:ext>
                </a:extLst>
              </p:cNvPr>
              <p:cNvSpPr/>
              <p:nvPr/>
            </p:nvSpPr>
            <p:spPr>
              <a:xfrm>
                <a:off x="-563650" y="-1074802"/>
                <a:ext cx="81511" cy="66936"/>
              </a:xfrm>
              <a:custGeom>
                <a:avLst/>
                <a:gdLst/>
                <a:ahLst/>
                <a:cxnLst/>
                <a:rect l="l" t="t" r="r" b="b"/>
                <a:pathLst>
                  <a:path w="4569" h="3752" extrusionOk="0">
                    <a:moveTo>
                      <a:pt x="82" y="1"/>
                    </a:moveTo>
                    <a:cubicBezTo>
                      <a:pt x="65" y="1"/>
                      <a:pt x="49" y="10"/>
                      <a:pt x="48" y="32"/>
                    </a:cubicBezTo>
                    <a:cubicBezTo>
                      <a:pt x="45" y="162"/>
                      <a:pt x="1" y="272"/>
                      <a:pt x="18" y="408"/>
                    </a:cubicBezTo>
                    <a:cubicBezTo>
                      <a:pt x="31" y="516"/>
                      <a:pt x="68" y="626"/>
                      <a:pt x="97" y="731"/>
                    </a:cubicBezTo>
                    <a:cubicBezTo>
                      <a:pt x="172" y="986"/>
                      <a:pt x="273" y="1232"/>
                      <a:pt x="402" y="1464"/>
                    </a:cubicBezTo>
                    <a:cubicBezTo>
                      <a:pt x="661" y="1936"/>
                      <a:pt x="991" y="2367"/>
                      <a:pt x="1402" y="2716"/>
                    </a:cubicBezTo>
                    <a:cubicBezTo>
                      <a:pt x="1850" y="3095"/>
                      <a:pt x="2370" y="3383"/>
                      <a:pt x="2928" y="3562"/>
                    </a:cubicBezTo>
                    <a:cubicBezTo>
                      <a:pt x="3211" y="3652"/>
                      <a:pt x="3500" y="3721"/>
                      <a:pt x="3797" y="3743"/>
                    </a:cubicBezTo>
                    <a:cubicBezTo>
                      <a:pt x="3861" y="3748"/>
                      <a:pt x="3930" y="3752"/>
                      <a:pt x="3999" y="3752"/>
                    </a:cubicBezTo>
                    <a:cubicBezTo>
                      <a:pt x="4209" y="3752"/>
                      <a:pt x="4421" y="3712"/>
                      <a:pt x="4531" y="3520"/>
                    </a:cubicBezTo>
                    <a:cubicBezTo>
                      <a:pt x="4568" y="3462"/>
                      <a:pt x="4543" y="3389"/>
                      <a:pt x="4511" y="3337"/>
                    </a:cubicBezTo>
                    <a:cubicBezTo>
                      <a:pt x="4394" y="3142"/>
                      <a:pt x="4089" y="3136"/>
                      <a:pt x="3888" y="3108"/>
                    </a:cubicBezTo>
                    <a:cubicBezTo>
                      <a:pt x="3636" y="3076"/>
                      <a:pt x="3387" y="3029"/>
                      <a:pt x="3142" y="2965"/>
                    </a:cubicBezTo>
                    <a:cubicBezTo>
                      <a:pt x="2637" y="2826"/>
                      <a:pt x="2167" y="2591"/>
                      <a:pt x="1756" y="2272"/>
                    </a:cubicBezTo>
                    <a:cubicBezTo>
                      <a:pt x="1390" y="1990"/>
                      <a:pt x="1072" y="1653"/>
                      <a:pt x="813" y="1272"/>
                    </a:cubicBezTo>
                    <a:cubicBezTo>
                      <a:pt x="684" y="1074"/>
                      <a:pt x="569" y="870"/>
                      <a:pt x="468" y="658"/>
                    </a:cubicBezTo>
                    <a:cubicBezTo>
                      <a:pt x="414" y="550"/>
                      <a:pt x="373" y="436"/>
                      <a:pt x="319" y="328"/>
                    </a:cubicBezTo>
                    <a:cubicBezTo>
                      <a:pt x="266" y="220"/>
                      <a:pt x="173" y="130"/>
                      <a:pt x="121" y="22"/>
                    </a:cubicBezTo>
                    <a:cubicBezTo>
                      <a:pt x="114" y="8"/>
                      <a:pt x="98" y="1"/>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8749;p66">
                <a:extLst>
                  <a:ext uri="{FF2B5EF4-FFF2-40B4-BE49-F238E27FC236}">
                    <a16:creationId xmlns:a16="http://schemas.microsoft.com/office/drawing/2014/main" id="{508DF8B5-6107-A605-7B6A-89D88798F816}"/>
                  </a:ext>
                </a:extLst>
              </p:cNvPr>
              <p:cNvSpPr/>
              <p:nvPr/>
            </p:nvSpPr>
            <p:spPr>
              <a:xfrm>
                <a:off x="-662555" y="-1056747"/>
                <a:ext cx="68488" cy="94374"/>
              </a:xfrm>
              <a:custGeom>
                <a:avLst/>
                <a:gdLst/>
                <a:ahLst/>
                <a:cxnLst/>
                <a:rect l="l" t="t" r="r" b="b"/>
                <a:pathLst>
                  <a:path w="3839" h="5290" extrusionOk="0">
                    <a:moveTo>
                      <a:pt x="270" y="0"/>
                    </a:moveTo>
                    <a:cubicBezTo>
                      <a:pt x="264" y="0"/>
                      <a:pt x="256" y="4"/>
                      <a:pt x="255" y="12"/>
                    </a:cubicBezTo>
                    <a:cubicBezTo>
                      <a:pt x="1" y="1057"/>
                      <a:pt x="593" y="2095"/>
                      <a:pt x="1119" y="2961"/>
                    </a:cubicBezTo>
                    <a:cubicBezTo>
                      <a:pt x="1424" y="3466"/>
                      <a:pt x="1732" y="3973"/>
                      <a:pt x="2155" y="4390"/>
                    </a:cubicBezTo>
                    <a:cubicBezTo>
                      <a:pt x="2365" y="4591"/>
                      <a:pt x="2592" y="4772"/>
                      <a:pt x="2832" y="4933"/>
                    </a:cubicBezTo>
                    <a:cubicBezTo>
                      <a:pt x="2952" y="5017"/>
                      <a:pt x="3076" y="5094"/>
                      <a:pt x="3204" y="5165"/>
                    </a:cubicBezTo>
                    <a:cubicBezTo>
                      <a:pt x="3351" y="5244"/>
                      <a:pt x="3475" y="5264"/>
                      <a:pt x="3639" y="5288"/>
                    </a:cubicBezTo>
                    <a:cubicBezTo>
                      <a:pt x="3646" y="5289"/>
                      <a:pt x="3652" y="5290"/>
                      <a:pt x="3658" y="5290"/>
                    </a:cubicBezTo>
                    <a:cubicBezTo>
                      <a:pt x="3765" y="5290"/>
                      <a:pt x="3838" y="5158"/>
                      <a:pt x="3768" y="5066"/>
                    </a:cubicBezTo>
                    <a:cubicBezTo>
                      <a:pt x="3690" y="4965"/>
                      <a:pt x="3626" y="4868"/>
                      <a:pt x="3522" y="4792"/>
                    </a:cubicBezTo>
                    <a:cubicBezTo>
                      <a:pt x="3411" y="4709"/>
                      <a:pt x="3289" y="4642"/>
                      <a:pt x="3174" y="4567"/>
                    </a:cubicBezTo>
                    <a:cubicBezTo>
                      <a:pt x="2939" y="4422"/>
                      <a:pt x="2715" y="4258"/>
                      <a:pt x="2509" y="4076"/>
                    </a:cubicBezTo>
                    <a:cubicBezTo>
                      <a:pt x="2096" y="3708"/>
                      <a:pt x="1783" y="3244"/>
                      <a:pt x="1473" y="2789"/>
                    </a:cubicBezTo>
                    <a:cubicBezTo>
                      <a:pt x="896" y="1937"/>
                      <a:pt x="344" y="1068"/>
                      <a:pt x="282" y="12"/>
                    </a:cubicBezTo>
                    <a:cubicBezTo>
                      <a:pt x="282" y="4"/>
                      <a:pt x="276"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8750;p66">
                <a:extLst>
                  <a:ext uri="{FF2B5EF4-FFF2-40B4-BE49-F238E27FC236}">
                    <a16:creationId xmlns:a16="http://schemas.microsoft.com/office/drawing/2014/main" id="{E64A102D-B6E0-4BF1-E8D0-3B12ED872801}"/>
                  </a:ext>
                </a:extLst>
              </p:cNvPr>
              <p:cNvSpPr/>
              <p:nvPr/>
            </p:nvSpPr>
            <p:spPr>
              <a:xfrm>
                <a:off x="-580224" y="-960572"/>
                <a:ext cx="101795" cy="26599"/>
              </a:xfrm>
              <a:custGeom>
                <a:avLst/>
                <a:gdLst/>
                <a:ahLst/>
                <a:cxnLst/>
                <a:rect l="l" t="t" r="r" b="b"/>
                <a:pathLst>
                  <a:path w="5706" h="1491" extrusionOk="0">
                    <a:moveTo>
                      <a:pt x="51" y="0"/>
                    </a:moveTo>
                    <a:cubicBezTo>
                      <a:pt x="50" y="0"/>
                      <a:pt x="49" y="0"/>
                      <a:pt x="48" y="0"/>
                    </a:cubicBezTo>
                    <a:cubicBezTo>
                      <a:pt x="18" y="0"/>
                      <a:pt x="1" y="34"/>
                      <a:pt x="2" y="60"/>
                    </a:cubicBezTo>
                    <a:cubicBezTo>
                      <a:pt x="18" y="275"/>
                      <a:pt x="231" y="410"/>
                      <a:pt x="386" y="535"/>
                    </a:cubicBezTo>
                    <a:cubicBezTo>
                      <a:pt x="606" y="708"/>
                      <a:pt x="843" y="860"/>
                      <a:pt x="1092" y="989"/>
                    </a:cubicBezTo>
                    <a:cubicBezTo>
                      <a:pt x="1720" y="1321"/>
                      <a:pt x="2413" y="1490"/>
                      <a:pt x="3111" y="1490"/>
                    </a:cubicBezTo>
                    <a:cubicBezTo>
                      <a:pt x="3501" y="1490"/>
                      <a:pt x="3892" y="1437"/>
                      <a:pt x="4274" y="1331"/>
                    </a:cubicBezTo>
                    <a:cubicBezTo>
                      <a:pt x="4786" y="1192"/>
                      <a:pt x="5374" y="999"/>
                      <a:pt x="5660" y="523"/>
                    </a:cubicBezTo>
                    <a:cubicBezTo>
                      <a:pt x="5706" y="446"/>
                      <a:pt x="5670" y="327"/>
                      <a:pt x="5570" y="327"/>
                    </a:cubicBezTo>
                    <a:cubicBezTo>
                      <a:pt x="5563" y="327"/>
                      <a:pt x="5556" y="327"/>
                      <a:pt x="5548" y="329"/>
                    </a:cubicBezTo>
                    <a:cubicBezTo>
                      <a:pt x="5086" y="401"/>
                      <a:pt x="4695" y="659"/>
                      <a:pt x="4248" y="794"/>
                    </a:cubicBezTo>
                    <a:cubicBezTo>
                      <a:pt x="3836" y="917"/>
                      <a:pt x="3409" y="979"/>
                      <a:pt x="2980" y="979"/>
                    </a:cubicBezTo>
                    <a:cubicBezTo>
                      <a:pt x="2896" y="979"/>
                      <a:pt x="2812" y="976"/>
                      <a:pt x="2729" y="972"/>
                    </a:cubicBezTo>
                    <a:cubicBezTo>
                      <a:pt x="2219" y="943"/>
                      <a:pt x="1718" y="826"/>
                      <a:pt x="1250" y="627"/>
                    </a:cubicBezTo>
                    <a:cubicBezTo>
                      <a:pt x="1006" y="523"/>
                      <a:pt x="772" y="398"/>
                      <a:pt x="549" y="254"/>
                    </a:cubicBezTo>
                    <a:cubicBezTo>
                      <a:pt x="389" y="152"/>
                      <a:pt x="251" y="0"/>
                      <a:pt x="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8751;p66">
                <a:extLst>
                  <a:ext uri="{FF2B5EF4-FFF2-40B4-BE49-F238E27FC236}">
                    <a16:creationId xmlns:a16="http://schemas.microsoft.com/office/drawing/2014/main" id="{1EA0ED8C-B782-510E-26E6-46E8BA4432E5}"/>
                  </a:ext>
                </a:extLst>
              </p:cNvPr>
              <p:cNvSpPr/>
              <p:nvPr/>
            </p:nvSpPr>
            <p:spPr>
              <a:xfrm>
                <a:off x="-1472509" y="-185406"/>
                <a:ext cx="88897" cy="55143"/>
              </a:xfrm>
              <a:custGeom>
                <a:avLst/>
                <a:gdLst/>
                <a:ahLst/>
                <a:cxnLst/>
                <a:rect l="l" t="t" r="r" b="b"/>
                <a:pathLst>
                  <a:path w="4983" h="3091" extrusionOk="0">
                    <a:moveTo>
                      <a:pt x="447" y="1"/>
                    </a:moveTo>
                    <a:cubicBezTo>
                      <a:pt x="300" y="1"/>
                      <a:pt x="153" y="91"/>
                      <a:pt x="116" y="246"/>
                    </a:cubicBezTo>
                    <a:cubicBezTo>
                      <a:pt x="1" y="736"/>
                      <a:pt x="292" y="1277"/>
                      <a:pt x="566" y="1666"/>
                    </a:cubicBezTo>
                    <a:cubicBezTo>
                      <a:pt x="862" y="2089"/>
                      <a:pt x="1243" y="2445"/>
                      <a:pt x="1711" y="2668"/>
                    </a:cubicBezTo>
                    <a:cubicBezTo>
                      <a:pt x="2201" y="2900"/>
                      <a:pt x="2705" y="3022"/>
                      <a:pt x="3243" y="3069"/>
                    </a:cubicBezTo>
                    <a:cubicBezTo>
                      <a:pt x="3368" y="3081"/>
                      <a:pt x="3513" y="3090"/>
                      <a:pt x="3667" y="3090"/>
                    </a:cubicBezTo>
                    <a:cubicBezTo>
                      <a:pt x="4142" y="3090"/>
                      <a:pt x="4689" y="2999"/>
                      <a:pt x="4895" y="2590"/>
                    </a:cubicBezTo>
                    <a:cubicBezTo>
                      <a:pt x="4983" y="2416"/>
                      <a:pt x="4961" y="2228"/>
                      <a:pt x="4829" y="2081"/>
                    </a:cubicBezTo>
                    <a:cubicBezTo>
                      <a:pt x="4610" y="1839"/>
                      <a:pt x="4258" y="1801"/>
                      <a:pt x="3916" y="1801"/>
                    </a:cubicBezTo>
                    <a:cubicBezTo>
                      <a:pt x="3759" y="1801"/>
                      <a:pt x="3605" y="1809"/>
                      <a:pt x="3466" y="1809"/>
                    </a:cubicBezTo>
                    <a:cubicBezTo>
                      <a:pt x="3443" y="1809"/>
                      <a:pt x="3421" y="1809"/>
                      <a:pt x="3399" y="1808"/>
                    </a:cubicBezTo>
                    <a:cubicBezTo>
                      <a:pt x="3018" y="1800"/>
                      <a:pt x="2617" y="1731"/>
                      <a:pt x="2287" y="1594"/>
                    </a:cubicBezTo>
                    <a:cubicBezTo>
                      <a:pt x="1982" y="1468"/>
                      <a:pt x="1661" y="1260"/>
                      <a:pt x="1427" y="1001"/>
                    </a:cubicBezTo>
                    <a:cubicBezTo>
                      <a:pt x="1150" y="697"/>
                      <a:pt x="987" y="252"/>
                      <a:pt x="615" y="43"/>
                    </a:cubicBezTo>
                    <a:cubicBezTo>
                      <a:pt x="563" y="14"/>
                      <a:pt x="505" y="1"/>
                      <a:pt x="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8752;p66">
                <a:extLst>
                  <a:ext uri="{FF2B5EF4-FFF2-40B4-BE49-F238E27FC236}">
                    <a16:creationId xmlns:a16="http://schemas.microsoft.com/office/drawing/2014/main" id="{ACD22B8E-9F7F-CE36-A428-7E77728A68C4}"/>
                  </a:ext>
                </a:extLst>
              </p:cNvPr>
              <p:cNvSpPr/>
              <p:nvPr/>
            </p:nvSpPr>
            <p:spPr>
              <a:xfrm>
                <a:off x="-1153726" y="-218660"/>
                <a:ext cx="85757" cy="65419"/>
              </a:xfrm>
              <a:custGeom>
                <a:avLst/>
                <a:gdLst/>
                <a:ahLst/>
                <a:cxnLst/>
                <a:rect l="l" t="t" r="r" b="b"/>
                <a:pathLst>
                  <a:path w="4807" h="3667" extrusionOk="0">
                    <a:moveTo>
                      <a:pt x="4108" y="0"/>
                    </a:moveTo>
                    <a:cubicBezTo>
                      <a:pt x="3843" y="0"/>
                      <a:pt x="3613" y="171"/>
                      <a:pt x="3444" y="376"/>
                    </a:cubicBezTo>
                    <a:cubicBezTo>
                      <a:pt x="3368" y="469"/>
                      <a:pt x="3297" y="567"/>
                      <a:pt x="3226" y="665"/>
                    </a:cubicBezTo>
                    <a:cubicBezTo>
                      <a:pt x="3197" y="704"/>
                      <a:pt x="3167" y="745"/>
                      <a:pt x="3138" y="785"/>
                    </a:cubicBezTo>
                    <a:cubicBezTo>
                      <a:pt x="3136" y="789"/>
                      <a:pt x="3133" y="792"/>
                      <a:pt x="3130" y="797"/>
                    </a:cubicBezTo>
                    <a:cubicBezTo>
                      <a:pt x="3020" y="933"/>
                      <a:pt x="2908" y="1066"/>
                      <a:pt x="2786" y="1195"/>
                    </a:cubicBezTo>
                    <a:cubicBezTo>
                      <a:pt x="2554" y="1440"/>
                      <a:pt x="2307" y="1674"/>
                      <a:pt x="2047" y="1890"/>
                    </a:cubicBezTo>
                    <a:cubicBezTo>
                      <a:pt x="2016" y="1916"/>
                      <a:pt x="1986" y="1941"/>
                      <a:pt x="1954" y="1967"/>
                    </a:cubicBezTo>
                    <a:lnTo>
                      <a:pt x="1926" y="1987"/>
                    </a:lnTo>
                    <a:lnTo>
                      <a:pt x="1891" y="2012"/>
                    </a:lnTo>
                    <a:cubicBezTo>
                      <a:pt x="1818" y="2066"/>
                      <a:pt x="1745" y="2119"/>
                      <a:pt x="1669" y="2170"/>
                    </a:cubicBezTo>
                    <a:cubicBezTo>
                      <a:pt x="1512" y="2275"/>
                      <a:pt x="1349" y="2373"/>
                      <a:pt x="1184" y="2464"/>
                    </a:cubicBezTo>
                    <a:cubicBezTo>
                      <a:pt x="1006" y="2561"/>
                      <a:pt x="798" y="2676"/>
                      <a:pt x="666" y="2752"/>
                    </a:cubicBezTo>
                    <a:cubicBezTo>
                      <a:pt x="581" y="2801"/>
                      <a:pt x="496" y="2850"/>
                      <a:pt x="417" y="2906"/>
                    </a:cubicBezTo>
                    <a:cubicBezTo>
                      <a:pt x="373" y="2935"/>
                      <a:pt x="331" y="2967"/>
                      <a:pt x="290" y="3001"/>
                    </a:cubicBezTo>
                    <a:cubicBezTo>
                      <a:pt x="270" y="3017"/>
                      <a:pt x="195" y="3064"/>
                      <a:pt x="224" y="3064"/>
                    </a:cubicBezTo>
                    <a:cubicBezTo>
                      <a:pt x="228" y="3064"/>
                      <a:pt x="233" y="3063"/>
                      <a:pt x="239" y="3062"/>
                    </a:cubicBezTo>
                    <a:lnTo>
                      <a:pt x="239" y="3062"/>
                    </a:lnTo>
                    <a:cubicBezTo>
                      <a:pt x="1" y="3116"/>
                      <a:pt x="11" y="3415"/>
                      <a:pt x="178" y="3537"/>
                    </a:cubicBezTo>
                    <a:cubicBezTo>
                      <a:pt x="305" y="3632"/>
                      <a:pt x="495" y="3662"/>
                      <a:pt x="650" y="3666"/>
                    </a:cubicBezTo>
                    <a:cubicBezTo>
                      <a:pt x="666" y="3666"/>
                      <a:pt x="681" y="3666"/>
                      <a:pt x="697" y="3666"/>
                    </a:cubicBezTo>
                    <a:cubicBezTo>
                      <a:pt x="881" y="3666"/>
                      <a:pt x="1065" y="3647"/>
                      <a:pt x="1246" y="3610"/>
                    </a:cubicBezTo>
                    <a:cubicBezTo>
                      <a:pt x="1600" y="3534"/>
                      <a:pt x="1952" y="3364"/>
                      <a:pt x="2275" y="3207"/>
                    </a:cubicBezTo>
                    <a:cubicBezTo>
                      <a:pt x="2933" y="2891"/>
                      <a:pt x="3524" y="2452"/>
                      <a:pt x="4018" y="1918"/>
                    </a:cubicBezTo>
                    <a:cubicBezTo>
                      <a:pt x="4294" y="1618"/>
                      <a:pt x="4605" y="1283"/>
                      <a:pt x="4710" y="880"/>
                    </a:cubicBezTo>
                    <a:cubicBezTo>
                      <a:pt x="4807" y="525"/>
                      <a:pt x="4653" y="129"/>
                      <a:pt x="4277" y="24"/>
                    </a:cubicBezTo>
                    <a:cubicBezTo>
                      <a:pt x="4219" y="8"/>
                      <a:pt x="4163" y="0"/>
                      <a:pt x="4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8753;p66">
                <a:extLst>
                  <a:ext uri="{FF2B5EF4-FFF2-40B4-BE49-F238E27FC236}">
                    <a16:creationId xmlns:a16="http://schemas.microsoft.com/office/drawing/2014/main" id="{C089AC56-B652-23B5-9971-CD695833D3A3}"/>
                  </a:ext>
                </a:extLst>
              </p:cNvPr>
              <p:cNvSpPr/>
              <p:nvPr/>
            </p:nvSpPr>
            <p:spPr>
              <a:xfrm>
                <a:off x="-1595195" y="-184550"/>
                <a:ext cx="37874" cy="69808"/>
              </a:xfrm>
              <a:custGeom>
                <a:avLst/>
                <a:gdLst/>
                <a:ahLst/>
                <a:cxnLst/>
                <a:rect l="l" t="t" r="r" b="b"/>
                <a:pathLst>
                  <a:path w="2123" h="3913" extrusionOk="0">
                    <a:moveTo>
                      <a:pt x="403" y="1"/>
                    </a:moveTo>
                    <a:cubicBezTo>
                      <a:pt x="105" y="1"/>
                      <a:pt x="0" y="378"/>
                      <a:pt x="105" y="605"/>
                    </a:cubicBezTo>
                    <a:cubicBezTo>
                      <a:pt x="157" y="718"/>
                      <a:pt x="232" y="820"/>
                      <a:pt x="298" y="924"/>
                    </a:cubicBezTo>
                    <a:cubicBezTo>
                      <a:pt x="330" y="977"/>
                      <a:pt x="360" y="1029"/>
                      <a:pt x="388" y="1085"/>
                    </a:cubicBezTo>
                    <a:cubicBezTo>
                      <a:pt x="393" y="1096"/>
                      <a:pt x="408" y="1131"/>
                      <a:pt x="414" y="1144"/>
                    </a:cubicBezTo>
                    <a:lnTo>
                      <a:pt x="414" y="1144"/>
                    </a:lnTo>
                    <a:cubicBezTo>
                      <a:pt x="429" y="1179"/>
                      <a:pt x="443" y="1214"/>
                      <a:pt x="458" y="1249"/>
                    </a:cubicBezTo>
                    <a:lnTo>
                      <a:pt x="458" y="1249"/>
                    </a:lnTo>
                    <a:cubicBezTo>
                      <a:pt x="455" y="1243"/>
                      <a:pt x="454" y="1241"/>
                      <a:pt x="454" y="1241"/>
                    </a:cubicBezTo>
                    <a:lnTo>
                      <a:pt x="454" y="1241"/>
                    </a:lnTo>
                    <a:cubicBezTo>
                      <a:pt x="453" y="1241"/>
                      <a:pt x="490" y="1334"/>
                      <a:pt x="499" y="1361"/>
                    </a:cubicBezTo>
                    <a:cubicBezTo>
                      <a:pt x="523" y="1429"/>
                      <a:pt x="542" y="1496"/>
                      <a:pt x="562" y="1566"/>
                    </a:cubicBezTo>
                    <a:cubicBezTo>
                      <a:pt x="596" y="1696"/>
                      <a:pt x="621" y="1828"/>
                      <a:pt x="643" y="1960"/>
                    </a:cubicBezTo>
                    <a:cubicBezTo>
                      <a:pt x="645" y="1972"/>
                      <a:pt x="645" y="1977"/>
                      <a:pt x="646" y="1984"/>
                    </a:cubicBezTo>
                    <a:cubicBezTo>
                      <a:pt x="650" y="2013"/>
                      <a:pt x="653" y="2041"/>
                      <a:pt x="658" y="2068"/>
                    </a:cubicBezTo>
                    <a:cubicBezTo>
                      <a:pt x="672" y="2182"/>
                      <a:pt x="690" y="2295"/>
                      <a:pt x="706" y="2409"/>
                    </a:cubicBezTo>
                    <a:cubicBezTo>
                      <a:pt x="729" y="2571"/>
                      <a:pt x="746" y="2737"/>
                      <a:pt x="782" y="2896"/>
                    </a:cubicBezTo>
                    <a:cubicBezTo>
                      <a:pt x="868" y="3280"/>
                      <a:pt x="1048" y="3801"/>
                      <a:pt x="1486" y="3900"/>
                    </a:cubicBezTo>
                    <a:cubicBezTo>
                      <a:pt x="1525" y="3908"/>
                      <a:pt x="1563" y="3913"/>
                      <a:pt x="1599" y="3913"/>
                    </a:cubicBezTo>
                    <a:cubicBezTo>
                      <a:pt x="1756" y="3913"/>
                      <a:pt x="1888" y="3833"/>
                      <a:pt x="1985" y="3696"/>
                    </a:cubicBezTo>
                    <a:cubicBezTo>
                      <a:pt x="2119" y="3514"/>
                      <a:pt x="2122" y="3197"/>
                      <a:pt x="2090" y="2984"/>
                    </a:cubicBezTo>
                    <a:cubicBezTo>
                      <a:pt x="2076" y="2899"/>
                      <a:pt x="2063" y="2816"/>
                      <a:pt x="2049" y="2734"/>
                    </a:cubicBezTo>
                    <a:cubicBezTo>
                      <a:pt x="2049" y="2725"/>
                      <a:pt x="2048" y="2715"/>
                      <a:pt x="2044" y="2698"/>
                    </a:cubicBezTo>
                    <a:cubicBezTo>
                      <a:pt x="2036" y="2622"/>
                      <a:pt x="2024" y="2546"/>
                      <a:pt x="2010" y="2470"/>
                    </a:cubicBezTo>
                    <a:cubicBezTo>
                      <a:pt x="1948" y="2134"/>
                      <a:pt x="1890" y="1799"/>
                      <a:pt x="1782" y="1474"/>
                    </a:cubicBezTo>
                    <a:cubicBezTo>
                      <a:pt x="1570" y="848"/>
                      <a:pt x="1180" y="97"/>
                      <a:pt x="450" y="4"/>
                    </a:cubicBezTo>
                    <a:cubicBezTo>
                      <a:pt x="434" y="2"/>
                      <a:pt x="418"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8754;p66">
                <a:extLst>
                  <a:ext uri="{FF2B5EF4-FFF2-40B4-BE49-F238E27FC236}">
                    <a16:creationId xmlns:a16="http://schemas.microsoft.com/office/drawing/2014/main" id="{A414467A-6A1D-5BDE-F1D7-62FE09A983AC}"/>
                  </a:ext>
                </a:extLst>
              </p:cNvPr>
              <p:cNvSpPr/>
              <p:nvPr/>
            </p:nvSpPr>
            <p:spPr>
              <a:xfrm>
                <a:off x="-1544154" y="-179019"/>
                <a:ext cx="35983" cy="76819"/>
              </a:xfrm>
              <a:custGeom>
                <a:avLst/>
                <a:gdLst/>
                <a:ahLst/>
                <a:cxnLst/>
                <a:rect l="l" t="t" r="r" b="b"/>
                <a:pathLst>
                  <a:path w="2017" h="4306" extrusionOk="0">
                    <a:moveTo>
                      <a:pt x="311" y="0"/>
                    </a:moveTo>
                    <a:cubicBezTo>
                      <a:pt x="188" y="0"/>
                      <a:pt x="85" y="54"/>
                      <a:pt x="41" y="203"/>
                    </a:cubicBezTo>
                    <a:cubicBezTo>
                      <a:pt x="1" y="340"/>
                      <a:pt x="50" y="464"/>
                      <a:pt x="89" y="591"/>
                    </a:cubicBezTo>
                    <a:cubicBezTo>
                      <a:pt x="116" y="675"/>
                      <a:pt x="167" y="863"/>
                      <a:pt x="205" y="988"/>
                    </a:cubicBezTo>
                    <a:cubicBezTo>
                      <a:pt x="292" y="1268"/>
                      <a:pt x="373" y="1549"/>
                      <a:pt x="451" y="1833"/>
                    </a:cubicBezTo>
                    <a:cubicBezTo>
                      <a:pt x="491" y="1984"/>
                      <a:pt x="527" y="2138"/>
                      <a:pt x="557" y="2293"/>
                    </a:cubicBezTo>
                    <a:cubicBezTo>
                      <a:pt x="571" y="2359"/>
                      <a:pt x="583" y="2425"/>
                      <a:pt x="593" y="2493"/>
                    </a:cubicBezTo>
                    <a:cubicBezTo>
                      <a:pt x="595" y="2501"/>
                      <a:pt x="603" y="2549"/>
                      <a:pt x="607" y="2574"/>
                    </a:cubicBezTo>
                    <a:cubicBezTo>
                      <a:pt x="611" y="2612"/>
                      <a:pt x="625" y="2708"/>
                      <a:pt x="625" y="2708"/>
                    </a:cubicBezTo>
                    <a:cubicBezTo>
                      <a:pt x="625" y="2708"/>
                      <a:pt x="625" y="2707"/>
                      <a:pt x="625" y="2706"/>
                    </a:cubicBezTo>
                    <a:lnTo>
                      <a:pt x="625" y="2706"/>
                    </a:lnTo>
                    <a:cubicBezTo>
                      <a:pt x="635" y="2792"/>
                      <a:pt x="651" y="2877"/>
                      <a:pt x="662" y="2963"/>
                    </a:cubicBezTo>
                    <a:cubicBezTo>
                      <a:pt x="662" y="2972"/>
                      <a:pt x="674" y="3065"/>
                      <a:pt x="678" y="3087"/>
                    </a:cubicBezTo>
                    <a:cubicBezTo>
                      <a:pt x="700" y="3288"/>
                      <a:pt x="732" y="3488"/>
                      <a:pt x="776" y="3686"/>
                    </a:cubicBezTo>
                    <a:cubicBezTo>
                      <a:pt x="820" y="3898"/>
                      <a:pt x="891" y="4111"/>
                      <a:pt x="1087" y="4228"/>
                    </a:cubicBezTo>
                    <a:cubicBezTo>
                      <a:pt x="1175" y="4279"/>
                      <a:pt x="1266" y="4306"/>
                      <a:pt x="1357" y="4306"/>
                    </a:cubicBezTo>
                    <a:cubicBezTo>
                      <a:pt x="1439" y="4306"/>
                      <a:pt x="1520" y="4285"/>
                      <a:pt x="1600" y="4243"/>
                    </a:cubicBezTo>
                    <a:cubicBezTo>
                      <a:pt x="1947" y="4058"/>
                      <a:pt x="2016" y="3510"/>
                      <a:pt x="2001" y="3153"/>
                    </a:cubicBezTo>
                    <a:cubicBezTo>
                      <a:pt x="1974" y="2474"/>
                      <a:pt x="1798" y="1784"/>
                      <a:pt x="1512" y="1166"/>
                    </a:cubicBezTo>
                    <a:cubicBezTo>
                      <a:pt x="1366" y="851"/>
                      <a:pt x="1187" y="537"/>
                      <a:pt x="942" y="291"/>
                    </a:cubicBezTo>
                    <a:cubicBezTo>
                      <a:pt x="837" y="188"/>
                      <a:pt x="540"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8755;p66">
                <a:extLst>
                  <a:ext uri="{FF2B5EF4-FFF2-40B4-BE49-F238E27FC236}">
                    <a16:creationId xmlns:a16="http://schemas.microsoft.com/office/drawing/2014/main" id="{0995EA3D-C539-C492-4222-729AAF4D98F7}"/>
                  </a:ext>
                </a:extLst>
              </p:cNvPr>
              <p:cNvSpPr/>
              <p:nvPr/>
            </p:nvSpPr>
            <p:spPr>
              <a:xfrm>
                <a:off x="-1026438" y="-215360"/>
                <a:ext cx="31720" cy="71485"/>
              </a:xfrm>
              <a:custGeom>
                <a:avLst/>
                <a:gdLst/>
                <a:ahLst/>
                <a:cxnLst/>
                <a:rect l="l" t="t" r="r" b="b"/>
                <a:pathLst>
                  <a:path w="1778" h="4007" extrusionOk="0">
                    <a:moveTo>
                      <a:pt x="708" y="0"/>
                    </a:moveTo>
                    <a:cubicBezTo>
                      <a:pt x="547" y="0"/>
                      <a:pt x="383" y="74"/>
                      <a:pt x="295" y="221"/>
                    </a:cubicBezTo>
                    <a:cubicBezTo>
                      <a:pt x="77" y="587"/>
                      <a:pt x="46" y="1035"/>
                      <a:pt x="21" y="1452"/>
                    </a:cubicBezTo>
                    <a:cubicBezTo>
                      <a:pt x="0" y="1810"/>
                      <a:pt x="22" y="2169"/>
                      <a:pt x="90" y="2523"/>
                    </a:cubicBezTo>
                    <a:cubicBezTo>
                      <a:pt x="202" y="3138"/>
                      <a:pt x="577" y="4006"/>
                      <a:pt x="1292" y="4006"/>
                    </a:cubicBezTo>
                    <a:cubicBezTo>
                      <a:pt x="1347" y="4006"/>
                      <a:pt x="1405" y="4001"/>
                      <a:pt x="1464" y="3990"/>
                    </a:cubicBezTo>
                    <a:cubicBezTo>
                      <a:pt x="1644" y="3956"/>
                      <a:pt x="1752" y="3767"/>
                      <a:pt x="1762" y="3599"/>
                    </a:cubicBezTo>
                    <a:cubicBezTo>
                      <a:pt x="1777" y="3301"/>
                      <a:pt x="1615" y="3012"/>
                      <a:pt x="1490" y="2753"/>
                    </a:cubicBezTo>
                    <a:cubicBezTo>
                      <a:pt x="1485" y="2743"/>
                      <a:pt x="1466" y="2709"/>
                      <a:pt x="1449" y="2679"/>
                    </a:cubicBezTo>
                    <a:cubicBezTo>
                      <a:pt x="1424" y="2621"/>
                      <a:pt x="1402" y="2562"/>
                      <a:pt x="1383" y="2501"/>
                    </a:cubicBezTo>
                    <a:cubicBezTo>
                      <a:pt x="1344" y="2382"/>
                      <a:pt x="1310" y="2264"/>
                      <a:pt x="1285" y="2142"/>
                    </a:cubicBezTo>
                    <a:cubicBezTo>
                      <a:pt x="1273" y="2085"/>
                      <a:pt x="1261" y="2029"/>
                      <a:pt x="1251" y="1971"/>
                    </a:cubicBezTo>
                    <a:cubicBezTo>
                      <a:pt x="1249" y="1956"/>
                      <a:pt x="1248" y="1939"/>
                      <a:pt x="1244" y="1924"/>
                    </a:cubicBezTo>
                    <a:cubicBezTo>
                      <a:pt x="1244" y="1915"/>
                      <a:pt x="1243" y="1905"/>
                      <a:pt x="1241" y="1888"/>
                    </a:cubicBezTo>
                    <a:cubicBezTo>
                      <a:pt x="1229" y="1733"/>
                      <a:pt x="1209" y="1577"/>
                      <a:pt x="1200" y="1419"/>
                    </a:cubicBezTo>
                    <a:cubicBezTo>
                      <a:pt x="1178" y="1054"/>
                      <a:pt x="1221" y="693"/>
                      <a:pt x="1144" y="333"/>
                    </a:cubicBezTo>
                    <a:cubicBezTo>
                      <a:pt x="1098" y="111"/>
                      <a:pt x="90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8756;p66">
                <a:extLst>
                  <a:ext uri="{FF2B5EF4-FFF2-40B4-BE49-F238E27FC236}">
                    <a16:creationId xmlns:a16="http://schemas.microsoft.com/office/drawing/2014/main" id="{7B5DEE4F-E01A-F7B3-8CBF-1DF214CAC534}"/>
                  </a:ext>
                </a:extLst>
              </p:cNvPr>
              <p:cNvSpPr/>
              <p:nvPr/>
            </p:nvSpPr>
            <p:spPr>
              <a:xfrm>
                <a:off x="-974238" y="-237802"/>
                <a:ext cx="42013" cy="89022"/>
              </a:xfrm>
              <a:custGeom>
                <a:avLst/>
                <a:gdLst/>
                <a:ahLst/>
                <a:cxnLst/>
                <a:rect l="l" t="t" r="r" b="b"/>
                <a:pathLst>
                  <a:path w="2355" h="4990" extrusionOk="0">
                    <a:moveTo>
                      <a:pt x="1369" y="1982"/>
                    </a:moveTo>
                    <a:cubicBezTo>
                      <a:pt x="1370" y="1987"/>
                      <a:pt x="1371" y="1995"/>
                      <a:pt x="1373" y="2006"/>
                    </a:cubicBezTo>
                    <a:cubicBezTo>
                      <a:pt x="1373" y="2011"/>
                      <a:pt x="1374" y="2015"/>
                      <a:pt x="1374" y="2018"/>
                    </a:cubicBezTo>
                    <a:lnTo>
                      <a:pt x="1374" y="2018"/>
                    </a:lnTo>
                    <a:cubicBezTo>
                      <a:pt x="1372" y="2001"/>
                      <a:pt x="1370" y="1989"/>
                      <a:pt x="1369" y="1982"/>
                    </a:cubicBezTo>
                    <a:close/>
                    <a:moveTo>
                      <a:pt x="903" y="1"/>
                    </a:moveTo>
                    <a:cubicBezTo>
                      <a:pt x="866" y="1"/>
                      <a:pt x="830" y="4"/>
                      <a:pt x="796" y="10"/>
                    </a:cubicBezTo>
                    <a:cubicBezTo>
                      <a:pt x="288" y="107"/>
                      <a:pt x="132" y="809"/>
                      <a:pt x="71" y="1241"/>
                    </a:cubicBezTo>
                    <a:cubicBezTo>
                      <a:pt x="0" y="1730"/>
                      <a:pt x="11" y="2226"/>
                      <a:pt x="102" y="2710"/>
                    </a:cubicBezTo>
                    <a:cubicBezTo>
                      <a:pt x="187" y="3146"/>
                      <a:pt x="337" y="3568"/>
                      <a:pt x="554" y="3955"/>
                    </a:cubicBezTo>
                    <a:cubicBezTo>
                      <a:pt x="669" y="4170"/>
                      <a:pt x="819" y="4363"/>
                      <a:pt x="997" y="4527"/>
                    </a:cubicBezTo>
                    <a:cubicBezTo>
                      <a:pt x="1073" y="4595"/>
                      <a:pt x="1148" y="4666"/>
                      <a:pt x="1226" y="4734"/>
                    </a:cubicBezTo>
                    <a:cubicBezTo>
                      <a:pt x="1358" y="4850"/>
                      <a:pt x="1490" y="4898"/>
                      <a:pt x="1649" y="4962"/>
                    </a:cubicBezTo>
                    <a:cubicBezTo>
                      <a:pt x="1696" y="4981"/>
                      <a:pt x="1743" y="4989"/>
                      <a:pt x="1790" y="4989"/>
                    </a:cubicBezTo>
                    <a:cubicBezTo>
                      <a:pt x="2088" y="4989"/>
                      <a:pt x="2354" y="4643"/>
                      <a:pt x="2256" y="4356"/>
                    </a:cubicBezTo>
                    <a:cubicBezTo>
                      <a:pt x="2190" y="4163"/>
                      <a:pt x="2100" y="4003"/>
                      <a:pt x="2011" y="3821"/>
                    </a:cubicBezTo>
                    <a:lnTo>
                      <a:pt x="2004" y="3808"/>
                    </a:lnTo>
                    <a:lnTo>
                      <a:pt x="1990" y="3779"/>
                    </a:lnTo>
                    <a:cubicBezTo>
                      <a:pt x="1960" y="3706"/>
                      <a:pt x="1931" y="3635"/>
                      <a:pt x="1897" y="3566"/>
                    </a:cubicBezTo>
                    <a:cubicBezTo>
                      <a:pt x="1857" y="3481"/>
                      <a:pt x="1814" y="3398"/>
                      <a:pt x="1772" y="3315"/>
                    </a:cubicBezTo>
                    <a:cubicBezTo>
                      <a:pt x="1754" y="3278"/>
                      <a:pt x="1735" y="3241"/>
                      <a:pt x="1716" y="3204"/>
                    </a:cubicBezTo>
                    <a:cubicBezTo>
                      <a:pt x="1711" y="3190"/>
                      <a:pt x="1689" y="3143"/>
                      <a:pt x="1681" y="3126"/>
                    </a:cubicBezTo>
                    <a:cubicBezTo>
                      <a:pt x="1655" y="3063"/>
                      <a:pt x="1630" y="3002"/>
                      <a:pt x="1606" y="2940"/>
                    </a:cubicBezTo>
                    <a:cubicBezTo>
                      <a:pt x="1540" y="2765"/>
                      <a:pt x="1486" y="2586"/>
                      <a:pt x="1444" y="2405"/>
                    </a:cubicBezTo>
                    <a:cubicBezTo>
                      <a:pt x="1425" y="2324"/>
                      <a:pt x="1410" y="2243"/>
                      <a:pt x="1395" y="2161"/>
                    </a:cubicBezTo>
                    <a:cubicBezTo>
                      <a:pt x="1393" y="2146"/>
                      <a:pt x="1391" y="2139"/>
                      <a:pt x="1390" y="2131"/>
                    </a:cubicBezTo>
                    <a:cubicBezTo>
                      <a:pt x="1388" y="2116"/>
                      <a:pt x="1385" y="2095"/>
                      <a:pt x="1381" y="2068"/>
                    </a:cubicBezTo>
                    <a:cubicBezTo>
                      <a:pt x="1379" y="2054"/>
                      <a:pt x="1378" y="2041"/>
                      <a:pt x="1376" y="2030"/>
                    </a:cubicBezTo>
                    <a:lnTo>
                      <a:pt x="1376" y="2030"/>
                    </a:lnTo>
                    <a:cubicBezTo>
                      <a:pt x="1375" y="2025"/>
                      <a:pt x="1374" y="2016"/>
                      <a:pt x="1373" y="2004"/>
                    </a:cubicBezTo>
                    <a:cubicBezTo>
                      <a:pt x="1361" y="1828"/>
                      <a:pt x="1346" y="1654"/>
                      <a:pt x="1349" y="1476"/>
                    </a:cubicBezTo>
                    <a:cubicBezTo>
                      <a:pt x="1351" y="1385"/>
                      <a:pt x="1356" y="1291"/>
                      <a:pt x="1361" y="1198"/>
                    </a:cubicBezTo>
                    <a:cubicBezTo>
                      <a:pt x="1363" y="1158"/>
                      <a:pt x="1366" y="1117"/>
                      <a:pt x="1369" y="1077"/>
                    </a:cubicBezTo>
                    <a:cubicBezTo>
                      <a:pt x="1372" y="1051"/>
                      <a:pt x="1380" y="991"/>
                      <a:pt x="1379" y="991"/>
                    </a:cubicBezTo>
                    <a:lnTo>
                      <a:pt x="1379" y="991"/>
                    </a:lnTo>
                    <a:cubicBezTo>
                      <a:pt x="1378" y="991"/>
                      <a:pt x="1377" y="1000"/>
                      <a:pt x="1373" y="1024"/>
                    </a:cubicBezTo>
                    <a:cubicBezTo>
                      <a:pt x="1407" y="797"/>
                      <a:pt x="1449" y="587"/>
                      <a:pt x="1407" y="359"/>
                    </a:cubicBezTo>
                    <a:cubicBezTo>
                      <a:pt x="1363" y="119"/>
                      <a:pt x="1124" y="1"/>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8757;p66">
                <a:extLst>
                  <a:ext uri="{FF2B5EF4-FFF2-40B4-BE49-F238E27FC236}">
                    <a16:creationId xmlns:a16="http://schemas.microsoft.com/office/drawing/2014/main" id="{406964BB-68F2-7FBF-8346-9A4D5E64BE28}"/>
                  </a:ext>
                </a:extLst>
              </p:cNvPr>
              <p:cNvSpPr/>
              <p:nvPr/>
            </p:nvSpPr>
            <p:spPr>
              <a:xfrm>
                <a:off x="-1942040" y="-199286"/>
                <a:ext cx="86221" cy="80851"/>
              </a:xfrm>
              <a:custGeom>
                <a:avLst/>
                <a:gdLst/>
                <a:ahLst/>
                <a:cxnLst/>
                <a:rect l="l" t="t" r="r" b="b"/>
                <a:pathLst>
                  <a:path w="4833" h="4532" extrusionOk="0">
                    <a:moveTo>
                      <a:pt x="3973" y="1"/>
                    </a:moveTo>
                    <a:cubicBezTo>
                      <a:pt x="3933" y="1"/>
                      <a:pt x="3892" y="6"/>
                      <a:pt x="3851" y="18"/>
                    </a:cubicBezTo>
                    <a:cubicBezTo>
                      <a:pt x="3374" y="148"/>
                      <a:pt x="2984" y="507"/>
                      <a:pt x="2615" y="820"/>
                    </a:cubicBezTo>
                    <a:cubicBezTo>
                      <a:pt x="2360" y="1040"/>
                      <a:pt x="2114" y="1272"/>
                      <a:pt x="1881" y="1517"/>
                    </a:cubicBezTo>
                    <a:cubicBezTo>
                      <a:pt x="1791" y="1478"/>
                      <a:pt x="1702" y="1439"/>
                      <a:pt x="1610" y="1402"/>
                    </a:cubicBezTo>
                    <a:cubicBezTo>
                      <a:pt x="1407" y="1317"/>
                      <a:pt x="1199" y="1248"/>
                      <a:pt x="989" y="1180"/>
                    </a:cubicBezTo>
                    <a:cubicBezTo>
                      <a:pt x="851" y="1135"/>
                      <a:pt x="719" y="1106"/>
                      <a:pt x="589" y="1106"/>
                    </a:cubicBezTo>
                    <a:cubicBezTo>
                      <a:pt x="464" y="1106"/>
                      <a:pt x="340" y="1133"/>
                      <a:pt x="212" y="1195"/>
                    </a:cubicBezTo>
                    <a:cubicBezTo>
                      <a:pt x="74" y="1265"/>
                      <a:pt x="1" y="1461"/>
                      <a:pt x="45" y="1607"/>
                    </a:cubicBezTo>
                    <a:cubicBezTo>
                      <a:pt x="123" y="1857"/>
                      <a:pt x="290" y="2008"/>
                      <a:pt x="508" y="2145"/>
                    </a:cubicBezTo>
                    <a:cubicBezTo>
                      <a:pt x="674" y="2248"/>
                      <a:pt x="849" y="2351"/>
                      <a:pt x="1020" y="2444"/>
                    </a:cubicBezTo>
                    <a:cubicBezTo>
                      <a:pt x="1035" y="2453"/>
                      <a:pt x="1050" y="2463"/>
                      <a:pt x="1065" y="2470"/>
                    </a:cubicBezTo>
                    <a:cubicBezTo>
                      <a:pt x="970" y="2595"/>
                      <a:pt x="874" y="2717"/>
                      <a:pt x="786" y="2845"/>
                    </a:cubicBezTo>
                    <a:cubicBezTo>
                      <a:pt x="508" y="3246"/>
                      <a:pt x="140" y="3820"/>
                      <a:pt x="387" y="4313"/>
                    </a:cubicBezTo>
                    <a:cubicBezTo>
                      <a:pt x="449" y="4434"/>
                      <a:pt x="606" y="4532"/>
                      <a:pt x="746" y="4532"/>
                    </a:cubicBezTo>
                    <a:cubicBezTo>
                      <a:pt x="753" y="4532"/>
                      <a:pt x="761" y="4532"/>
                      <a:pt x="769" y="4531"/>
                    </a:cubicBezTo>
                    <a:cubicBezTo>
                      <a:pt x="1292" y="4492"/>
                      <a:pt x="1598" y="3942"/>
                      <a:pt x="1872" y="3558"/>
                    </a:cubicBezTo>
                    <a:cubicBezTo>
                      <a:pt x="1932" y="3477"/>
                      <a:pt x="1993" y="3394"/>
                      <a:pt x="2055" y="3312"/>
                    </a:cubicBezTo>
                    <a:lnTo>
                      <a:pt x="2064" y="3301"/>
                    </a:lnTo>
                    <a:lnTo>
                      <a:pt x="2098" y="3258"/>
                    </a:lnTo>
                    <a:cubicBezTo>
                      <a:pt x="2131" y="3213"/>
                      <a:pt x="2167" y="3167"/>
                      <a:pt x="2201" y="3121"/>
                    </a:cubicBezTo>
                    <a:cubicBezTo>
                      <a:pt x="2340" y="3202"/>
                      <a:pt x="2477" y="3284"/>
                      <a:pt x="2614" y="3367"/>
                    </a:cubicBezTo>
                    <a:cubicBezTo>
                      <a:pt x="2686" y="3412"/>
                      <a:pt x="2759" y="3458"/>
                      <a:pt x="2832" y="3505"/>
                    </a:cubicBezTo>
                    <a:cubicBezTo>
                      <a:pt x="2864" y="3527"/>
                      <a:pt x="2895" y="3549"/>
                      <a:pt x="2927" y="3571"/>
                    </a:cubicBezTo>
                    <a:lnTo>
                      <a:pt x="2969" y="3602"/>
                    </a:lnTo>
                    <a:cubicBezTo>
                      <a:pt x="3086" y="3695"/>
                      <a:pt x="3194" y="3796"/>
                      <a:pt x="3297" y="3906"/>
                    </a:cubicBezTo>
                    <a:cubicBezTo>
                      <a:pt x="3301" y="3912"/>
                      <a:pt x="3302" y="3915"/>
                      <a:pt x="3306" y="3922"/>
                    </a:cubicBezTo>
                    <a:cubicBezTo>
                      <a:pt x="3326" y="3954"/>
                      <a:pt x="3345" y="3984"/>
                      <a:pt x="3367" y="4015"/>
                    </a:cubicBezTo>
                    <a:cubicBezTo>
                      <a:pt x="3497" y="4198"/>
                      <a:pt x="3648" y="4301"/>
                      <a:pt x="3856" y="4370"/>
                    </a:cubicBezTo>
                    <a:cubicBezTo>
                      <a:pt x="3915" y="4390"/>
                      <a:pt x="3972" y="4399"/>
                      <a:pt x="4029" y="4399"/>
                    </a:cubicBezTo>
                    <a:cubicBezTo>
                      <a:pt x="4304" y="4399"/>
                      <a:pt x="4537" y="4180"/>
                      <a:pt x="4634" y="3928"/>
                    </a:cubicBezTo>
                    <a:cubicBezTo>
                      <a:pt x="4832" y="3417"/>
                      <a:pt x="4357" y="2915"/>
                      <a:pt x="3988" y="2624"/>
                    </a:cubicBezTo>
                    <a:cubicBezTo>
                      <a:pt x="3712" y="2409"/>
                      <a:pt x="3411" y="2241"/>
                      <a:pt x="3103" y="2082"/>
                    </a:cubicBezTo>
                    <a:cubicBezTo>
                      <a:pt x="3220" y="1955"/>
                      <a:pt x="3331" y="1825"/>
                      <a:pt x="3451" y="1701"/>
                    </a:cubicBezTo>
                    <a:cubicBezTo>
                      <a:pt x="3768" y="1380"/>
                      <a:pt x="4150" y="1089"/>
                      <a:pt x="4375" y="698"/>
                    </a:cubicBezTo>
                    <a:cubicBezTo>
                      <a:pt x="4557" y="385"/>
                      <a:pt x="4308" y="1"/>
                      <a:pt x="3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8758;p66">
                <a:extLst>
                  <a:ext uri="{FF2B5EF4-FFF2-40B4-BE49-F238E27FC236}">
                    <a16:creationId xmlns:a16="http://schemas.microsoft.com/office/drawing/2014/main" id="{1CA18F34-5CB1-AB6D-2577-B79EA56F442E}"/>
                  </a:ext>
                </a:extLst>
              </p:cNvPr>
              <p:cNvSpPr/>
              <p:nvPr/>
            </p:nvSpPr>
            <p:spPr>
              <a:xfrm>
                <a:off x="-2695298" y="-171866"/>
                <a:ext cx="74892" cy="74179"/>
              </a:xfrm>
              <a:custGeom>
                <a:avLst/>
                <a:gdLst/>
                <a:ahLst/>
                <a:cxnLst/>
                <a:rect l="l" t="t" r="r" b="b"/>
                <a:pathLst>
                  <a:path w="4198" h="4158" extrusionOk="0">
                    <a:moveTo>
                      <a:pt x="512" y="1"/>
                    </a:moveTo>
                    <a:cubicBezTo>
                      <a:pt x="467" y="1"/>
                      <a:pt x="422" y="6"/>
                      <a:pt x="376" y="19"/>
                    </a:cubicBezTo>
                    <a:cubicBezTo>
                      <a:pt x="99" y="95"/>
                      <a:pt x="26" y="437"/>
                      <a:pt x="214" y="638"/>
                    </a:cubicBezTo>
                    <a:cubicBezTo>
                      <a:pt x="334" y="769"/>
                      <a:pt x="492" y="877"/>
                      <a:pt x="630" y="992"/>
                    </a:cubicBezTo>
                    <a:cubicBezTo>
                      <a:pt x="772" y="1114"/>
                      <a:pt x="904" y="1241"/>
                      <a:pt x="1042" y="1368"/>
                    </a:cubicBezTo>
                    <a:cubicBezTo>
                      <a:pt x="1075" y="1400"/>
                      <a:pt x="1108" y="1430"/>
                      <a:pt x="1141" y="1464"/>
                    </a:cubicBezTo>
                    <a:cubicBezTo>
                      <a:pt x="871" y="1759"/>
                      <a:pt x="634" y="2083"/>
                      <a:pt x="436" y="2432"/>
                    </a:cubicBezTo>
                    <a:cubicBezTo>
                      <a:pt x="214" y="2826"/>
                      <a:pt x="1" y="3317"/>
                      <a:pt x="119" y="3777"/>
                    </a:cubicBezTo>
                    <a:cubicBezTo>
                      <a:pt x="174" y="3987"/>
                      <a:pt x="404" y="4157"/>
                      <a:pt x="628" y="4157"/>
                    </a:cubicBezTo>
                    <a:cubicBezTo>
                      <a:pt x="710" y="4157"/>
                      <a:pt x="792" y="4134"/>
                      <a:pt x="864" y="4080"/>
                    </a:cubicBezTo>
                    <a:cubicBezTo>
                      <a:pt x="1192" y="3832"/>
                      <a:pt x="1361" y="3468"/>
                      <a:pt x="1564" y="3119"/>
                    </a:cubicBezTo>
                    <a:cubicBezTo>
                      <a:pt x="1649" y="2974"/>
                      <a:pt x="1734" y="2828"/>
                      <a:pt x="1828" y="2688"/>
                    </a:cubicBezTo>
                    <a:cubicBezTo>
                      <a:pt x="1878" y="2617"/>
                      <a:pt x="1930" y="2547"/>
                      <a:pt x="1981" y="2476"/>
                    </a:cubicBezTo>
                    <a:lnTo>
                      <a:pt x="1984" y="2471"/>
                    </a:lnTo>
                    <a:lnTo>
                      <a:pt x="2037" y="2403"/>
                    </a:lnTo>
                    <a:cubicBezTo>
                      <a:pt x="2079" y="2454"/>
                      <a:pt x="2125" y="2503"/>
                      <a:pt x="2167" y="2556"/>
                    </a:cubicBezTo>
                    <a:lnTo>
                      <a:pt x="2182" y="2574"/>
                    </a:lnTo>
                    <a:lnTo>
                      <a:pt x="2194" y="2591"/>
                    </a:lnTo>
                    <a:cubicBezTo>
                      <a:pt x="2219" y="2625"/>
                      <a:pt x="2245" y="2659"/>
                      <a:pt x="2270" y="2694"/>
                    </a:cubicBezTo>
                    <a:cubicBezTo>
                      <a:pt x="2326" y="2769"/>
                      <a:pt x="2378" y="2847"/>
                      <a:pt x="2431" y="2925"/>
                    </a:cubicBezTo>
                    <a:cubicBezTo>
                      <a:pt x="2538" y="3080"/>
                      <a:pt x="2631" y="3243"/>
                      <a:pt x="2732" y="3400"/>
                    </a:cubicBezTo>
                    <a:cubicBezTo>
                      <a:pt x="2898" y="3659"/>
                      <a:pt x="3044" y="3886"/>
                      <a:pt x="3348" y="3994"/>
                    </a:cubicBezTo>
                    <a:cubicBezTo>
                      <a:pt x="3398" y="4012"/>
                      <a:pt x="3450" y="4020"/>
                      <a:pt x="3503" y="4020"/>
                    </a:cubicBezTo>
                    <a:cubicBezTo>
                      <a:pt x="3758" y="4020"/>
                      <a:pt x="4024" y="3825"/>
                      <a:pt x="4078" y="3579"/>
                    </a:cubicBezTo>
                    <a:cubicBezTo>
                      <a:pt x="4198" y="3045"/>
                      <a:pt x="3748" y="2544"/>
                      <a:pt x="3438" y="2148"/>
                    </a:cubicBezTo>
                    <a:cubicBezTo>
                      <a:pt x="3264" y="1928"/>
                      <a:pt x="3077" y="1716"/>
                      <a:pt x="2881" y="1517"/>
                    </a:cubicBezTo>
                    <a:cubicBezTo>
                      <a:pt x="2972" y="1432"/>
                      <a:pt x="3064" y="1349"/>
                      <a:pt x="3159" y="1269"/>
                    </a:cubicBezTo>
                    <a:cubicBezTo>
                      <a:pt x="3306" y="1144"/>
                      <a:pt x="3456" y="1029"/>
                      <a:pt x="3550" y="853"/>
                    </a:cubicBezTo>
                    <a:cubicBezTo>
                      <a:pt x="3705" y="555"/>
                      <a:pt x="3504" y="271"/>
                      <a:pt x="3194" y="235"/>
                    </a:cubicBezTo>
                    <a:cubicBezTo>
                      <a:pt x="3169" y="233"/>
                      <a:pt x="3144" y="231"/>
                      <a:pt x="3119" y="231"/>
                    </a:cubicBezTo>
                    <a:cubicBezTo>
                      <a:pt x="2912" y="231"/>
                      <a:pt x="2710" y="326"/>
                      <a:pt x="2527" y="413"/>
                    </a:cubicBezTo>
                    <a:cubicBezTo>
                      <a:pt x="2360" y="491"/>
                      <a:pt x="2201" y="582"/>
                      <a:pt x="2047" y="686"/>
                    </a:cubicBezTo>
                    <a:cubicBezTo>
                      <a:pt x="2028" y="699"/>
                      <a:pt x="2011" y="714"/>
                      <a:pt x="1993" y="728"/>
                    </a:cubicBezTo>
                    <a:cubicBezTo>
                      <a:pt x="1872" y="640"/>
                      <a:pt x="1752" y="559"/>
                      <a:pt x="1627" y="484"/>
                    </a:cubicBezTo>
                    <a:cubicBezTo>
                      <a:pt x="1458" y="384"/>
                      <a:pt x="1285" y="291"/>
                      <a:pt x="1111" y="205"/>
                    </a:cubicBezTo>
                    <a:cubicBezTo>
                      <a:pt x="929" y="116"/>
                      <a:pt x="721"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8759;p66">
                <a:extLst>
                  <a:ext uri="{FF2B5EF4-FFF2-40B4-BE49-F238E27FC236}">
                    <a16:creationId xmlns:a16="http://schemas.microsoft.com/office/drawing/2014/main" id="{772B014B-52C1-941D-BC5A-E09ED280993F}"/>
                  </a:ext>
                </a:extLst>
              </p:cNvPr>
              <p:cNvSpPr/>
              <p:nvPr/>
            </p:nvSpPr>
            <p:spPr>
              <a:xfrm>
                <a:off x="-2573362" y="-160412"/>
                <a:ext cx="89218" cy="49827"/>
              </a:xfrm>
              <a:custGeom>
                <a:avLst/>
                <a:gdLst/>
                <a:ahLst/>
                <a:cxnLst/>
                <a:rect l="l" t="t" r="r" b="b"/>
                <a:pathLst>
                  <a:path w="5001" h="2793" extrusionOk="0">
                    <a:moveTo>
                      <a:pt x="298" y="1"/>
                    </a:moveTo>
                    <a:cubicBezTo>
                      <a:pt x="190" y="1"/>
                      <a:pt x="101" y="98"/>
                      <a:pt x="87" y="213"/>
                    </a:cubicBezTo>
                    <a:cubicBezTo>
                      <a:pt x="1" y="912"/>
                      <a:pt x="622" y="1609"/>
                      <a:pt x="1138" y="2005"/>
                    </a:cubicBezTo>
                    <a:cubicBezTo>
                      <a:pt x="1786" y="2508"/>
                      <a:pt x="2582" y="2783"/>
                      <a:pt x="3401" y="2792"/>
                    </a:cubicBezTo>
                    <a:cubicBezTo>
                      <a:pt x="3412" y="2792"/>
                      <a:pt x="3424" y="2792"/>
                      <a:pt x="3435" y="2792"/>
                    </a:cubicBezTo>
                    <a:cubicBezTo>
                      <a:pt x="3849" y="2792"/>
                      <a:pt x="4384" y="2702"/>
                      <a:pt x="4679" y="2393"/>
                    </a:cubicBezTo>
                    <a:cubicBezTo>
                      <a:pt x="5000" y="2054"/>
                      <a:pt x="4763" y="1660"/>
                      <a:pt x="4349" y="1606"/>
                    </a:cubicBezTo>
                    <a:cubicBezTo>
                      <a:pt x="4222" y="1589"/>
                      <a:pt x="4094" y="1584"/>
                      <a:pt x="3966" y="1584"/>
                    </a:cubicBezTo>
                    <a:cubicBezTo>
                      <a:pt x="3769" y="1584"/>
                      <a:pt x="3571" y="1596"/>
                      <a:pt x="3374" y="1596"/>
                    </a:cubicBezTo>
                    <a:cubicBezTo>
                      <a:pt x="3296" y="1596"/>
                      <a:pt x="3218" y="1594"/>
                      <a:pt x="3140" y="1589"/>
                    </a:cubicBezTo>
                    <a:cubicBezTo>
                      <a:pt x="2814" y="1568"/>
                      <a:pt x="2443" y="1472"/>
                      <a:pt x="2118" y="1333"/>
                    </a:cubicBezTo>
                    <a:cubicBezTo>
                      <a:pt x="1864" y="1223"/>
                      <a:pt x="1505" y="998"/>
                      <a:pt x="1257" y="783"/>
                    </a:cubicBezTo>
                    <a:cubicBezTo>
                      <a:pt x="969" y="531"/>
                      <a:pt x="732" y="230"/>
                      <a:pt x="402" y="32"/>
                    </a:cubicBezTo>
                    <a:cubicBezTo>
                      <a:pt x="367" y="10"/>
                      <a:pt x="331"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8760;p66">
                <a:extLst>
                  <a:ext uri="{FF2B5EF4-FFF2-40B4-BE49-F238E27FC236}">
                    <a16:creationId xmlns:a16="http://schemas.microsoft.com/office/drawing/2014/main" id="{0CCFD339-0011-7AE5-FFF1-3235C5C5679C}"/>
                  </a:ext>
                </a:extLst>
              </p:cNvPr>
              <p:cNvSpPr/>
              <p:nvPr/>
            </p:nvSpPr>
            <p:spPr>
              <a:xfrm>
                <a:off x="-2097480" y="-178663"/>
                <a:ext cx="118065" cy="51326"/>
              </a:xfrm>
              <a:custGeom>
                <a:avLst/>
                <a:gdLst/>
                <a:ahLst/>
                <a:cxnLst/>
                <a:rect l="l" t="t" r="r" b="b"/>
                <a:pathLst>
                  <a:path w="6618" h="2877" extrusionOk="0">
                    <a:moveTo>
                      <a:pt x="5904" y="0"/>
                    </a:moveTo>
                    <a:cubicBezTo>
                      <a:pt x="5854" y="0"/>
                      <a:pt x="5801" y="5"/>
                      <a:pt x="5747" y="16"/>
                    </a:cubicBezTo>
                    <a:cubicBezTo>
                      <a:pt x="5250" y="110"/>
                      <a:pt x="4801" y="473"/>
                      <a:pt x="4390" y="750"/>
                    </a:cubicBezTo>
                    <a:cubicBezTo>
                      <a:pt x="4007" y="1009"/>
                      <a:pt x="3600" y="1238"/>
                      <a:pt x="3170" y="1405"/>
                    </a:cubicBezTo>
                    <a:cubicBezTo>
                      <a:pt x="2696" y="1591"/>
                      <a:pt x="2198" y="1713"/>
                      <a:pt x="1692" y="1769"/>
                    </a:cubicBezTo>
                    <a:cubicBezTo>
                      <a:pt x="1433" y="1796"/>
                      <a:pt x="1175" y="1820"/>
                      <a:pt x="916" y="1843"/>
                    </a:cubicBezTo>
                    <a:cubicBezTo>
                      <a:pt x="652" y="1867"/>
                      <a:pt x="388" y="1848"/>
                      <a:pt x="147" y="1975"/>
                    </a:cubicBezTo>
                    <a:cubicBezTo>
                      <a:pt x="31" y="2036"/>
                      <a:pt x="5" y="2160"/>
                      <a:pt x="39" y="2268"/>
                    </a:cubicBezTo>
                    <a:cubicBezTo>
                      <a:pt x="20" y="2233"/>
                      <a:pt x="3" y="2202"/>
                      <a:pt x="2" y="2202"/>
                    </a:cubicBezTo>
                    <a:lnTo>
                      <a:pt x="2" y="2202"/>
                    </a:lnTo>
                    <a:cubicBezTo>
                      <a:pt x="0" y="2202"/>
                      <a:pt x="8" y="2220"/>
                      <a:pt x="29" y="2265"/>
                    </a:cubicBezTo>
                    <a:cubicBezTo>
                      <a:pt x="42" y="2295"/>
                      <a:pt x="58" y="2324"/>
                      <a:pt x="75" y="2353"/>
                    </a:cubicBezTo>
                    <a:cubicBezTo>
                      <a:pt x="80" y="2360"/>
                      <a:pt x="86" y="2363"/>
                      <a:pt x="91" y="2370"/>
                    </a:cubicBezTo>
                    <a:cubicBezTo>
                      <a:pt x="92" y="2371"/>
                      <a:pt x="92" y="2372"/>
                      <a:pt x="93" y="2373"/>
                    </a:cubicBezTo>
                    <a:lnTo>
                      <a:pt x="93" y="2373"/>
                    </a:lnTo>
                    <a:cubicBezTo>
                      <a:pt x="92" y="2372"/>
                      <a:pt x="92" y="2372"/>
                      <a:pt x="91" y="2371"/>
                    </a:cubicBezTo>
                    <a:lnTo>
                      <a:pt x="91" y="2371"/>
                    </a:lnTo>
                    <a:cubicBezTo>
                      <a:pt x="92" y="2372"/>
                      <a:pt x="92" y="2373"/>
                      <a:pt x="93" y="2373"/>
                    </a:cubicBezTo>
                    <a:lnTo>
                      <a:pt x="93" y="2373"/>
                    </a:lnTo>
                    <a:cubicBezTo>
                      <a:pt x="93" y="2375"/>
                      <a:pt x="94" y="2377"/>
                      <a:pt x="95" y="2378"/>
                    </a:cubicBezTo>
                    <a:cubicBezTo>
                      <a:pt x="95" y="2377"/>
                      <a:pt x="94" y="2375"/>
                      <a:pt x="93" y="2374"/>
                    </a:cubicBezTo>
                    <a:lnTo>
                      <a:pt x="93" y="2374"/>
                    </a:lnTo>
                    <a:cubicBezTo>
                      <a:pt x="147" y="2445"/>
                      <a:pt x="216" y="2506"/>
                      <a:pt x="295" y="2547"/>
                    </a:cubicBezTo>
                    <a:cubicBezTo>
                      <a:pt x="493" y="2659"/>
                      <a:pt x="733" y="2725"/>
                      <a:pt x="953" y="2781"/>
                    </a:cubicBezTo>
                    <a:cubicBezTo>
                      <a:pt x="1227" y="2849"/>
                      <a:pt x="1519" y="2876"/>
                      <a:pt x="1809" y="2876"/>
                    </a:cubicBezTo>
                    <a:cubicBezTo>
                      <a:pt x="2009" y="2876"/>
                      <a:pt x="2209" y="2863"/>
                      <a:pt x="2401" y="2842"/>
                    </a:cubicBezTo>
                    <a:cubicBezTo>
                      <a:pt x="3395" y="2735"/>
                      <a:pt x="4326" y="2414"/>
                      <a:pt x="5165" y="1864"/>
                    </a:cubicBezTo>
                    <a:cubicBezTo>
                      <a:pt x="5588" y="1586"/>
                      <a:pt x="6094" y="1249"/>
                      <a:pt x="6356" y="808"/>
                    </a:cubicBezTo>
                    <a:cubicBezTo>
                      <a:pt x="6617" y="369"/>
                      <a:pt x="6340" y="0"/>
                      <a:pt x="5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8761;p66">
                <a:extLst>
                  <a:ext uri="{FF2B5EF4-FFF2-40B4-BE49-F238E27FC236}">
                    <a16:creationId xmlns:a16="http://schemas.microsoft.com/office/drawing/2014/main" id="{04C71568-A9A5-123F-864F-1B7EFCADFBF3}"/>
                  </a:ext>
                </a:extLst>
              </p:cNvPr>
              <p:cNvSpPr/>
              <p:nvPr/>
            </p:nvSpPr>
            <p:spPr>
              <a:xfrm>
                <a:off x="-3162367" y="-1171173"/>
                <a:ext cx="137618" cy="88451"/>
              </a:xfrm>
              <a:custGeom>
                <a:avLst/>
                <a:gdLst/>
                <a:ahLst/>
                <a:cxnLst/>
                <a:rect l="l" t="t" r="r" b="b"/>
                <a:pathLst>
                  <a:path w="7714" h="4958" extrusionOk="0">
                    <a:moveTo>
                      <a:pt x="7358" y="1"/>
                    </a:moveTo>
                    <a:cubicBezTo>
                      <a:pt x="7332" y="1"/>
                      <a:pt x="7306" y="3"/>
                      <a:pt x="7280" y="8"/>
                    </a:cubicBezTo>
                    <a:cubicBezTo>
                      <a:pt x="6935" y="79"/>
                      <a:pt x="6734" y="370"/>
                      <a:pt x="6505" y="614"/>
                    </a:cubicBezTo>
                    <a:cubicBezTo>
                      <a:pt x="6267" y="868"/>
                      <a:pt x="6016" y="1110"/>
                      <a:pt x="5752" y="1335"/>
                    </a:cubicBezTo>
                    <a:cubicBezTo>
                      <a:pt x="5207" y="1799"/>
                      <a:pt x="4610" y="2198"/>
                      <a:pt x="3972" y="2523"/>
                    </a:cubicBezTo>
                    <a:cubicBezTo>
                      <a:pt x="3349" y="2845"/>
                      <a:pt x="2706" y="3109"/>
                      <a:pt x="2027" y="3291"/>
                    </a:cubicBezTo>
                    <a:cubicBezTo>
                      <a:pt x="1675" y="3384"/>
                      <a:pt x="1320" y="3478"/>
                      <a:pt x="955" y="3508"/>
                    </a:cubicBezTo>
                    <a:cubicBezTo>
                      <a:pt x="911" y="3511"/>
                      <a:pt x="868" y="3513"/>
                      <a:pt x="824" y="3513"/>
                    </a:cubicBezTo>
                    <a:cubicBezTo>
                      <a:pt x="684" y="3513"/>
                      <a:pt x="542" y="3499"/>
                      <a:pt x="402" y="3499"/>
                    </a:cubicBezTo>
                    <a:cubicBezTo>
                      <a:pt x="267" y="3499"/>
                      <a:pt x="134" y="3512"/>
                      <a:pt x="5" y="3562"/>
                    </a:cubicBezTo>
                    <a:cubicBezTo>
                      <a:pt x="3" y="3562"/>
                      <a:pt x="0" y="3566"/>
                      <a:pt x="2" y="3567"/>
                    </a:cubicBezTo>
                    <a:cubicBezTo>
                      <a:pt x="64" y="4034"/>
                      <a:pt x="614" y="4139"/>
                      <a:pt x="1112" y="4139"/>
                    </a:cubicBezTo>
                    <a:cubicBezTo>
                      <a:pt x="1350" y="4139"/>
                      <a:pt x="1576" y="4115"/>
                      <a:pt x="1731" y="4095"/>
                    </a:cubicBezTo>
                    <a:cubicBezTo>
                      <a:pt x="2544" y="3992"/>
                      <a:pt x="3342" y="3740"/>
                      <a:pt x="4094" y="3417"/>
                    </a:cubicBezTo>
                    <a:cubicBezTo>
                      <a:pt x="4838" y="3095"/>
                      <a:pt x="5534" y="2662"/>
                      <a:pt x="6174" y="2164"/>
                    </a:cubicBezTo>
                    <a:cubicBezTo>
                      <a:pt x="6294" y="2071"/>
                      <a:pt x="6409" y="1973"/>
                      <a:pt x="6526" y="1875"/>
                    </a:cubicBezTo>
                    <a:lnTo>
                      <a:pt x="6526" y="1875"/>
                    </a:lnTo>
                    <a:cubicBezTo>
                      <a:pt x="6490" y="2078"/>
                      <a:pt x="6465" y="2284"/>
                      <a:pt x="6449" y="2493"/>
                    </a:cubicBezTo>
                    <a:cubicBezTo>
                      <a:pt x="6392" y="3264"/>
                      <a:pt x="6372" y="4293"/>
                      <a:pt x="6935" y="4891"/>
                    </a:cubicBezTo>
                    <a:cubicBezTo>
                      <a:pt x="6978" y="4936"/>
                      <a:pt x="7038" y="4957"/>
                      <a:pt x="7098" y="4957"/>
                    </a:cubicBezTo>
                    <a:cubicBezTo>
                      <a:pt x="7200" y="4957"/>
                      <a:pt x="7302" y="4896"/>
                      <a:pt x="7324" y="4789"/>
                    </a:cubicBezTo>
                    <a:cubicBezTo>
                      <a:pt x="7401" y="4403"/>
                      <a:pt x="7343" y="4046"/>
                      <a:pt x="7306" y="3659"/>
                    </a:cubicBezTo>
                    <a:cubicBezTo>
                      <a:pt x="7269" y="3283"/>
                      <a:pt x="7250" y="2909"/>
                      <a:pt x="7272" y="2532"/>
                    </a:cubicBezTo>
                    <a:cubicBezTo>
                      <a:pt x="7292" y="2164"/>
                      <a:pt x="7341" y="1800"/>
                      <a:pt x="7417" y="1442"/>
                    </a:cubicBezTo>
                    <a:cubicBezTo>
                      <a:pt x="7463" y="1232"/>
                      <a:pt x="7533" y="1012"/>
                      <a:pt x="7582" y="792"/>
                    </a:cubicBezTo>
                    <a:cubicBezTo>
                      <a:pt x="7661" y="655"/>
                      <a:pt x="7714" y="506"/>
                      <a:pt x="7712" y="338"/>
                    </a:cubicBezTo>
                    <a:cubicBezTo>
                      <a:pt x="7710" y="133"/>
                      <a:pt x="7545" y="1"/>
                      <a:pt x="7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8762;p66">
                <a:extLst>
                  <a:ext uri="{FF2B5EF4-FFF2-40B4-BE49-F238E27FC236}">
                    <a16:creationId xmlns:a16="http://schemas.microsoft.com/office/drawing/2014/main" id="{1FD0744F-D206-0181-B681-DDF2F29A7367}"/>
                  </a:ext>
                </a:extLst>
              </p:cNvPr>
              <p:cNvSpPr/>
              <p:nvPr/>
            </p:nvSpPr>
            <p:spPr>
              <a:xfrm>
                <a:off x="-3180546" y="-1044741"/>
                <a:ext cx="119296" cy="42745"/>
              </a:xfrm>
              <a:custGeom>
                <a:avLst/>
                <a:gdLst/>
                <a:ahLst/>
                <a:cxnLst/>
                <a:rect l="l" t="t" r="r" b="b"/>
                <a:pathLst>
                  <a:path w="6687" h="2396" extrusionOk="0">
                    <a:moveTo>
                      <a:pt x="74" y="1"/>
                    </a:moveTo>
                    <a:cubicBezTo>
                      <a:pt x="65" y="1"/>
                      <a:pt x="56" y="8"/>
                      <a:pt x="56" y="17"/>
                    </a:cubicBezTo>
                    <a:cubicBezTo>
                      <a:pt x="48" y="191"/>
                      <a:pt x="0" y="208"/>
                      <a:pt x="83" y="366"/>
                    </a:cubicBezTo>
                    <a:cubicBezTo>
                      <a:pt x="156" y="503"/>
                      <a:pt x="268" y="603"/>
                      <a:pt x="381" y="706"/>
                    </a:cubicBezTo>
                    <a:cubicBezTo>
                      <a:pt x="615" y="921"/>
                      <a:pt x="865" y="1115"/>
                      <a:pt x="1129" y="1291"/>
                    </a:cubicBezTo>
                    <a:cubicBezTo>
                      <a:pt x="1660" y="1640"/>
                      <a:pt x="2239" y="1911"/>
                      <a:pt x="2850" y="2094"/>
                    </a:cubicBezTo>
                    <a:cubicBezTo>
                      <a:pt x="3463" y="2278"/>
                      <a:pt x="4101" y="2380"/>
                      <a:pt x="4742" y="2391"/>
                    </a:cubicBezTo>
                    <a:cubicBezTo>
                      <a:pt x="4847" y="2393"/>
                      <a:pt x="4961" y="2396"/>
                      <a:pt x="5081" y="2396"/>
                    </a:cubicBezTo>
                    <a:cubicBezTo>
                      <a:pt x="5609" y="2396"/>
                      <a:pt x="6240" y="2346"/>
                      <a:pt x="6568" y="1968"/>
                    </a:cubicBezTo>
                    <a:cubicBezTo>
                      <a:pt x="6687" y="1831"/>
                      <a:pt x="6639" y="1633"/>
                      <a:pt x="6465" y="1576"/>
                    </a:cubicBezTo>
                    <a:cubicBezTo>
                      <a:pt x="6353" y="1539"/>
                      <a:pt x="6243" y="1525"/>
                      <a:pt x="6133" y="1525"/>
                    </a:cubicBezTo>
                    <a:cubicBezTo>
                      <a:pt x="5982" y="1525"/>
                      <a:pt x="5830" y="1551"/>
                      <a:pt x="5675" y="1579"/>
                    </a:cubicBezTo>
                    <a:cubicBezTo>
                      <a:pt x="5295" y="1649"/>
                      <a:pt x="4910" y="1684"/>
                      <a:pt x="4526" y="1684"/>
                    </a:cubicBezTo>
                    <a:cubicBezTo>
                      <a:pt x="4034" y="1684"/>
                      <a:pt x="3543" y="1626"/>
                      <a:pt x="3062" y="1511"/>
                    </a:cubicBezTo>
                    <a:cubicBezTo>
                      <a:pt x="2217" y="1310"/>
                      <a:pt x="1420" y="945"/>
                      <a:pt x="718" y="433"/>
                    </a:cubicBezTo>
                    <a:cubicBezTo>
                      <a:pt x="610" y="354"/>
                      <a:pt x="508" y="266"/>
                      <a:pt x="403" y="183"/>
                    </a:cubicBezTo>
                    <a:cubicBezTo>
                      <a:pt x="305" y="107"/>
                      <a:pt x="178" y="78"/>
                      <a:pt x="85" y="5"/>
                    </a:cubicBezTo>
                    <a:cubicBezTo>
                      <a:pt x="82" y="2"/>
                      <a:pt x="7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8763;p66">
                <a:extLst>
                  <a:ext uri="{FF2B5EF4-FFF2-40B4-BE49-F238E27FC236}">
                    <a16:creationId xmlns:a16="http://schemas.microsoft.com/office/drawing/2014/main" id="{9B1E1185-4F5E-442D-FCD5-76CEC7CCE3D3}"/>
                  </a:ext>
                </a:extLst>
              </p:cNvPr>
              <p:cNvSpPr/>
              <p:nvPr/>
            </p:nvSpPr>
            <p:spPr>
              <a:xfrm>
                <a:off x="-3038683" y="-1093962"/>
                <a:ext cx="109341" cy="77265"/>
              </a:xfrm>
              <a:custGeom>
                <a:avLst/>
                <a:gdLst/>
                <a:ahLst/>
                <a:cxnLst/>
                <a:rect l="l" t="t" r="r" b="b"/>
                <a:pathLst>
                  <a:path w="6129" h="4331" extrusionOk="0">
                    <a:moveTo>
                      <a:pt x="5911" y="0"/>
                    </a:moveTo>
                    <a:cubicBezTo>
                      <a:pt x="5869" y="0"/>
                      <a:pt x="5827" y="15"/>
                      <a:pt x="5793" y="50"/>
                    </a:cubicBezTo>
                    <a:cubicBezTo>
                      <a:pt x="5605" y="244"/>
                      <a:pt x="5392" y="397"/>
                      <a:pt x="5208" y="607"/>
                    </a:cubicBezTo>
                    <a:cubicBezTo>
                      <a:pt x="5008" y="835"/>
                      <a:pt x="4820" y="1072"/>
                      <a:pt x="4614" y="1295"/>
                    </a:cubicBezTo>
                    <a:cubicBezTo>
                      <a:pt x="3813" y="2175"/>
                      <a:pt x="2833" y="2873"/>
                      <a:pt x="1742" y="3343"/>
                    </a:cubicBezTo>
                    <a:cubicBezTo>
                      <a:pt x="1474" y="3458"/>
                      <a:pt x="1207" y="3566"/>
                      <a:pt x="933" y="3663"/>
                    </a:cubicBezTo>
                    <a:cubicBezTo>
                      <a:pt x="647" y="3763"/>
                      <a:pt x="339" y="3839"/>
                      <a:pt x="94" y="4020"/>
                    </a:cubicBezTo>
                    <a:cubicBezTo>
                      <a:pt x="0" y="4091"/>
                      <a:pt x="4" y="4240"/>
                      <a:pt x="127" y="4277"/>
                    </a:cubicBezTo>
                    <a:cubicBezTo>
                      <a:pt x="251" y="4315"/>
                      <a:pt x="384" y="4331"/>
                      <a:pt x="522" y="4331"/>
                    </a:cubicBezTo>
                    <a:cubicBezTo>
                      <a:pt x="994" y="4331"/>
                      <a:pt x="1523" y="4143"/>
                      <a:pt x="1921" y="3991"/>
                    </a:cubicBezTo>
                    <a:cubicBezTo>
                      <a:pt x="2530" y="3759"/>
                      <a:pt x="3113" y="3460"/>
                      <a:pt x="3656" y="3096"/>
                    </a:cubicBezTo>
                    <a:cubicBezTo>
                      <a:pt x="4187" y="2741"/>
                      <a:pt x="4685" y="2331"/>
                      <a:pt x="5121" y="1866"/>
                    </a:cubicBezTo>
                    <a:cubicBezTo>
                      <a:pt x="5341" y="1632"/>
                      <a:pt x="5556" y="1387"/>
                      <a:pt x="5731" y="1118"/>
                    </a:cubicBezTo>
                    <a:cubicBezTo>
                      <a:pt x="5918" y="827"/>
                      <a:pt x="5988" y="544"/>
                      <a:pt x="6089" y="222"/>
                    </a:cubicBezTo>
                    <a:cubicBezTo>
                      <a:pt x="6128" y="100"/>
                      <a:pt x="6020" y="0"/>
                      <a:pt x="5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circle(in)">
                                      <p:cBhvr>
                                        <p:cTn id="11" dur="2000"/>
                                        <p:tgtEl>
                                          <p:spTgt spid="15">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2000"/>
                                        <p:tgtEl>
                                          <p:spTgt spid="13">
                                            <p:txEl>
                                              <p:pRg st="0" end="0"/>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ircle(in)">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057DA-A90F-3F29-DE4A-1DEF0E423FDD}"/>
              </a:ext>
            </a:extLst>
          </p:cNvPr>
          <p:cNvSpPr txBox="1"/>
          <p:nvPr/>
        </p:nvSpPr>
        <p:spPr>
          <a:xfrm>
            <a:off x="824048" y="52119"/>
            <a:ext cx="7916092" cy="400110"/>
          </a:xfrm>
          <a:prstGeom prst="rect">
            <a:avLst/>
          </a:prstGeom>
          <a:noFill/>
        </p:spPr>
        <p:txBody>
          <a:bodyPr wrap="square">
            <a:spAutoFit/>
          </a:bodyPr>
          <a:lstStyle/>
          <a:p>
            <a:r>
              <a:rPr lang="en-US" sz="2000" b="1" dirty="0" err="1">
                <a:solidFill>
                  <a:srgbClr val="0070C0"/>
                </a:solidFill>
              </a:rPr>
              <a:t>Nhiệm</a:t>
            </a:r>
            <a:r>
              <a:rPr lang="en-US" sz="2000" b="1" dirty="0">
                <a:solidFill>
                  <a:srgbClr val="0070C0"/>
                </a:solidFill>
              </a:rPr>
              <a:t> </a:t>
            </a:r>
            <a:r>
              <a:rPr lang="en-US" sz="2000" b="1" dirty="0" err="1">
                <a:solidFill>
                  <a:srgbClr val="0070C0"/>
                </a:solidFill>
              </a:rPr>
              <a:t>vụ</a:t>
            </a:r>
            <a:r>
              <a:rPr lang="en-US" sz="2000" b="1" dirty="0">
                <a:solidFill>
                  <a:srgbClr val="0070C0"/>
                </a:solidFill>
              </a:rPr>
              <a:t> 3: </a:t>
            </a:r>
            <a:r>
              <a:rPr lang="en-US" sz="2000" b="1" dirty="0" err="1">
                <a:solidFill>
                  <a:srgbClr val="0070C0"/>
                </a:solidFill>
              </a:rPr>
              <a:t>Em</a:t>
            </a:r>
            <a:r>
              <a:rPr lang="en-US" sz="2000" b="1" dirty="0">
                <a:solidFill>
                  <a:srgbClr val="0070C0"/>
                </a:solidFill>
              </a:rPr>
              <a:t> </a:t>
            </a:r>
            <a:r>
              <a:rPr lang="en-US" sz="2000" b="1" dirty="0" err="1">
                <a:solidFill>
                  <a:srgbClr val="0070C0"/>
                </a:solidFill>
              </a:rPr>
              <a:t>hãy</a:t>
            </a:r>
            <a:r>
              <a:rPr lang="en-US" sz="2000" b="1" dirty="0">
                <a:solidFill>
                  <a:srgbClr val="0070C0"/>
                </a:solidFill>
              </a:rPr>
              <a:t> </a:t>
            </a:r>
            <a:r>
              <a:rPr lang="en-US" sz="2000" b="1" dirty="0" err="1">
                <a:solidFill>
                  <a:srgbClr val="0070C0"/>
                </a:solidFill>
              </a:rPr>
              <a:t>đọc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huống</a:t>
            </a:r>
            <a:r>
              <a:rPr lang="en-US" sz="2000" b="1" dirty="0">
                <a:solidFill>
                  <a:srgbClr val="0070C0"/>
                </a:solidFill>
              </a:rPr>
              <a:t> </a:t>
            </a:r>
            <a:r>
              <a:rPr lang="en-US" sz="2000" b="1" dirty="0" err="1">
                <a:solidFill>
                  <a:srgbClr val="0070C0"/>
                </a:solidFill>
              </a:rPr>
              <a:t>sau</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trả</a:t>
            </a:r>
            <a:r>
              <a:rPr lang="en-US" sz="2000" b="1" dirty="0">
                <a:solidFill>
                  <a:srgbClr val="0070C0"/>
                </a:solidFill>
              </a:rPr>
              <a:t> </a:t>
            </a:r>
            <a:r>
              <a:rPr lang="en-US" sz="2000" b="1" dirty="0" err="1">
                <a:solidFill>
                  <a:srgbClr val="0070C0"/>
                </a:solidFill>
              </a:rPr>
              <a:t>lời</a:t>
            </a:r>
            <a:r>
              <a:rPr lang="en-US" sz="2000" b="1" dirty="0">
                <a:solidFill>
                  <a:srgbClr val="0070C0"/>
                </a:solidFill>
              </a:rPr>
              <a:t> </a:t>
            </a:r>
            <a:r>
              <a:rPr lang="en-US" sz="2000" b="1" dirty="0" err="1">
                <a:solidFill>
                  <a:srgbClr val="0070C0"/>
                </a:solidFill>
              </a:rPr>
              <a:t>câu</a:t>
            </a:r>
            <a:r>
              <a:rPr lang="en-US" sz="2000" b="1" dirty="0">
                <a:solidFill>
                  <a:srgbClr val="0070C0"/>
                </a:solidFill>
              </a:rPr>
              <a:t> </a:t>
            </a:r>
            <a:r>
              <a:rPr lang="en-US" sz="2000" b="1" dirty="0" err="1">
                <a:solidFill>
                  <a:srgbClr val="0070C0"/>
                </a:solidFill>
              </a:rPr>
              <a:t>hỏi</a:t>
            </a:r>
            <a:r>
              <a:rPr lang="en-US" sz="2000" b="1" dirty="0">
                <a:solidFill>
                  <a:srgbClr val="0070C0"/>
                </a:solidFill>
              </a:rPr>
              <a:t>. </a:t>
            </a:r>
          </a:p>
        </p:txBody>
      </p:sp>
      <p:sp>
        <p:nvSpPr>
          <p:cNvPr id="7" name="TextBox 6">
            <a:extLst>
              <a:ext uri="{FF2B5EF4-FFF2-40B4-BE49-F238E27FC236}">
                <a16:creationId xmlns:a16="http://schemas.microsoft.com/office/drawing/2014/main" id="{BE54452E-CE0D-AF52-C4E8-F4488E1217FA}"/>
              </a:ext>
            </a:extLst>
          </p:cNvPr>
          <p:cNvSpPr txBox="1"/>
          <p:nvPr/>
        </p:nvSpPr>
        <p:spPr>
          <a:xfrm>
            <a:off x="336368" y="1283567"/>
            <a:ext cx="4579256" cy="30013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vi-VN" sz="1600" dirty="0">
                <a:solidFill>
                  <a:schemeClr val="tx1"/>
                </a:solidFill>
              </a:rPr>
              <a:t>Anh D và anh T là đôi bạn thân. Hôm nay, anh D có dịp về quê của anh T chơi.  Anh T rủ anh D đến hồ phía sau nhà để câu cá. Mặc dù ngồi rất lâu nhưng anh D  vẫn chưa câu được con cá nào. Anh D cảm thấy mất kiên nhẫn và nói với anh T:</a:t>
            </a:r>
            <a:r>
              <a:rPr lang="en-US" sz="1600" dirty="0">
                <a:solidFill>
                  <a:schemeClr val="tx1"/>
                </a:solidFill>
              </a:rPr>
              <a:t> </a:t>
            </a:r>
            <a:r>
              <a:rPr lang="vi-VN" sz="1600" dirty="0">
                <a:solidFill>
                  <a:schemeClr val="tx1"/>
                </a:solidFill>
              </a:rPr>
              <a:t>“Câu  mãi chẳng được gì, chán thật”. Suy nghĩ một lúc, anh T quyết định đi mượn máy kích điện để bắt cá. </a:t>
            </a:r>
          </a:p>
        </p:txBody>
      </p:sp>
      <p:sp>
        <p:nvSpPr>
          <p:cNvPr id="9" name="TextBox 8">
            <a:extLst>
              <a:ext uri="{FF2B5EF4-FFF2-40B4-BE49-F238E27FC236}">
                <a16:creationId xmlns:a16="http://schemas.microsoft.com/office/drawing/2014/main" id="{EDCBCE5F-5193-EB20-7FA5-BA7F215FEAE7}"/>
              </a:ext>
            </a:extLst>
          </p:cNvPr>
          <p:cNvSpPr txBox="1"/>
          <p:nvPr/>
        </p:nvSpPr>
        <p:spPr>
          <a:xfrm>
            <a:off x="5056071" y="714552"/>
            <a:ext cx="3916136" cy="1287532"/>
          </a:xfrm>
          <a:prstGeom prst="rect">
            <a:avLst/>
          </a:prstGeom>
          <a:noFill/>
        </p:spPr>
        <p:txBody>
          <a:bodyPr wrap="square">
            <a:spAutoFit/>
          </a:bodyPr>
          <a:lstStyle/>
          <a:p>
            <a:pPr algn="just">
              <a:lnSpc>
                <a:spcPct val="150000"/>
              </a:lnSpc>
            </a:pPr>
            <a:r>
              <a:rPr lang="vi-VN" sz="1800" b="1" dirty="0">
                <a:solidFill>
                  <a:schemeClr val="accent4">
                    <a:lumMod val="75000"/>
                  </a:schemeClr>
                </a:solidFill>
              </a:rPr>
              <a:t>– Em có nhận xét gì về việc làm của anh T? </a:t>
            </a:r>
          </a:p>
          <a:p>
            <a:pPr algn="just">
              <a:lnSpc>
                <a:spcPct val="150000"/>
              </a:lnSpc>
            </a:pPr>
            <a:r>
              <a:rPr lang="vi-VN" sz="1800" b="1" dirty="0">
                <a:solidFill>
                  <a:schemeClr val="accent4">
                    <a:lumMod val="75000"/>
                  </a:schemeClr>
                </a:solidFill>
              </a:rPr>
              <a:t>– Nếu là anh D, em sẽ làm gì? </a:t>
            </a:r>
          </a:p>
        </p:txBody>
      </p:sp>
      <p:pic>
        <p:nvPicPr>
          <p:cNvPr id="9218" name="Picture 2" descr="930+ Dog Fishing Illustrations, Royalty-Free Vector Graphics &amp; Clip Art -  iStock | Man dog fishing">
            <a:extLst>
              <a:ext uri="{FF2B5EF4-FFF2-40B4-BE49-F238E27FC236}">
                <a16:creationId xmlns:a16="http://schemas.microsoft.com/office/drawing/2014/main" id="{B48272FB-3B4D-F719-29CB-BE2070C0B6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20506" y="2175211"/>
            <a:ext cx="3395834" cy="2036391"/>
          </a:xfrm>
          <a:prstGeom prst="roundRect">
            <a:avLst>
              <a:gd name="adj" fmla="val 29519"/>
            </a:avLst>
          </a:prstGeom>
          <a:solidFill>
            <a:srgbClr val="FFFFFF">
              <a:shade val="85000"/>
            </a:srgbClr>
          </a:solidFill>
          <a:ln>
            <a:noFill/>
          </a:ln>
          <a:effectLst>
            <a:reflection blurRad="12700" stA="38000" endPos="28000" dist="5000" dir="5400000" sy="-100000" algn="bl" rotWithShape="0"/>
          </a:effectLst>
          <a:extLst/>
        </p:spPr>
      </p:pic>
      <p:sp>
        <p:nvSpPr>
          <p:cNvPr id="10" name="TextBox 109">
            <a:extLst>
              <a:ext uri="{FF2B5EF4-FFF2-40B4-BE49-F238E27FC236}">
                <a16:creationId xmlns:a16="http://schemas.microsoft.com/office/drawing/2014/main" id="{97EB90BD-70A2-6B44-5CC8-D035C0B90688}"/>
              </a:ext>
            </a:extLst>
          </p:cNvPr>
          <p:cNvSpPr txBox="1"/>
          <p:nvPr/>
        </p:nvSpPr>
        <p:spPr>
          <a:xfrm>
            <a:off x="1015092" y="76494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accent2">
                    <a:lumMod val="75000"/>
                  </a:schemeClr>
                </a:solidFill>
                <a:latin typeface="SVN-Caprica Script" pitchFamily="2" charset="0"/>
              </a:rPr>
              <a:t>Tình</a:t>
            </a:r>
            <a:r>
              <a:rPr lang="en-US" sz="2800" dirty="0">
                <a:solidFill>
                  <a:schemeClr val="accent2">
                    <a:lumMod val="75000"/>
                  </a:schemeClr>
                </a:solidFill>
                <a:latin typeface="SVN-Caprica Script" pitchFamily="2" charset="0"/>
              </a:rPr>
              <a:t> </a:t>
            </a:r>
            <a:r>
              <a:rPr lang="en-US" sz="2800" dirty="0" err="1">
                <a:solidFill>
                  <a:schemeClr val="accent2">
                    <a:lumMod val="75000"/>
                  </a:schemeClr>
                </a:solidFill>
                <a:latin typeface="SVN-Caprica Script" pitchFamily="2" charset="0"/>
              </a:rPr>
              <a:t>huống</a:t>
            </a:r>
            <a:r>
              <a:rPr lang="en-US" sz="2800" dirty="0">
                <a:solidFill>
                  <a:schemeClr val="accent2">
                    <a:lumMod val="75000"/>
                  </a:schemeClr>
                </a:solidFill>
                <a:latin typeface="SVN-Caprica Script" pitchFamily="2" charset="0"/>
              </a:rPr>
              <a:t> 1:</a:t>
            </a:r>
          </a:p>
        </p:txBody>
      </p:sp>
    </p:spTree>
    <p:extLst>
      <p:ext uri="{BB962C8B-B14F-4D97-AF65-F5344CB8AC3E}">
        <p14:creationId xmlns:p14="http://schemas.microsoft.com/office/powerpoint/2010/main" val="18002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B8DFD1-7DBE-DD98-D263-2D4A6714EDB2}"/>
              </a:ext>
            </a:extLst>
          </p:cNvPr>
          <p:cNvSpPr txBox="1"/>
          <p:nvPr/>
        </p:nvSpPr>
        <p:spPr>
          <a:xfrm>
            <a:off x="221344" y="894117"/>
            <a:ext cx="4350656" cy="461665"/>
          </a:xfrm>
          <a:prstGeom prst="rect">
            <a:avLst/>
          </a:prstGeom>
          <a:noFill/>
        </p:spPr>
        <p:txBody>
          <a:bodyPr wrap="square">
            <a:spAutoFit/>
          </a:bodyPr>
          <a:lstStyle/>
          <a:p>
            <a:r>
              <a:rPr lang="vi-VN" sz="2400" b="1" dirty="0">
                <a:solidFill>
                  <a:schemeClr val="accent4">
                    <a:lumMod val="75000"/>
                  </a:schemeClr>
                </a:solidFill>
              </a:rPr>
              <a:t>Nếu là bạn K, em sẽ làm gì? </a:t>
            </a:r>
          </a:p>
        </p:txBody>
      </p:sp>
      <p:sp>
        <p:nvSpPr>
          <p:cNvPr id="8" name="TextBox 7">
            <a:extLst>
              <a:ext uri="{FF2B5EF4-FFF2-40B4-BE49-F238E27FC236}">
                <a16:creationId xmlns:a16="http://schemas.microsoft.com/office/drawing/2014/main" id="{8A885998-1005-67D2-ED27-837FEC617509}"/>
              </a:ext>
            </a:extLst>
          </p:cNvPr>
          <p:cNvSpPr txBox="1"/>
          <p:nvPr/>
        </p:nvSpPr>
        <p:spPr>
          <a:xfrm>
            <a:off x="4697467" y="1298807"/>
            <a:ext cx="4135664" cy="2343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vi-VN" sz="2000" dirty="0">
                <a:solidFill>
                  <a:schemeClr val="tx1"/>
                </a:solidFill>
              </a:rPr>
              <a:t>Cuối tuần, bạn K được bố mẹ dẫn đi dã ngoại ven sông Hồng. Mặc dù có biển cấm hút cát nhưng bạn K vẫn thấy một chiếc tàu đang hút cát trên sông. </a:t>
            </a:r>
          </a:p>
        </p:txBody>
      </p:sp>
      <p:sp>
        <p:nvSpPr>
          <p:cNvPr id="9" name="TextBox 109">
            <a:extLst>
              <a:ext uri="{FF2B5EF4-FFF2-40B4-BE49-F238E27FC236}">
                <a16:creationId xmlns:a16="http://schemas.microsoft.com/office/drawing/2014/main" id="{ED754377-98EF-DC0C-90AB-02E216BD0EDE}"/>
              </a:ext>
            </a:extLst>
          </p:cNvPr>
          <p:cNvSpPr txBox="1"/>
          <p:nvPr/>
        </p:nvSpPr>
        <p:spPr>
          <a:xfrm>
            <a:off x="5084172" y="66588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1"/>
                </a:solidFill>
                <a:latin typeface="SVN-Caprica Script" pitchFamily="2" charset="0"/>
              </a:rPr>
              <a:t>Tình</a:t>
            </a:r>
            <a:r>
              <a:rPr lang="en-US" sz="2800" dirty="0">
                <a:solidFill>
                  <a:schemeClr val="tx1"/>
                </a:solidFill>
                <a:latin typeface="SVN-Caprica Script" pitchFamily="2" charset="0"/>
              </a:rPr>
              <a:t> </a:t>
            </a:r>
            <a:r>
              <a:rPr lang="en-US" sz="2800" dirty="0" err="1">
                <a:solidFill>
                  <a:schemeClr val="tx1"/>
                </a:solidFill>
                <a:latin typeface="SVN-Caprica Script" pitchFamily="2" charset="0"/>
              </a:rPr>
              <a:t>huống</a:t>
            </a:r>
            <a:r>
              <a:rPr lang="en-US" sz="2800" dirty="0">
                <a:solidFill>
                  <a:schemeClr val="tx1"/>
                </a:solidFill>
                <a:latin typeface="SVN-Caprica Script" pitchFamily="2" charset="0"/>
              </a:rPr>
              <a:t> 2:</a:t>
            </a:r>
          </a:p>
        </p:txBody>
      </p:sp>
      <p:pic>
        <p:nvPicPr>
          <p:cNvPr id="11266" name="Picture 2" descr="60+ Riverside Picnic Illustrations, Royalty-Free Vector Graphics &amp; Clip Art  - iStock">
            <a:extLst>
              <a:ext uri="{FF2B5EF4-FFF2-40B4-BE49-F238E27FC236}">
                <a16:creationId xmlns:a16="http://schemas.microsoft.com/office/drawing/2014/main" id="{161F7BFE-C293-014C-3A8B-19AE3D61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9" y="1567650"/>
            <a:ext cx="3398348" cy="2543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oogle Shape;8100;p63">
            <a:extLst>
              <a:ext uri="{FF2B5EF4-FFF2-40B4-BE49-F238E27FC236}">
                <a16:creationId xmlns:a16="http://schemas.microsoft.com/office/drawing/2014/main" id="{C1C23295-0FD4-488E-046A-035DDBBA02DB}"/>
              </a:ext>
            </a:extLst>
          </p:cNvPr>
          <p:cNvGrpSpPr/>
          <p:nvPr/>
        </p:nvGrpSpPr>
        <p:grpSpPr>
          <a:xfrm>
            <a:off x="137952" y="3451551"/>
            <a:ext cx="731988" cy="1187499"/>
            <a:chOff x="5092692" y="3626187"/>
            <a:chExt cx="640690" cy="1039386"/>
          </a:xfrm>
        </p:grpSpPr>
        <p:sp>
          <p:nvSpPr>
            <p:cNvPr id="11" name="Google Shape;8101;p63">
              <a:extLst>
                <a:ext uri="{FF2B5EF4-FFF2-40B4-BE49-F238E27FC236}">
                  <a16:creationId xmlns:a16="http://schemas.microsoft.com/office/drawing/2014/main" id="{CF19C54B-F0F6-D7F4-1BB5-081C9D477A96}"/>
                </a:ext>
              </a:extLst>
            </p:cNvPr>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102;p63">
              <a:extLst>
                <a:ext uri="{FF2B5EF4-FFF2-40B4-BE49-F238E27FC236}">
                  <a16:creationId xmlns:a16="http://schemas.microsoft.com/office/drawing/2014/main" id="{8A0A6853-A1EE-9005-A23F-38D5F68789C5}"/>
                </a:ext>
              </a:extLst>
            </p:cNvPr>
            <p:cNvGrpSpPr/>
            <p:nvPr/>
          </p:nvGrpSpPr>
          <p:grpSpPr>
            <a:xfrm>
              <a:off x="5092692" y="3626187"/>
              <a:ext cx="640690" cy="1039386"/>
              <a:chOff x="-880862" y="830288"/>
              <a:chExt cx="203200" cy="329650"/>
            </a:xfrm>
          </p:grpSpPr>
          <p:sp>
            <p:nvSpPr>
              <p:cNvPr id="13" name="Google Shape;8103;p63">
                <a:extLst>
                  <a:ext uri="{FF2B5EF4-FFF2-40B4-BE49-F238E27FC236}">
                    <a16:creationId xmlns:a16="http://schemas.microsoft.com/office/drawing/2014/main" id="{147011D4-2978-10C3-7EDF-DBF7ABDCA365}"/>
                  </a:ext>
                </a:extLst>
              </p:cNvPr>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04;p63">
                <a:extLst>
                  <a:ext uri="{FF2B5EF4-FFF2-40B4-BE49-F238E27FC236}">
                    <a16:creationId xmlns:a16="http://schemas.microsoft.com/office/drawing/2014/main" id="{2F920A8C-2A0C-E5A7-C659-9D34446CB685}"/>
                  </a:ext>
                </a:extLst>
              </p:cNvPr>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05;p63">
                <a:extLst>
                  <a:ext uri="{FF2B5EF4-FFF2-40B4-BE49-F238E27FC236}">
                    <a16:creationId xmlns:a16="http://schemas.microsoft.com/office/drawing/2014/main" id="{2C671DD7-131B-007F-221E-14D19810F5F6}"/>
                  </a:ext>
                </a:extLst>
              </p:cNvPr>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06;p63">
                <a:extLst>
                  <a:ext uri="{FF2B5EF4-FFF2-40B4-BE49-F238E27FC236}">
                    <a16:creationId xmlns:a16="http://schemas.microsoft.com/office/drawing/2014/main" id="{7F905943-74E9-C46E-D8E7-3922AC5BD85E}"/>
                  </a:ext>
                </a:extLst>
              </p:cNvPr>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07;p63">
                <a:extLst>
                  <a:ext uri="{FF2B5EF4-FFF2-40B4-BE49-F238E27FC236}">
                    <a16:creationId xmlns:a16="http://schemas.microsoft.com/office/drawing/2014/main" id="{18EB07D9-8156-1B5D-2306-07EE4A79A2C4}"/>
                  </a:ext>
                </a:extLst>
              </p:cNvPr>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8;p63">
                <a:extLst>
                  <a:ext uri="{FF2B5EF4-FFF2-40B4-BE49-F238E27FC236}">
                    <a16:creationId xmlns:a16="http://schemas.microsoft.com/office/drawing/2014/main" id="{F4025764-3ECB-2E8A-D573-100C28ABBB88}"/>
                  </a:ext>
                </a:extLst>
              </p:cNvPr>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09;p63">
                <a:extLst>
                  <a:ext uri="{FF2B5EF4-FFF2-40B4-BE49-F238E27FC236}">
                    <a16:creationId xmlns:a16="http://schemas.microsoft.com/office/drawing/2014/main" id="{359B0096-0410-B619-A5A2-933E01D146D2}"/>
                  </a:ext>
                </a:extLst>
              </p:cNvPr>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10;p63">
                <a:extLst>
                  <a:ext uri="{FF2B5EF4-FFF2-40B4-BE49-F238E27FC236}">
                    <a16:creationId xmlns:a16="http://schemas.microsoft.com/office/drawing/2014/main" id="{B89BF6C0-7285-A125-0D3B-CE0E938941CF}"/>
                  </a:ext>
                </a:extLst>
              </p:cNvPr>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11;p63">
                <a:extLst>
                  <a:ext uri="{FF2B5EF4-FFF2-40B4-BE49-F238E27FC236}">
                    <a16:creationId xmlns:a16="http://schemas.microsoft.com/office/drawing/2014/main" id="{38518A52-3839-F3F9-3E3E-FA39C6FE0AE4}"/>
                  </a:ext>
                </a:extLst>
              </p:cNvPr>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12;p63">
                <a:extLst>
                  <a:ext uri="{FF2B5EF4-FFF2-40B4-BE49-F238E27FC236}">
                    <a16:creationId xmlns:a16="http://schemas.microsoft.com/office/drawing/2014/main" id="{555B650A-F03B-0CEF-8294-39BB4404EBB1}"/>
                  </a:ext>
                </a:extLst>
              </p:cNvPr>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13;p63">
                <a:extLst>
                  <a:ext uri="{FF2B5EF4-FFF2-40B4-BE49-F238E27FC236}">
                    <a16:creationId xmlns:a16="http://schemas.microsoft.com/office/drawing/2014/main" id="{474A171F-6FB8-13AF-3EBB-612280D16535}"/>
                  </a:ext>
                </a:extLst>
              </p:cNvPr>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4;p63">
                <a:extLst>
                  <a:ext uri="{FF2B5EF4-FFF2-40B4-BE49-F238E27FC236}">
                    <a16:creationId xmlns:a16="http://schemas.microsoft.com/office/drawing/2014/main" id="{60A02292-16B8-7225-41EF-AF2F39E36482}"/>
                  </a:ext>
                </a:extLst>
              </p:cNvPr>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15;p63">
                <a:extLst>
                  <a:ext uri="{FF2B5EF4-FFF2-40B4-BE49-F238E27FC236}">
                    <a16:creationId xmlns:a16="http://schemas.microsoft.com/office/drawing/2014/main" id="{F521160C-A116-21FA-F8C6-FF7C46CF2FF1}"/>
                  </a:ext>
                </a:extLst>
              </p:cNvPr>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16;p63">
                <a:extLst>
                  <a:ext uri="{FF2B5EF4-FFF2-40B4-BE49-F238E27FC236}">
                    <a16:creationId xmlns:a16="http://schemas.microsoft.com/office/drawing/2014/main" id="{603131C5-6EEE-2A7E-D531-F30C2B1E3FB4}"/>
                  </a:ext>
                </a:extLst>
              </p:cNvPr>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17;p63">
                <a:extLst>
                  <a:ext uri="{FF2B5EF4-FFF2-40B4-BE49-F238E27FC236}">
                    <a16:creationId xmlns:a16="http://schemas.microsoft.com/office/drawing/2014/main" id="{BB82121E-6D66-AE14-2D9C-3F7952B0EEA7}"/>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18;p63">
                <a:extLst>
                  <a:ext uri="{FF2B5EF4-FFF2-40B4-BE49-F238E27FC236}">
                    <a16:creationId xmlns:a16="http://schemas.microsoft.com/office/drawing/2014/main" id="{E5CC70C2-0C4B-72EF-741E-7707FF8D36B4}"/>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19;p63">
                <a:extLst>
                  <a:ext uri="{FF2B5EF4-FFF2-40B4-BE49-F238E27FC236}">
                    <a16:creationId xmlns:a16="http://schemas.microsoft.com/office/drawing/2014/main" id="{F4CF2D86-C401-E275-252E-262B87458399}"/>
                  </a:ext>
                </a:extLst>
              </p:cNvPr>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47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pic>
        <p:nvPicPr>
          <p:cNvPr id="2908" name="Google Shape;2908;p38"/>
          <p:cNvPicPr preferRelativeResize="0">
            <a:picLocks noGrp="1"/>
          </p:cNvPicPr>
          <p:nvPr>
            <p:ph type="pic" idx="2"/>
          </p:nvPr>
        </p:nvPicPr>
        <p:blipFill rotWithShape="1">
          <a:blip r:embed="rId3">
            <a:alphaModFix/>
          </a:blip>
          <a:srcRect l="31962" r="1294"/>
          <a:stretch/>
        </p:blipFill>
        <p:spPr>
          <a:xfrm>
            <a:off x="5899393" y="1194750"/>
            <a:ext cx="2755800" cy="2754000"/>
          </a:xfrm>
          <a:prstGeom prst="ellipse">
            <a:avLst/>
          </a:prstGeom>
        </p:spPr>
      </p:pic>
      <p:sp>
        <p:nvSpPr>
          <p:cNvPr id="2911" name="Google Shape;2911;p38"/>
          <p:cNvSpPr/>
          <p:nvPr/>
        </p:nvSpPr>
        <p:spPr>
          <a:xfrm>
            <a:off x="8014513" y="9266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E45BED1F-84F6-498C-9DEF-36DD1A787171}"/>
              </a:ext>
            </a:extLst>
          </p:cNvPr>
          <p:cNvSpPr txBox="1"/>
          <p:nvPr/>
        </p:nvSpPr>
        <p:spPr>
          <a:xfrm>
            <a:off x="220717" y="282495"/>
            <a:ext cx="5336627" cy="4147103"/>
          </a:xfrm>
          <a:prstGeom prst="cloud">
            <a:avLst/>
          </a:prstGeom>
          <a:noFill/>
          <a:ln w="38100">
            <a:solidFill>
              <a:schemeClr val="bg2"/>
            </a:solidFill>
            <a:prstDash val="sysDash"/>
          </a:ln>
        </p:spPr>
        <p:txBody>
          <a:bodyPr wrap="square">
            <a:spAutoFit/>
          </a:bodyPr>
          <a:lstStyle/>
          <a:p>
            <a:pPr algn="ctr">
              <a:lnSpc>
                <a:spcPct val="150000"/>
              </a:lnSpc>
            </a:pPr>
            <a:r>
              <a:rPr lang="en-US" sz="2000" b="1" dirty="0" err="1">
                <a:solidFill>
                  <a:schemeClr val="accent4">
                    <a:lumMod val="75000"/>
                  </a:schemeClr>
                </a:solidFill>
              </a:rPr>
              <a:t>Nhiệm</a:t>
            </a:r>
            <a:r>
              <a:rPr lang="en-US" sz="2000" b="1" dirty="0">
                <a:solidFill>
                  <a:schemeClr val="accent4">
                    <a:lumMod val="75000"/>
                  </a:schemeClr>
                </a:solidFill>
              </a:rPr>
              <a:t> </a:t>
            </a:r>
            <a:r>
              <a:rPr lang="en-US" sz="2000" b="1" dirty="0" err="1">
                <a:solidFill>
                  <a:schemeClr val="accent4">
                    <a:lumMod val="75000"/>
                  </a:schemeClr>
                </a:solidFill>
              </a:rPr>
              <a:t>vụ</a:t>
            </a:r>
            <a:r>
              <a:rPr lang="en-US" sz="2000" b="1" dirty="0">
                <a:solidFill>
                  <a:schemeClr val="accent4">
                    <a:lumMod val="75000"/>
                  </a:schemeClr>
                </a:solidFill>
              </a:rPr>
              <a:t> </a:t>
            </a:r>
            <a:r>
              <a:rPr lang="vi-VN" sz="2000" b="1" dirty="0">
                <a:solidFill>
                  <a:schemeClr val="accent4">
                    <a:lumMod val="75000"/>
                  </a:schemeClr>
                </a:solidFill>
              </a:rPr>
              <a:t>4</a:t>
            </a:r>
            <a:r>
              <a:rPr lang="en-US" sz="2000" b="1" dirty="0">
                <a:solidFill>
                  <a:schemeClr val="accent4">
                    <a:lumMod val="75000"/>
                  </a:schemeClr>
                </a:solidFill>
              </a:rPr>
              <a:t>:</a:t>
            </a:r>
            <a:r>
              <a:rPr lang="vi-VN" sz="2000" b="1" dirty="0">
                <a:solidFill>
                  <a:schemeClr val="accent4">
                    <a:lumMod val="75000"/>
                  </a:schemeClr>
                </a:solidFill>
              </a:rPr>
              <a:t> </a:t>
            </a:r>
            <a:endParaRPr lang="en-US" sz="2000" b="1" dirty="0">
              <a:solidFill>
                <a:schemeClr val="accent4">
                  <a:lumMod val="75000"/>
                </a:schemeClr>
              </a:solidFill>
            </a:endParaRPr>
          </a:p>
          <a:p>
            <a:pPr algn="just">
              <a:lnSpc>
                <a:spcPct val="150000"/>
              </a:lnSpc>
            </a:pPr>
            <a:r>
              <a:rPr lang="vi-VN" sz="1600" dirty="0"/>
              <a:t>Em hãy chọn một phong trào hoặc hành động bảo vệ môi trường và tài nguyên  thiên nhiên mà em ấn tượng để thuyết trình nhằm truyền cảm hứng cho bạn bè  cùng chung tay thực hiện hoạt động này.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08"/>
                                        </p:tgtEl>
                                        <p:attrNameLst>
                                          <p:attrName>style.visibility</p:attrName>
                                        </p:attrNameLst>
                                      </p:cBhvr>
                                      <p:to>
                                        <p:strVal val="visible"/>
                                      </p:to>
                                    </p:set>
                                    <p:animEffect transition="in" filter="circle(out)">
                                      <p:cBhvr>
                                        <p:cTn id="7" dur="2000"/>
                                        <p:tgtEl>
                                          <p:spTgt spid="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441305" y="1211276"/>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47"/>
          <p:cNvGrpSpPr/>
          <p:nvPr/>
        </p:nvGrpSpPr>
        <p:grpSpPr>
          <a:xfrm rot="-689431">
            <a:off x="481615" y="1450371"/>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4">
            <a:extLst>
              <a:ext uri="{FF2B5EF4-FFF2-40B4-BE49-F238E27FC236}">
                <a16:creationId xmlns:a16="http://schemas.microsoft.com/office/drawing/2014/main" id="{FD253611-3CC6-CEF8-9FC5-782CE7055EA7}"/>
              </a:ext>
            </a:extLst>
          </p:cNvPr>
          <p:cNvSpPr txBox="1"/>
          <p:nvPr/>
        </p:nvSpPr>
        <p:spPr>
          <a:xfrm>
            <a:off x="1971588" y="273190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15" name="TextBox 105">
            <a:extLst>
              <a:ext uri="{FF2B5EF4-FFF2-40B4-BE49-F238E27FC236}">
                <a16:creationId xmlns:a16="http://schemas.microsoft.com/office/drawing/2014/main" id="{C792E788-5BD0-F614-6DA1-CDD4A5C40945}"/>
              </a:ext>
            </a:extLst>
          </p:cNvPr>
          <p:cNvSpPr txBox="1"/>
          <p:nvPr/>
        </p:nvSpPr>
        <p:spPr>
          <a:xfrm>
            <a:off x="2678522" y="190673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16" name="Picture 15">
            <a:extLst>
              <a:ext uri="{FF2B5EF4-FFF2-40B4-BE49-F238E27FC236}">
                <a16:creationId xmlns:a16="http://schemas.microsoft.com/office/drawing/2014/main" id="{E665433F-6C53-E8F1-882F-BD32C6CE04DF}"/>
              </a:ext>
            </a:extLst>
          </p:cNvPr>
          <p:cNvPicPr>
            <a:picLocks noChangeAspect="1"/>
          </p:cNvPicPr>
          <p:nvPr/>
        </p:nvPicPr>
        <p:blipFill>
          <a:blip r:embed="rId3"/>
          <a:stretch>
            <a:fillRect/>
          </a:stretch>
        </p:blipFill>
        <p:spPr>
          <a:xfrm>
            <a:off x="3682973" y="679749"/>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BA9057AC-5876-8948-75C8-06DFDF3A8F73}"/>
              </a:ext>
            </a:extLst>
          </p:cNvPr>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p>
        </p:txBody>
      </p:sp>
      <p:sp>
        <p:nvSpPr>
          <p:cNvPr id="15" name="TextBox 14">
            <a:extLst>
              <a:ext uri="{FF2B5EF4-FFF2-40B4-BE49-F238E27FC236}">
                <a16:creationId xmlns:a16="http://schemas.microsoft.com/office/drawing/2014/main" id="{31536BA6-E773-06C6-1748-B845CB96E2C2}"/>
              </a:ext>
            </a:extLst>
          </p:cNvPr>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p>
        </p:txBody>
      </p:sp>
      <p:grpSp>
        <p:nvGrpSpPr>
          <p:cNvPr id="16" name="Google Shape;3883;p57">
            <a:extLst>
              <a:ext uri="{FF2B5EF4-FFF2-40B4-BE49-F238E27FC236}">
                <a16:creationId xmlns:a16="http://schemas.microsoft.com/office/drawing/2014/main" id="{9384B410-CBE6-9FCE-D598-E2E6AD5A1CB3}"/>
              </a:ext>
            </a:extLst>
          </p:cNvPr>
          <p:cNvGrpSpPr/>
          <p:nvPr/>
        </p:nvGrpSpPr>
        <p:grpSpPr>
          <a:xfrm rot="638655">
            <a:off x="3774753" y="1249820"/>
            <a:ext cx="1640878" cy="1641111"/>
            <a:chOff x="-2916550" y="1285875"/>
            <a:chExt cx="1091125" cy="1091125"/>
          </a:xfrm>
        </p:grpSpPr>
        <p:sp>
          <p:nvSpPr>
            <p:cNvPr id="17" name="Google Shape;3884;p57">
              <a:extLst>
                <a:ext uri="{FF2B5EF4-FFF2-40B4-BE49-F238E27FC236}">
                  <a16:creationId xmlns:a16="http://schemas.microsoft.com/office/drawing/2014/main" id="{58B624C6-C9C4-438B-3E09-888EBF77D507}"/>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5;p57">
              <a:extLst>
                <a:ext uri="{FF2B5EF4-FFF2-40B4-BE49-F238E27FC236}">
                  <a16:creationId xmlns:a16="http://schemas.microsoft.com/office/drawing/2014/main" id="{B70A963F-4402-32AD-E6DF-F7A93888AC6C}"/>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6;p57">
              <a:extLst>
                <a:ext uri="{FF2B5EF4-FFF2-40B4-BE49-F238E27FC236}">
                  <a16:creationId xmlns:a16="http://schemas.microsoft.com/office/drawing/2014/main" id="{C66DEA9D-E75F-2A12-73AC-C78971E0836D}"/>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7;p57">
              <a:extLst>
                <a:ext uri="{FF2B5EF4-FFF2-40B4-BE49-F238E27FC236}">
                  <a16:creationId xmlns:a16="http://schemas.microsoft.com/office/drawing/2014/main" id="{E22319C2-20D8-17C5-379A-95F30C0953DD}"/>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8;p57">
              <a:extLst>
                <a:ext uri="{FF2B5EF4-FFF2-40B4-BE49-F238E27FC236}">
                  <a16:creationId xmlns:a16="http://schemas.microsoft.com/office/drawing/2014/main" id="{A3230AB0-B40D-3E8E-14E7-C317BEB5B435}"/>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9;p57">
              <a:extLst>
                <a:ext uri="{FF2B5EF4-FFF2-40B4-BE49-F238E27FC236}">
                  <a16:creationId xmlns:a16="http://schemas.microsoft.com/office/drawing/2014/main" id="{7B841272-DC7B-B3D6-95E4-0493788EFD17}"/>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0;p57">
              <a:extLst>
                <a:ext uri="{FF2B5EF4-FFF2-40B4-BE49-F238E27FC236}">
                  <a16:creationId xmlns:a16="http://schemas.microsoft.com/office/drawing/2014/main" id="{85D22268-BE66-2D04-3729-E3630FB00FFD}"/>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1;p57">
              <a:extLst>
                <a:ext uri="{FF2B5EF4-FFF2-40B4-BE49-F238E27FC236}">
                  <a16:creationId xmlns:a16="http://schemas.microsoft.com/office/drawing/2014/main" id="{C3886F13-136C-44B1-E27A-0A44796594C2}"/>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2;p57">
              <a:extLst>
                <a:ext uri="{FF2B5EF4-FFF2-40B4-BE49-F238E27FC236}">
                  <a16:creationId xmlns:a16="http://schemas.microsoft.com/office/drawing/2014/main" id="{7FFD62A8-81B4-DC0C-721E-A8FEB1295EEF}"/>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93;p57">
              <a:extLst>
                <a:ext uri="{FF2B5EF4-FFF2-40B4-BE49-F238E27FC236}">
                  <a16:creationId xmlns:a16="http://schemas.microsoft.com/office/drawing/2014/main" id="{D43E87B2-FE9B-414F-1A52-41A1D3C0EE14}"/>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4;p57">
              <a:extLst>
                <a:ext uri="{FF2B5EF4-FFF2-40B4-BE49-F238E27FC236}">
                  <a16:creationId xmlns:a16="http://schemas.microsoft.com/office/drawing/2014/main" id="{1CECE148-30AC-2112-42E6-EB1C1DB8A6EC}"/>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5;p57">
              <a:extLst>
                <a:ext uri="{FF2B5EF4-FFF2-40B4-BE49-F238E27FC236}">
                  <a16:creationId xmlns:a16="http://schemas.microsoft.com/office/drawing/2014/main" id="{E173CF94-FF80-2477-5B51-5CAD9EBB2DB2}"/>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6;p57">
              <a:extLst>
                <a:ext uri="{FF2B5EF4-FFF2-40B4-BE49-F238E27FC236}">
                  <a16:creationId xmlns:a16="http://schemas.microsoft.com/office/drawing/2014/main" id="{DC6D09FA-ACD3-CF09-AA81-1D19BCDD8118}"/>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7;p57">
              <a:extLst>
                <a:ext uri="{FF2B5EF4-FFF2-40B4-BE49-F238E27FC236}">
                  <a16:creationId xmlns:a16="http://schemas.microsoft.com/office/drawing/2014/main" id="{353130E4-1496-9514-F5D7-61DC1A0A0EFE}"/>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8;p57">
              <a:extLst>
                <a:ext uri="{FF2B5EF4-FFF2-40B4-BE49-F238E27FC236}">
                  <a16:creationId xmlns:a16="http://schemas.microsoft.com/office/drawing/2014/main" id="{DAD7CD9D-F008-ED4B-199A-2CBB2529AD42}"/>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899;p57">
              <a:extLst>
                <a:ext uri="{FF2B5EF4-FFF2-40B4-BE49-F238E27FC236}">
                  <a16:creationId xmlns:a16="http://schemas.microsoft.com/office/drawing/2014/main" id="{EC30DBA2-1603-9379-7489-90DB02476FBB}"/>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900;p57">
              <a:extLst>
                <a:ext uri="{FF2B5EF4-FFF2-40B4-BE49-F238E27FC236}">
                  <a16:creationId xmlns:a16="http://schemas.microsoft.com/office/drawing/2014/main" id="{83C55299-B0CC-CF68-BDA2-00BA9BA1E6DA}"/>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901;p57">
              <a:extLst>
                <a:ext uri="{FF2B5EF4-FFF2-40B4-BE49-F238E27FC236}">
                  <a16:creationId xmlns:a16="http://schemas.microsoft.com/office/drawing/2014/main" id="{8C7895CE-FBDE-4D08-B8AE-2DB38B2A79FA}"/>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902;p57">
              <a:extLst>
                <a:ext uri="{FF2B5EF4-FFF2-40B4-BE49-F238E27FC236}">
                  <a16:creationId xmlns:a16="http://schemas.microsoft.com/office/drawing/2014/main" id="{C17B05E2-A1B2-6B2D-EDCA-02676AD473B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903;p57">
              <a:extLst>
                <a:ext uri="{FF2B5EF4-FFF2-40B4-BE49-F238E27FC236}">
                  <a16:creationId xmlns:a16="http://schemas.microsoft.com/office/drawing/2014/main" id="{4DCDAF88-CA6A-EC17-089D-1DF23BA429BC}"/>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904;p57">
              <a:extLst>
                <a:ext uri="{FF2B5EF4-FFF2-40B4-BE49-F238E27FC236}">
                  <a16:creationId xmlns:a16="http://schemas.microsoft.com/office/drawing/2014/main" id="{6A02709E-5194-DD9D-D2C2-78DA56160F0C}"/>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905;p57">
              <a:extLst>
                <a:ext uri="{FF2B5EF4-FFF2-40B4-BE49-F238E27FC236}">
                  <a16:creationId xmlns:a16="http://schemas.microsoft.com/office/drawing/2014/main" id="{066EFBA5-554B-5AE8-494D-C91E9374E9E3}"/>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906;p57">
              <a:extLst>
                <a:ext uri="{FF2B5EF4-FFF2-40B4-BE49-F238E27FC236}">
                  <a16:creationId xmlns:a16="http://schemas.microsoft.com/office/drawing/2014/main" id="{9048B7F6-6157-D3D6-665D-B2AA308CEACE}"/>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907;p57">
              <a:extLst>
                <a:ext uri="{FF2B5EF4-FFF2-40B4-BE49-F238E27FC236}">
                  <a16:creationId xmlns:a16="http://schemas.microsoft.com/office/drawing/2014/main" id="{7C4B09FB-1AA7-EAD2-0CAD-6A05659B0606}"/>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908;p57">
              <a:extLst>
                <a:ext uri="{FF2B5EF4-FFF2-40B4-BE49-F238E27FC236}">
                  <a16:creationId xmlns:a16="http://schemas.microsoft.com/office/drawing/2014/main" id="{CDD4B8CE-9F66-B5C8-C09C-744DFDA90804}"/>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909;p57">
              <a:extLst>
                <a:ext uri="{FF2B5EF4-FFF2-40B4-BE49-F238E27FC236}">
                  <a16:creationId xmlns:a16="http://schemas.microsoft.com/office/drawing/2014/main" id="{A752DAC0-AA6F-65DB-A083-A0BF6532B6D8}"/>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910;p57">
              <a:extLst>
                <a:ext uri="{FF2B5EF4-FFF2-40B4-BE49-F238E27FC236}">
                  <a16:creationId xmlns:a16="http://schemas.microsoft.com/office/drawing/2014/main" id="{FF7FEB76-46F0-80E6-DD40-7E02E11A43FF}"/>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911;p57">
              <a:extLst>
                <a:ext uri="{FF2B5EF4-FFF2-40B4-BE49-F238E27FC236}">
                  <a16:creationId xmlns:a16="http://schemas.microsoft.com/office/drawing/2014/main" id="{8BDDB8B1-C03D-DE42-6372-BA15F068A160}"/>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3912;p57">
              <a:extLst>
                <a:ext uri="{FF2B5EF4-FFF2-40B4-BE49-F238E27FC236}">
                  <a16:creationId xmlns:a16="http://schemas.microsoft.com/office/drawing/2014/main" id="{ACC960F0-AD23-1AB7-6142-00C04ECA8166}"/>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3913;p57">
              <a:extLst>
                <a:ext uri="{FF2B5EF4-FFF2-40B4-BE49-F238E27FC236}">
                  <a16:creationId xmlns:a16="http://schemas.microsoft.com/office/drawing/2014/main" id="{EBC4095A-8D76-65AD-8752-702BAF49A5ED}"/>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3914;p57">
              <a:extLst>
                <a:ext uri="{FF2B5EF4-FFF2-40B4-BE49-F238E27FC236}">
                  <a16:creationId xmlns:a16="http://schemas.microsoft.com/office/drawing/2014/main" id="{9F929BB5-499C-6751-DABC-70DC3B3830ED}"/>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3915;p57">
              <a:extLst>
                <a:ext uri="{FF2B5EF4-FFF2-40B4-BE49-F238E27FC236}">
                  <a16:creationId xmlns:a16="http://schemas.microsoft.com/office/drawing/2014/main" id="{93954259-EC7E-39BC-55D7-BA113F482E0E}"/>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3916;p57">
              <a:extLst>
                <a:ext uri="{FF2B5EF4-FFF2-40B4-BE49-F238E27FC236}">
                  <a16:creationId xmlns:a16="http://schemas.microsoft.com/office/drawing/2014/main" id="{6825DE83-3435-55D2-06FF-B9FE91B99FAF}"/>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3917;p57">
              <a:extLst>
                <a:ext uri="{FF2B5EF4-FFF2-40B4-BE49-F238E27FC236}">
                  <a16:creationId xmlns:a16="http://schemas.microsoft.com/office/drawing/2014/main" id="{08B731EE-9D9D-844F-4111-E3CFA2F0372F}"/>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3918;p57">
              <a:extLst>
                <a:ext uri="{FF2B5EF4-FFF2-40B4-BE49-F238E27FC236}">
                  <a16:creationId xmlns:a16="http://schemas.microsoft.com/office/drawing/2014/main" id="{65A17364-A338-66AB-8FCC-078A8A9019DA}"/>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7EFD142-B599-F284-9436-D7BD19510DB2}"/>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76">
            <a:extLst>
              <a:ext uri="{FF2B5EF4-FFF2-40B4-BE49-F238E27FC236}">
                <a16:creationId xmlns:a16="http://schemas.microsoft.com/office/drawing/2014/main" id="{BBCCBBFB-1E2E-DFC2-A9CA-D40055D7E793}"/>
              </a:ext>
            </a:extLst>
          </p:cNvPr>
          <p:cNvSpPr txBox="1"/>
          <p:nvPr/>
        </p:nvSpPr>
        <p:spPr>
          <a:xfrm>
            <a:off x="1169270" y="2301340"/>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AAB3BFB-B7DB-2B6C-F2FE-FE4F1CA43DB3}"/>
              </a:ext>
            </a:extLst>
          </p:cNvPr>
          <p:cNvSpPr txBox="1"/>
          <p:nvPr/>
        </p:nvSpPr>
        <p:spPr>
          <a:xfrm>
            <a:off x="2811542" y="138583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9E43E02A-6681-AA53-F194-E3CDEADB2E9A}"/>
              </a:ext>
            </a:extLst>
          </p:cNvPr>
          <p:cNvPicPr>
            <a:picLocks noChangeAspect="1"/>
          </p:cNvPicPr>
          <p:nvPr/>
        </p:nvPicPr>
        <p:blipFill>
          <a:blip r:embed="rId3"/>
          <a:stretch>
            <a:fillRect/>
          </a:stretch>
        </p:blipFill>
        <p:spPr>
          <a:xfrm>
            <a:off x="4008351" y="627127"/>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AF9860-FC09-D07A-59E0-2A65E7EE2AF4}"/>
              </a:ext>
            </a:extLst>
          </p:cNvPr>
          <p:cNvSpPr txBox="1"/>
          <p:nvPr/>
        </p:nvSpPr>
        <p:spPr>
          <a:xfrm>
            <a:off x="900792" y="184789"/>
            <a:ext cx="7153729" cy="872034"/>
          </a:xfrm>
          <a:prstGeom prst="rect">
            <a:avLst/>
          </a:prstGeom>
          <a:solidFill>
            <a:schemeClr val="accent6">
              <a:lumMod val="60000"/>
              <a:lumOff val="40000"/>
            </a:schemeClr>
          </a:solidFill>
          <a:ln w="38100">
            <a:solidFill>
              <a:schemeClr val="bg2">
                <a:lumMod val="75000"/>
              </a:schemeClr>
            </a:solidFill>
            <a:prstDash val="dashDot"/>
          </a:ln>
        </p:spPr>
        <p:txBody>
          <a:bodyPr wrap="square">
            <a:spAutoFit/>
          </a:bodyPr>
          <a:lstStyle/>
          <a:p>
            <a:pPr algn="ctr">
              <a:lnSpc>
                <a:spcPct val="150000"/>
              </a:lnSpc>
            </a:pPr>
            <a:r>
              <a:rPr lang="vi-VN" sz="1800" b="1" dirty="0">
                <a:solidFill>
                  <a:schemeClr val="tx1"/>
                </a:solidFill>
              </a:rPr>
              <a:t>Em hãy gọi tên các hình ảnh sau và </a:t>
            </a:r>
            <a:r>
              <a:rPr lang="en-US" sz="1800" b="1" dirty="0">
                <a:solidFill>
                  <a:schemeClr val="tx1"/>
                </a:solidFill>
              </a:rPr>
              <a:t>chia </a:t>
            </a:r>
            <a:r>
              <a:rPr lang="en-US" sz="1800" b="1" dirty="0" err="1">
                <a:solidFill>
                  <a:schemeClr val="tx1"/>
                </a:solidFill>
              </a:rPr>
              <a:t>sẻ</a:t>
            </a:r>
            <a:r>
              <a:rPr lang="en-US" sz="1800" b="1" dirty="0">
                <a:solidFill>
                  <a:schemeClr val="tx1"/>
                </a:solidFill>
              </a:rPr>
              <a:t> </a:t>
            </a:r>
            <a:r>
              <a:rPr lang="vi-VN" sz="1800" b="1" dirty="0">
                <a:solidFill>
                  <a:schemeClr val="tx1"/>
                </a:solidFill>
              </a:rPr>
              <a:t>suy nghĩ</a:t>
            </a:r>
            <a:r>
              <a:rPr lang="en-US" sz="1800" b="1" dirty="0">
                <a:solidFill>
                  <a:schemeClr val="tx1"/>
                </a:solidFill>
              </a:rPr>
              <a:t> </a:t>
            </a:r>
            <a:r>
              <a:rPr lang="en-US" sz="1800" b="1" dirty="0" err="1">
                <a:solidFill>
                  <a:schemeClr val="tx1"/>
                </a:solidFill>
              </a:rPr>
              <a:t>của</a:t>
            </a:r>
            <a:r>
              <a:rPr lang="en-US" sz="1800" b="1" dirty="0">
                <a:solidFill>
                  <a:schemeClr val="tx1"/>
                </a:solidFill>
              </a:rPr>
              <a:t> </a:t>
            </a:r>
            <a:r>
              <a:rPr lang="en-US" sz="1800" b="1" dirty="0" err="1">
                <a:solidFill>
                  <a:schemeClr val="tx1"/>
                </a:solidFill>
              </a:rPr>
              <a:t>mình</a:t>
            </a:r>
            <a:r>
              <a:rPr lang="vi-VN" sz="1800" b="1" dirty="0">
                <a:solidFill>
                  <a:schemeClr val="tx1"/>
                </a:solidFill>
              </a:rPr>
              <a:t> về việc bảo vệ môi trường và tài nguyên thiên nhiên</a:t>
            </a:r>
            <a:r>
              <a:rPr lang="en-US" sz="1800" b="1" dirty="0">
                <a:solidFill>
                  <a:schemeClr val="tx1"/>
                </a:solidFill>
              </a:rPr>
              <a:t>.</a:t>
            </a:r>
            <a:endParaRPr lang="vi-VN" sz="1800" b="1" dirty="0">
              <a:solidFill>
                <a:schemeClr val="tx1"/>
              </a:solidFill>
            </a:endParaRPr>
          </a:p>
        </p:txBody>
      </p:sp>
      <p:pic>
        <p:nvPicPr>
          <p:cNvPr id="5" name="Picture 4">
            <a:extLst>
              <a:ext uri="{FF2B5EF4-FFF2-40B4-BE49-F238E27FC236}">
                <a16:creationId xmlns:a16="http://schemas.microsoft.com/office/drawing/2014/main" id="{005E3059-09AA-B6B9-7FBF-EA7CDC4F0BC9}"/>
              </a:ext>
            </a:extLst>
          </p:cNvPr>
          <p:cNvPicPr>
            <a:picLocks noChangeAspect="1"/>
          </p:cNvPicPr>
          <p:nvPr/>
        </p:nvPicPr>
        <p:blipFill rotWithShape="1">
          <a:blip r:embed="rId2"/>
          <a:srcRect r="1551"/>
          <a:stretch/>
        </p:blipFill>
        <p:spPr>
          <a:xfrm>
            <a:off x="682853" y="1579967"/>
            <a:ext cx="3664176"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0B2C53F-C3C4-9D2A-9479-74A2274EC47A}"/>
              </a:ext>
            </a:extLst>
          </p:cNvPr>
          <p:cNvPicPr>
            <a:picLocks noChangeAspect="1"/>
          </p:cNvPicPr>
          <p:nvPr/>
        </p:nvPicPr>
        <p:blipFill>
          <a:blip r:embed="rId3"/>
          <a:stretch>
            <a:fillRect/>
          </a:stretch>
        </p:blipFill>
        <p:spPr>
          <a:xfrm>
            <a:off x="4868916" y="1579968"/>
            <a:ext cx="3753702"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79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grpSp>
        <p:nvGrpSpPr>
          <p:cNvPr id="3351" name="Google Shape;3351;p48"/>
          <p:cNvGrpSpPr/>
          <p:nvPr/>
        </p:nvGrpSpPr>
        <p:grpSpPr>
          <a:xfrm rot="458454">
            <a:off x="770309" y="580975"/>
            <a:ext cx="2034406" cy="2034196"/>
            <a:chOff x="969950" y="1391946"/>
            <a:chExt cx="2071230" cy="2071225"/>
          </a:xfrm>
        </p:grpSpPr>
        <p:sp>
          <p:nvSpPr>
            <p:cNvPr id="3352" name="Google Shape;3352;p48"/>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8"/>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8"/>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8"/>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8"/>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8"/>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8"/>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8"/>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8"/>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8"/>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8"/>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8"/>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8"/>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8"/>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8"/>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rgbClr val="007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8"/>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8"/>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8"/>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8"/>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8"/>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8"/>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8"/>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8"/>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8"/>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8"/>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8"/>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8"/>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8"/>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8"/>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8"/>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8"/>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8"/>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8"/>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8"/>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8"/>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8"/>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8"/>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8"/>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8"/>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8"/>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8" name="Google Shape;3398;p48"/>
          <p:cNvGrpSpPr/>
          <p:nvPr/>
        </p:nvGrpSpPr>
        <p:grpSpPr>
          <a:xfrm>
            <a:off x="3202650" y="2851306"/>
            <a:ext cx="1313343" cy="619998"/>
            <a:chOff x="3202650" y="2851306"/>
            <a:chExt cx="1313343" cy="619998"/>
          </a:xfrm>
        </p:grpSpPr>
        <p:sp>
          <p:nvSpPr>
            <p:cNvPr id="3399" name="Google Shape;3399;p48"/>
            <p:cNvSpPr/>
            <p:nvPr/>
          </p:nvSpPr>
          <p:spPr>
            <a:xfrm>
              <a:off x="3875313" y="3093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a:off x="3202650" y="28513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1" name="Google Shape;3401;p48"/>
          <p:cNvSpPr/>
          <p:nvPr/>
        </p:nvSpPr>
        <p:spPr>
          <a:xfrm>
            <a:off x="6704138" y="5395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2" name="Google Shape;3402;p48"/>
          <p:cNvGrpSpPr/>
          <p:nvPr/>
        </p:nvGrpSpPr>
        <p:grpSpPr>
          <a:xfrm rot="2066750">
            <a:off x="1402217" y="1697410"/>
            <a:ext cx="2309629" cy="2567798"/>
            <a:chOff x="3870139" y="1527775"/>
            <a:chExt cx="2019147" cy="2244846"/>
          </a:xfrm>
        </p:grpSpPr>
        <p:sp>
          <p:nvSpPr>
            <p:cNvPr id="3403" name="Google Shape;3403;p48"/>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8"/>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5" name="Google Shape;3405;p48"/>
            <p:cNvGrpSpPr/>
            <p:nvPr/>
          </p:nvGrpSpPr>
          <p:grpSpPr>
            <a:xfrm rot="-945407">
              <a:off x="4360838" y="2097169"/>
              <a:ext cx="1090951" cy="1458370"/>
              <a:chOff x="1282536" y="1740689"/>
              <a:chExt cx="1444430" cy="1930897"/>
            </a:xfrm>
          </p:grpSpPr>
          <p:sp>
            <p:nvSpPr>
              <p:cNvPr id="3406" name="Google Shape;3406;p48"/>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8"/>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8"/>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8"/>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108">
            <a:extLst>
              <a:ext uri="{FF2B5EF4-FFF2-40B4-BE49-F238E27FC236}">
                <a16:creationId xmlns:a16="http://schemas.microsoft.com/office/drawing/2014/main" id="{E65E160B-334E-61AC-801B-32035152B6C6}"/>
              </a:ext>
            </a:extLst>
          </p:cNvPr>
          <p:cNvSpPr txBox="1"/>
          <p:nvPr/>
        </p:nvSpPr>
        <p:spPr>
          <a:xfrm>
            <a:off x="3672441" y="233890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5" name="TextBox 109">
            <a:extLst>
              <a:ext uri="{FF2B5EF4-FFF2-40B4-BE49-F238E27FC236}">
                <a16:creationId xmlns:a16="http://schemas.microsoft.com/office/drawing/2014/main" id="{FBCCC14F-6689-F24D-F181-371D3BBC5A29}"/>
              </a:ext>
            </a:extLst>
          </p:cNvPr>
          <p:cNvSpPr txBox="1"/>
          <p:nvPr/>
        </p:nvSpPr>
        <p:spPr>
          <a:xfrm>
            <a:off x="4422567" y="144837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6" name="Picture 5">
            <a:extLst>
              <a:ext uri="{FF2B5EF4-FFF2-40B4-BE49-F238E27FC236}">
                <a16:creationId xmlns:a16="http://schemas.microsoft.com/office/drawing/2014/main" id="{F1DA97E0-F70B-67AC-2BC7-D342F62CAB6E}"/>
              </a:ext>
            </a:extLst>
          </p:cNvPr>
          <p:cNvPicPr>
            <a:picLocks noChangeAspect="1"/>
          </p:cNvPicPr>
          <p:nvPr/>
        </p:nvPicPr>
        <p:blipFill>
          <a:blip r:embed="rId3"/>
          <a:stretch>
            <a:fillRect/>
          </a:stretch>
        </p:blipFill>
        <p:spPr>
          <a:xfrm>
            <a:off x="5695955" y="613571"/>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8B2F5-1E84-A5B6-BA64-FC197ADEB232}"/>
              </a:ext>
            </a:extLst>
          </p:cNvPr>
          <p:cNvSpPr txBox="1"/>
          <p:nvPr/>
        </p:nvSpPr>
        <p:spPr>
          <a:xfrm>
            <a:off x="176105" y="182027"/>
            <a:ext cx="879179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en-US" sz="1800" b="1" dirty="0">
                <a:solidFill>
                  <a:schemeClr val="tx1"/>
                </a:solidFill>
              </a:rPr>
              <a:t>a. </a:t>
            </a:r>
            <a:r>
              <a:rPr lang="en-US" sz="1800" b="1" dirty="0" err="1">
                <a:solidFill>
                  <a:schemeClr val="tx1"/>
                </a:solidFill>
              </a:rPr>
              <a:t>Em</a:t>
            </a:r>
            <a:r>
              <a:rPr lang="en-US" sz="1800" b="1" dirty="0">
                <a:solidFill>
                  <a:schemeClr val="tx1"/>
                </a:solidFill>
              </a:rPr>
              <a:t>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Thông tin 1 </a:t>
            </a:r>
            <a:r>
              <a:rPr lang="en-US" sz="1800" b="1" dirty="0" err="1" smtClean="0">
                <a:solidFill>
                  <a:schemeClr val="tx1"/>
                </a:solidFill>
              </a:rPr>
              <a:t>và</a:t>
            </a:r>
            <a:r>
              <a:rPr lang="en-US" sz="1800" b="1" dirty="0" smtClean="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7" name="TextBox 6">
            <a:extLst>
              <a:ext uri="{FF2B5EF4-FFF2-40B4-BE49-F238E27FC236}">
                <a16:creationId xmlns:a16="http://schemas.microsoft.com/office/drawing/2014/main" id="{7CC41B78-EB29-0EA6-1E67-119157485CCE}"/>
              </a:ext>
            </a:extLst>
          </p:cNvPr>
          <p:cNvSpPr txBox="1"/>
          <p:nvPr/>
        </p:nvSpPr>
        <p:spPr>
          <a:xfrm>
            <a:off x="176106" y="1968743"/>
            <a:ext cx="5085324" cy="1631216"/>
          </a:xfrm>
          <a:prstGeom prst="rect">
            <a:avLst/>
          </a:prstGeom>
          <a:noFill/>
        </p:spPr>
        <p:txBody>
          <a:bodyPr wrap="square">
            <a:spAutoFit/>
          </a:bodyPr>
          <a:lstStyle/>
          <a:p>
            <a:pPr marL="342900" indent="-342900">
              <a:buFont typeface="Arial" panose="020B0604020202020204" pitchFamily="34" charset="0"/>
              <a:buChar char="•"/>
            </a:pPr>
            <a:r>
              <a:rPr lang="vi-VN" sz="2000" b="1" dirty="0"/>
              <a:t>Theo em, ô nhiễm môi trường gây ra </a:t>
            </a:r>
            <a:endParaRPr lang="en-US" sz="2000" b="1" dirty="0"/>
          </a:p>
          <a:p>
            <a:pPr marL="342900" indent="-342900">
              <a:buFont typeface="Arial" panose="020B0604020202020204" pitchFamily="34" charset="0"/>
              <a:buChar char="•"/>
            </a:pPr>
            <a:r>
              <a:rPr lang="en-US" sz="2000" b="1" dirty="0"/>
              <a:t> </a:t>
            </a:r>
            <a:r>
              <a:rPr lang="vi-VN" sz="2000" b="1" dirty="0"/>
              <a:t>hậu quả gì? </a:t>
            </a:r>
            <a:endParaRPr lang="en-US" sz="2000" b="1" dirty="0"/>
          </a:p>
          <a:p>
            <a:pPr marL="342900" indent="-342900">
              <a:buFont typeface="Arial" panose="020B0604020202020204" pitchFamily="34" charset="0"/>
              <a:buChar char="•"/>
            </a:pPr>
            <a:endParaRPr lang="vi-VN" sz="2000" b="1" dirty="0"/>
          </a:p>
          <a:p>
            <a:pPr marL="342900" indent="-342900">
              <a:buFont typeface="Arial" panose="020B0604020202020204" pitchFamily="34" charset="0"/>
              <a:buChar char="•"/>
            </a:pPr>
            <a:r>
              <a:rPr lang="vi-VN" sz="2000" b="1" dirty="0"/>
              <a:t>Theo em, vì sao phải bảo vệ </a:t>
            </a:r>
            <a:endParaRPr lang="en-US" sz="2000" b="1" dirty="0"/>
          </a:p>
          <a:p>
            <a:pPr marL="342900" indent="-342900">
              <a:buFont typeface="Arial" panose="020B0604020202020204" pitchFamily="34" charset="0"/>
              <a:buChar char="•"/>
            </a:pPr>
            <a:r>
              <a:rPr lang="en-US" sz="2000" b="1" dirty="0"/>
              <a:t> </a:t>
            </a:r>
            <a:r>
              <a:rPr lang="vi-VN" sz="2000" b="1" dirty="0"/>
              <a:t>môi trường? </a:t>
            </a:r>
          </a:p>
        </p:txBody>
      </p:sp>
      <p:pic>
        <p:nvPicPr>
          <p:cNvPr id="1026" name="Picture 2" descr="Free Vector | Environmental pollution round concept">
            <a:extLst>
              <a:ext uri="{FF2B5EF4-FFF2-40B4-BE49-F238E27FC236}">
                <a16:creationId xmlns:a16="http://schemas.microsoft.com/office/drawing/2014/main" id="{E826CBFA-A404-EFF8-864E-EA18B0F53A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75272" y="1263511"/>
            <a:ext cx="3041680" cy="304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FF9708-0207-CFEE-5976-1DD5BE4AB442}"/>
              </a:ext>
            </a:extLst>
          </p:cNvPr>
          <p:cNvPicPr>
            <a:picLocks noChangeAspect="1"/>
          </p:cNvPicPr>
          <p:nvPr/>
        </p:nvPicPr>
        <p:blipFill>
          <a:blip r:embed="rId4"/>
          <a:stretch>
            <a:fillRect/>
          </a:stretch>
        </p:blipFill>
        <p:spPr>
          <a:xfrm>
            <a:off x="56571" y="1993654"/>
            <a:ext cx="578096" cy="578096"/>
          </a:xfrm>
          <a:prstGeom prst="rect">
            <a:avLst/>
          </a:prstGeom>
        </p:spPr>
      </p:pic>
      <p:pic>
        <p:nvPicPr>
          <p:cNvPr id="14" name="Picture 13">
            <a:extLst>
              <a:ext uri="{FF2B5EF4-FFF2-40B4-BE49-F238E27FC236}">
                <a16:creationId xmlns:a16="http://schemas.microsoft.com/office/drawing/2014/main" id="{3A0C2988-50AD-9760-E097-B00D4E432B80}"/>
              </a:ext>
            </a:extLst>
          </p:cNvPr>
          <p:cNvPicPr>
            <a:picLocks noChangeAspect="1"/>
          </p:cNvPicPr>
          <p:nvPr/>
        </p:nvPicPr>
        <p:blipFill>
          <a:blip r:embed="rId4"/>
          <a:stretch>
            <a:fillRect/>
          </a:stretch>
        </p:blipFill>
        <p:spPr>
          <a:xfrm>
            <a:off x="56571" y="2881951"/>
            <a:ext cx="578096" cy="578096"/>
          </a:xfrm>
          <a:prstGeom prst="rect">
            <a:avLst/>
          </a:prstGeom>
        </p:spPr>
      </p:pic>
    </p:spTree>
    <p:extLst>
      <p:ext uri="{BB962C8B-B14F-4D97-AF65-F5344CB8AC3E}">
        <p14:creationId xmlns:p14="http://schemas.microsoft.com/office/powerpoint/2010/main" val="39662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6D0A2C-F560-E3BD-D7A1-EB5D32BD73BD}"/>
              </a:ext>
            </a:extLst>
          </p:cNvPr>
          <p:cNvSpPr txBox="1"/>
          <p:nvPr/>
        </p:nvSpPr>
        <p:spPr>
          <a:xfrm>
            <a:off x="1344504" y="1631283"/>
            <a:ext cx="5767496" cy="1631216"/>
          </a:xfrm>
          <a:prstGeom prst="rect">
            <a:avLst/>
          </a:prstGeom>
          <a:noFill/>
        </p:spPr>
        <p:txBody>
          <a:bodyPr wrap="square">
            <a:spAutoFit/>
          </a:bodyPr>
          <a:lstStyle/>
          <a:p>
            <a:pPr marL="285750" indent="-285750" algn="just">
              <a:buFont typeface="Arial" panose="020B0604020202020204" pitchFamily="34" charset="0"/>
              <a:buChar char="•"/>
            </a:pPr>
            <a:r>
              <a:rPr lang="vi-VN" sz="2000" b="1" dirty="0">
                <a:solidFill>
                  <a:schemeClr val="tx2">
                    <a:lumMod val="75000"/>
                  </a:schemeClr>
                </a:solidFill>
              </a:rPr>
              <a:t>Theo em, môi trường và tài nguyên thiên nhiên đem lại lợi ích gì cho con người? </a:t>
            </a:r>
            <a:endParaRPr lang="en-US" sz="2000" b="1" dirty="0">
              <a:solidFill>
                <a:schemeClr val="tx2">
                  <a:lumMod val="75000"/>
                </a:schemeClr>
              </a:solidFill>
            </a:endParaRPr>
          </a:p>
          <a:p>
            <a:pPr algn="just"/>
            <a:endParaRPr lang="en-US" sz="2000" b="1" dirty="0">
              <a:solidFill>
                <a:schemeClr val="tx2">
                  <a:lumMod val="75000"/>
                </a:schemeClr>
              </a:solidFill>
            </a:endParaRPr>
          </a:p>
          <a:p>
            <a:pPr marL="285750" indent="-285750" algn="just">
              <a:buFont typeface="Arial" panose="020B0604020202020204" pitchFamily="34" charset="0"/>
              <a:buChar char="•"/>
            </a:pPr>
            <a:r>
              <a:rPr lang="vi-VN" sz="2000" b="1" dirty="0">
                <a:solidFill>
                  <a:schemeClr val="tx2">
                    <a:lumMod val="75000"/>
                  </a:schemeClr>
                </a:solidFill>
              </a:rPr>
              <a:t>Vì sao chúng ta cần bảo vệ môi trường và tài nguyên</a:t>
            </a:r>
            <a:r>
              <a:rPr lang="en-US" sz="2000" b="1" dirty="0">
                <a:solidFill>
                  <a:schemeClr val="tx2">
                    <a:lumMod val="75000"/>
                  </a:schemeClr>
                </a:solidFill>
              </a:rPr>
              <a:t> </a:t>
            </a:r>
            <a:r>
              <a:rPr lang="vi-VN" sz="2000" b="1" dirty="0">
                <a:solidFill>
                  <a:schemeClr val="tx2">
                    <a:lumMod val="75000"/>
                  </a:schemeClr>
                </a:solidFill>
              </a:rPr>
              <a:t>thiên nhiên? </a:t>
            </a:r>
            <a:endParaRPr lang="en-US" sz="2000" b="1" dirty="0">
              <a:solidFill>
                <a:schemeClr val="tx2">
                  <a:lumMod val="75000"/>
                </a:schemeClr>
              </a:solidFill>
            </a:endParaRPr>
          </a:p>
        </p:txBody>
      </p:sp>
      <p:sp>
        <p:nvSpPr>
          <p:cNvPr id="9" name="TextBox 8">
            <a:extLst>
              <a:ext uri="{FF2B5EF4-FFF2-40B4-BE49-F238E27FC236}">
                <a16:creationId xmlns:a16="http://schemas.microsoft.com/office/drawing/2014/main" id="{1370DBC6-4D81-2A26-C3AB-874D653ED17F}"/>
              </a:ext>
            </a:extLst>
          </p:cNvPr>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vi-VN" sz="1800" b="1" dirty="0">
                <a:solidFill>
                  <a:schemeClr val="tx1"/>
                </a:solidFill>
              </a:rPr>
              <a:t>b. Em hãy đọc Thông tin 2 </a:t>
            </a:r>
            <a:r>
              <a:rPr lang="vi-VN" sz="1800" b="1" i="1" dirty="0">
                <a:solidFill>
                  <a:schemeClr val="tx1"/>
                </a:solidFill>
              </a:rPr>
              <a:t>(Vai trò của tài nguyên thiên nhiên đối với tăng trưởng kinh tế ở  Việt Nam)  </a:t>
            </a:r>
            <a:r>
              <a:rPr lang="vi-VN" sz="1800" b="1" dirty="0">
                <a:solidFill>
                  <a:schemeClr val="tx1"/>
                </a:solidFill>
              </a:rPr>
              <a:t>trong SGK </a:t>
            </a:r>
            <a:r>
              <a:rPr lang="vi-VN" sz="1800" b="1" dirty="0" err="1">
                <a:solidFill>
                  <a:schemeClr val="tx1"/>
                </a:solidFill>
              </a:rPr>
              <a:t>tr</a:t>
            </a:r>
            <a:r>
              <a:rPr lang="vi-VN" sz="1800" b="1" dirty="0">
                <a:solidFill>
                  <a:schemeClr val="tx1"/>
                </a:solidFill>
              </a:rPr>
              <a:t>. 28,29 và trả lời câu hỏi:</a:t>
            </a:r>
          </a:p>
        </p:txBody>
      </p:sp>
      <p:pic>
        <p:nvPicPr>
          <p:cNvPr id="10" name="Picture 9" descr="Icon&#10;&#10;Description automatically generated">
            <a:extLst>
              <a:ext uri="{FF2B5EF4-FFF2-40B4-BE49-F238E27FC236}">
                <a16:creationId xmlns:a16="http://schemas.microsoft.com/office/drawing/2014/main" id="{6185CC51-0749-397A-49A5-D8C8A093B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84" y="2571750"/>
            <a:ext cx="2148116" cy="2148116"/>
          </a:xfrm>
          <a:prstGeom prst="rect">
            <a:avLst/>
          </a:prstGeom>
        </p:spPr>
      </p:pic>
      <p:pic>
        <p:nvPicPr>
          <p:cNvPr id="11" name="Picture 10">
            <a:extLst>
              <a:ext uri="{FF2B5EF4-FFF2-40B4-BE49-F238E27FC236}">
                <a16:creationId xmlns:a16="http://schemas.microsoft.com/office/drawing/2014/main" id="{24FAA153-EA2E-D0A1-2DFD-E510EBA65251}"/>
              </a:ext>
            </a:extLst>
          </p:cNvPr>
          <p:cNvPicPr>
            <a:picLocks noChangeAspect="1"/>
          </p:cNvPicPr>
          <p:nvPr/>
        </p:nvPicPr>
        <p:blipFill>
          <a:blip r:embed="rId3"/>
          <a:stretch>
            <a:fillRect/>
          </a:stretch>
        </p:blipFill>
        <p:spPr>
          <a:xfrm>
            <a:off x="1188329" y="1746316"/>
            <a:ext cx="578096" cy="578096"/>
          </a:xfrm>
          <a:prstGeom prst="rect">
            <a:avLst/>
          </a:prstGeom>
        </p:spPr>
      </p:pic>
      <p:pic>
        <p:nvPicPr>
          <p:cNvPr id="12" name="Picture 11">
            <a:extLst>
              <a:ext uri="{FF2B5EF4-FFF2-40B4-BE49-F238E27FC236}">
                <a16:creationId xmlns:a16="http://schemas.microsoft.com/office/drawing/2014/main" id="{CD6FB89E-0DC6-E681-ECC1-23787DF447D1}"/>
              </a:ext>
            </a:extLst>
          </p:cNvPr>
          <p:cNvPicPr>
            <a:picLocks noChangeAspect="1"/>
          </p:cNvPicPr>
          <p:nvPr/>
        </p:nvPicPr>
        <p:blipFill>
          <a:blip r:embed="rId3"/>
          <a:stretch>
            <a:fillRect/>
          </a:stretch>
        </p:blipFill>
        <p:spPr>
          <a:xfrm>
            <a:off x="1188329" y="2571750"/>
            <a:ext cx="578096" cy="578096"/>
          </a:xfrm>
          <a:prstGeom prst="rect">
            <a:avLst/>
          </a:prstGeom>
        </p:spPr>
      </p:pic>
    </p:spTree>
    <p:extLst>
      <p:ext uri="{BB962C8B-B14F-4D97-AF65-F5344CB8AC3E}">
        <p14:creationId xmlns:p14="http://schemas.microsoft.com/office/powerpoint/2010/main" val="30470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86BB63B-874D-7F3B-0793-71A262E11612}"/>
              </a:ext>
            </a:extLst>
          </p:cNvPr>
          <p:cNvSpPr txBox="1"/>
          <p:nvPr/>
        </p:nvSpPr>
        <p:spPr>
          <a:xfrm>
            <a:off x="348135" y="1591291"/>
            <a:ext cx="4706256"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tx1">
                    <a:lumMod val="75000"/>
                  </a:schemeClr>
                </a:solidFill>
              </a:rPr>
              <a:t>Em hãy chỉ ra các hành vi </a:t>
            </a:r>
            <a:r>
              <a:rPr lang="vi-VN" sz="2000" dirty="0" err="1">
                <a:solidFill>
                  <a:schemeClr val="tx1">
                    <a:lumMod val="75000"/>
                  </a:schemeClr>
                </a:solidFill>
              </a:rPr>
              <a:t>vi</a:t>
            </a:r>
            <a:r>
              <a:rPr lang="vi-VN" sz="2000" dirty="0">
                <a:solidFill>
                  <a:schemeClr val="tx1">
                    <a:lumMod val="75000"/>
                  </a:schemeClr>
                </a:solidFill>
              </a:rPr>
              <a:t> phạm pháp luật của nhân vật trong các trường  hợp. </a:t>
            </a:r>
            <a:endParaRPr lang="en-US" sz="2000" dirty="0">
              <a:solidFill>
                <a:schemeClr val="tx1">
                  <a:lumMod val="75000"/>
                </a:schemeClr>
              </a:solidFill>
            </a:endParaRPr>
          </a:p>
          <a:p>
            <a:pPr algn="just"/>
            <a:endParaRPr lang="vi-VN" sz="2000" dirty="0">
              <a:solidFill>
                <a:schemeClr val="tx1">
                  <a:lumMod val="75000"/>
                </a:schemeClr>
              </a:solidFill>
            </a:endParaRPr>
          </a:p>
          <a:p>
            <a:pPr marL="342900" indent="-342900" algn="just">
              <a:buFont typeface="Arial" panose="020B0604020202020204" pitchFamily="34" charset="0"/>
              <a:buChar char="•"/>
            </a:pPr>
            <a:r>
              <a:rPr lang="vi-VN" sz="2000" dirty="0">
                <a:solidFill>
                  <a:schemeClr val="tx1">
                    <a:lumMod val="75000"/>
                  </a:schemeClr>
                </a:solidFill>
              </a:rPr>
              <a:t>Em hãy nêu những quy định khác của pháp luật về bảo vệ môi trường và tài nguyên thiên nhiên. </a:t>
            </a:r>
          </a:p>
        </p:txBody>
      </p:sp>
      <p:pic>
        <p:nvPicPr>
          <p:cNvPr id="18" name="Google Shape;3133;p45">
            <a:extLst>
              <a:ext uri="{FF2B5EF4-FFF2-40B4-BE49-F238E27FC236}">
                <a16:creationId xmlns:a16="http://schemas.microsoft.com/office/drawing/2014/main" id="{CF20F07A-ECF4-C09D-30FA-E861CDA3C7AE}"/>
              </a:ext>
            </a:extLst>
          </p:cNvPr>
          <p:cNvPicPr preferRelativeResize="0">
            <a:picLocks/>
          </p:cNvPicPr>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l="3811" t="4043" r="2309" b="2129"/>
          <a:stretch/>
        </p:blipFill>
        <p:spPr>
          <a:xfrm>
            <a:off x="5748959" y="1301688"/>
            <a:ext cx="3187067" cy="3185042"/>
          </a:xfrm>
          <a:prstGeom prst="ellipse">
            <a:avLst/>
          </a:prstGeom>
          <a:ln w="57150">
            <a:solidFill>
              <a:schemeClr val="accent5"/>
            </a:solidFill>
          </a:ln>
          <a:effectLst>
            <a:outerShdw blurRad="50800" dist="38100" dir="8100000" algn="tr" rotWithShape="0">
              <a:prstClr val="black">
                <a:alpha val="40000"/>
              </a:prstClr>
            </a:outerShdw>
          </a:effectLst>
        </p:spPr>
      </p:pic>
      <p:sp>
        <p:nvSpPr>
          <p:cNvPr id="19" name="TextBox 18">
            <a:extLst>
              <a:ext uri="{FF2B5EF4-FFF2-40B4-BE49-F238E27FC236}">
                <a16:creationId xmlns:a16="http://schemas.microsoft.com/office/drawing/2014/main" id="{B876A3A3-F0C5-CA92-F66E-72A5923EDFA7}"/>
              </a:ext>
            </a:extLst>
          </p:cNvPr>
          <p:cNvSpPr txBox="1"/>
          <p:nvPr/>
        </p:nvSpPr>
        <p:spPr>
          <a:xfrm>
            <a:off x="207974" y="151250"/>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2:</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29, 30 </a:t>
            </a:r>
            <a:endParaRPr lang="en-US" sz="1800" b="1" dirty="0">
              <a:solidFill>
                <a:schemeClr val="tx1"/>
              </a:solidFill>
            </a:endParaRPr>
          </a:p>
          <a:p>
            <a:pPr algn="ctr"/>
            <a:r>
              <a:rPr lang="vi-VN" sz="1800" b="1" dirty="0">
                <a:solidFill>
                  <a:schemeClr val="tx1"/>
                </a:solidFill>
              </a:rPr>
              <a:t>để thực hiện yêu cầu. </a:t>
            </a:r>
          </a:p>
        </p:txBody>
      </p:sp>
      <p:pic>
        <p:nvPicPr>
          <p:cNvPr id="20" name="Picture 19">
            <a:extLst>
              <a:ext uri="{FF2B5EF4-FFF2-40B4-BE49-F238E27FC236}">
                <a16:creationId xmlns:a16="http://schemas.microsoft.com/office/drawing/2014/main" id="{0E49BF15-C78C-146F-1FB9-6F17EBCA20FA}"/>
              </a:ext>
            </a:extLst>
          </p:cNvPr>
          <p:cNvPicPr>
            <a:picLocks noChangeAspect="1"/>
          </p:cNvPicPr>
          <p:nvPr/>
        </p:nvPicPr>
        <p:blipFill>
          <a:blip r:embed="rId4"/>
          <a:stretch>
            <a:fillRect/>
          </a:stretch>
        </p:blipFill>
        <p:spPr>
          <a:xfrm>
            <a:off x="207974" y="1694826"/>
            <a:ext cx="578096" cy="578096"/>
          </a:xfrm>
          <a:prstGeom prst="rect">
            <a:avLst/>
          </a:prstGeom>
        </p:spPr>
      </p:pic>
      <p:pic>
        <p:nvPicPr>
          <p:cNvPr id="21" name="Picture 20">
            <a:extLst>
              <a:ext uri="{FF2B5EF4-FFF2-40B4-BE49-F238E27FC236}">
                <a16:creationId xmlns:a16="http://schemas.microsoft.com/office/drawing/2014/main" id="{D03CCB8A-9382-8748-0480-2607622B9BA3}"/>
              </a:ext>
            </a:extLst>
          </p:cNvPr>
          <p:cNvPicPr>
            <a:picLocks noChangeAspect="1"/>
          </p:cNvPicPr>
          <p:nvPr/>
        </p:nvPicPr>
        <p:blipFill>
          <a:blip r:embed="rId4"/>
          <a:stretch>
            <a:fillRect/>
          </a:stretch>
        </p:blipFill>
        <p:spPr>
          <a:xfrm>
            <a:off x="207974" y="2894209"/>
            <a:ext cx="578096" cy="578096"/>
          </a:xfrm>
          <a:prstGeom prst="rect">
            <a:avLst/>
          </a:prstGeom>
        </p:spPr>
      </p:pic>
    </p:spTree>
    <p:extLst>
      <p:ext uri="{BB962C8B-B14F-4D97-AF65-F5344CB8AC3E}">
        <p14:creationId xmlns:p14="http://schemas.microsoft.com/office/powerpoint/2010/main" val="22278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8" name="Google Shape;3068;p42"/>
          <p:cNvSpPr/>
          <p:nvPr/>
        </p:nvSpPr>
        <p:spPr>
          <a:xfrm>
            <a:off x="3655871" y="148300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42"/>
          <p:cNvSpPr/>
          <p:nvPr/>
        </p:nvSpPr>
        <p:spPr>
          <a:xfrm>
            <a:off x="3655871" y="2687856"/>
            <a:ext cx="713100" cy="713100"/>
          </a:xfrm>
          <a:prstGeom prst="ellipse">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4789346" y="148300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4789346" y="26878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42"/>
          <p:cNvGrpSpPr/>
          <p:nvPr/>
        </p:nvGrpSpPr>
        <p:grpSpPr>
          <a:xfrm>
            <a:off x="4964976" y="2879801"/>
            <a:ext cx="361842" cy="329202"/>
            <a:chOff x="1909808" y="3706216"/>
            <a:chExt cx="361842" cy="329202"/>
          </a:xfrm>
        </p:grpSpPr>
        <p:sp>
          <p:nvSpPr>
            <p:cNvPr id="3073" name="Google Shape;3073;p42"/>
            <p:cNvSpPr/>
            <p:nvPr/>
          </p:nvSpPr>
          <p:spPr>
            <a:xfrm>
              <a:off x="1909808" y="3706216"/>
              <a:ext cx="361842" cy="329202"/>
            </a:xfrm>
            <a:custGeom>
              <a:avLst/>
              <a:gdLst/>
              <a:ahLst/>
              <a:cxnLst/>
              <a:rect l="l" t="t" r="r" b="b"/>
              <a:pathLst>
                <a:path w="19433" h="17680" extrusionOk="0">
                  <a:moveTo>
                    <a:pt x="9802" y="0"/>
                  </a:moveTo>
                  <a:cubicBezTo>
                    <a:pt x="8893" y="0"/>
                    <a:pt x="7970" y="141"/>
                    <a:pt x="7061" y="438"/>
                  </a:cubicBezTo>
                  <a:cubicBezTo>
                    <a:pt x="2539" y="1914"/>
                    <a:pt x="1" y="6704"/>
                    <a:pt x="1315" y="11279"/>
                  </a:cubicBezTo>
                  <a:cubicBezTo>
                    <a:pt x="2425" y="15142"/>
                    <a:pt x="5949" y="17679"/>
                    <a:pt x="9799" y="17679"/>
                  </a:cubicBezTo>
                  <a:cubicBezTo>
                    <a:pt x="10505" y="17679"/>
                    <a:pt x="11222" y="17594"/>
                    <a:pt x="11937" y="17416"/>
                  </a:cubicBezTo>
                  <a:cubicBezTo>
                    <a:pt x="16554" y="16269"/>
                    <a:pt x="19433" y="11668"/>
                    <a:pt x="18448" y="7013"/>
                  </a:cubicBezTo>
                  <a:cubicBezTo>
                    <a:pt x="18423" y="6892"/>
                    <a:pt x="18316" y="6807"/>
                    <a:pt x="18197" y="6807"/>
                  </a:cubicBezTo>
                  <a:cubicBezTo>
                    <a:pt x="18178" y="6807"/>
                    <a:pt x="18160" y="6809"/>
                    <a:pt x="18141" y="6813"/>
                  </a:cubicBezTo>
                  <a:cubicBezTo>
                    <a:pt x="17999" y="6842"/>
                    <a:pt x="17910" y="6980"/>
                    <a:pt x="17939" y="7120"/>
                  </a:cubicBezTo>
                  <a:cubicBezTo>
                    <a:pt x="18059" y="7689"/>
                    <a:pt x="18119" y="8271"/>
                    <a:pt x="18119" y="8854"/>
                  </a:cubicBezTo>
                  <a:cubicBezTo>
                    <a:pt x="18115" y="13170"/>
                    <a:pt x="14811" y="16767"/>
                    <a:pt x="10513" y="17140"/>
                  </a:cubicBezTo>
                  <a:cubicBezTo>
                    <a:pt x="10268" y="17161"/>
                    <a:pt x="10026" y="17172"/>
                    <a:pt x="9785" y="17172"/>
                  </a:cubicBezTo>
                  <a:cubicBezTo>
                    <a:pt x="5784" y="17172"/>
                    <a:pt x="2301" y="14298"/>
                    <a:pt x="1595" y="10289"/>
                  </a:cubicBezTo>
                  <a:cubicBezTo>
                    <a:pt x="843" y="6040"/>
                    <a:pt x="3462" y="1921"/>
                    <a:pt x="7627" y="800"/>
                  </a:cubicBezTo>
                  <a:cubicBezTo>
                    <a:pt x="8350" y="606"/>
                    <a:pt x="9078" y="512"/>
                    <a:pt x="9795" y="512"/>
                  </a:cubicBezTo>
                  <a:cubicBezTo>
                    <a:pt x="13213" y="512"/>
                    <a:pt x="16387" y="2631"/>
                    <a:pt x="17612" y="5982"/>
                  </a:cubicBezTo>
                  <a:cubicBezTo>
                    <a:pt x="17650" y="6086"/>
                    <a:pt x="17751" y="6151"/>
                    <a:pt x="17857" y="6151"/>
                  </a:cubicBezTo>
                  <a:cubicBezTo>
                    <a:pt x="17887" y="6151"/>
                    <a:pt x="17916" y="6146"/>
                    <a:pt x="17946" y="6135"/>
                  </a:cubicBezTo>
                  <a:cubicBezTo>
                    <a:pt x="18081" y="6086"/>
                    <a:pt x="18150" y="5937"/>
                    <a:pt x="18101" y="5802"/>
                  </a:cubicBezTo>
                  <a:cubicBezTo>
                    <a:pt x="16794" y="2232"/>
                    <a:pt x="13415" y="0"/>
                    <a:pt x="9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2"/>
            <p:cNvSpPr/>
            <p:nvPr/>
          </p:nvSpPr>
          <p:spPr>
            <a:xfrm>
              <a:off x="1943715" y="3788517"/>
              <a:ext cx="232378" cy="217482"/>
            </a:xfrm>
            <a:custGeom>
              <a:avLst/>
              <a:gdLst/>
              <a:ahLst/>
              <a:cxnLst/>
              <a:rect l="l" t="t" r="r" b="b"/>
              <a:pathLst>
                <a:path w="12480" h="11680" extrusionOk="0">
                  <a:moveTo>
                    <a:pt x="2541" y="0"/>
                  </a:moveTo>
                  <a:cubicBezTo>
                    <a:pt x="2344" y="0"/>
                    <a:pt x="2149" y="91"/>
                    <a:pt x="2025" y="268"/>
                  </a:cubicBezTo>
                  <a:cubicBezTo>
                    <a:pt x="0" y="3147"/>
                    <a:pt x="338" y="7068"/>
                    <a:pt x="2828" y="9557"/>
                  </a:cubicBezTo>
                  <a:cubicBezTo>
                    <a:pt x="4231" y="10959"/>
                    <a:pt x="6087" y="11680"/>
                    <a:pt x="7955" y="11680"/>
                  </a:cubicBezTo>
                  <a:cubicBezTo>
                    <a:pt x="9404" y="11680"/>
                    <a:pt x="10861" y="11246"/>
                    <a:pt x="12119" y="10362"/>
                  </a:cubicBezTo>
                  <a:cubicBezTo>
                    <a:pt x="12439" y="10137"/>
                    <a:pt x="12479" y="9679"/>
                    <a:pt x="12204" y="9402"/>
                  </a:cubicBezTo>
                  <a:lnTo>
                    <a:pt x="10852" y="8052"/>
                  </a:lnTo>
                  <a:cubicBezTo>
                    <a:pt x="10801" y="7998"/>
                    <a:pt x="10732" y="7971"/>
                    <a:pt x="10663" y="7971"/>
                  </a:cubicBezTo>
                  <a:cubicBezTo>
                    <a:pt x="10596" y="7971"/>
                    <a:pt x="10530" y="7996"/>
                    <a:pt x="10479" y="8046"/>
                  </a:cubicBezTo>
                  <a:cubicBezTo>
                    <a:pt x="10376" y="8150"/>
                    <a:pt x="10379" y="8319"/>
                    <a:pt x="10485" y="8419"/>
                  </a:cubicBezTo>
                  <a:lnTo>
                    <a:pt x="11835" y="9770"/>
                  </a:lnTo>
                  <a:cubicBezTo>
                    <a:pt x="11883" y="9817"/>
                    <a:pt x="11877" y="9897"/>
                    <a:pt x="11821" y="9937"/>
                  </a:cubicBezTo>
                  <a:cubicBezTo>
                    <a:pt x="10652" y="10761"/>
                    <a:pt x="9297" y="11164"/>
                    <a:pt x="7949" y="11164"/>
                  </a:cubicBezTo>
                  <a:cubicBezTo>
                    <a:pt x="6216" y="11164"/>
                    <a:pt x="4494" y="10497"/>
                    <a:pt x="3192" y="9195"/>
                  </a:cubicBezTo>
                  <a:cubicBezTo>
                    <a:pt x="878" y="6883"/>
                    <a:pt x="567" y="3240"/>
                    <a:pt x="2450" y="566"/>
                  </a:cubicBezTo>
                  <a:cubicBezTo>
                    <a:pt x="2472" y="535"/>
                    <a:pt x="2506" y="520"/>
                    <a:pt x="2540" y="520"/>
                  </a:cubicBezTo>
                  <a:cubicBezTo>
                    <a:pt x="2568" y="520"/>
                    <a:pt x="2596" y="530"/>
                    <a:pt x="2617" y="553"/>
                  </a:cubicBezTo>
                  <a:lnTo>
                    <a:pt x="3981" y="1917"/>
                  </a:lnTo>
                  <a:cubicBezTo>
                    <a:pt x="4033" y="1970"/>
                    <a:pt x="4101" y="1997"/>
                    <a:pt x="4169" y="1997"/>
                  </a:cubicBezTo>
                  <a:cubicBezTo>
                    <a:pt x="4236" y="1997"/>
                    <a:pt x="4302" y="1971"/>
                    <a:pt x="4353" y="1920"/>
                  </a:cubicBezTo>
                  <a:cubicBezTo>
                    <a:pt x="4457" y="1817"/>
                    <a:pt x="4455" y="1651"/>
                    <a:pt x="4348" y="1548"/>
                  </a:cubicBezTo>
                  <a:lnTo>
                    <a:pt x="2983" y="184"/>
                  </a:lnTo>
                  <a:cubicBezTo>
                    <a:pt x="2860" y="60"/>
                    <a:pt x="2700"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2"/>
            <p:cNvSpPr/>
            <p:nvPr/>
          </p:nvSpPr>
          <p:spPr>
            <a:xfrm>
              <a:off x="2007451" y="3736139"/>
              <a:ext cx="232415" cy="217500"/>
            </a:xfrm>
            <a:custGeom>
              <a:avLst/>
              <a:gdLst/>
              <a:ahLst/>
              <a:cxnLst/>
              <a:rect l="l" t="t" r="r" b="b"/>
              <a:pathLst>
                <a:path w="12482" h="11681" extrusionOk="0">
                  <a:moveTo>
                    <a:pt x="4527" y="0"/>
                  </a:moveTo>
                  <a:cubicBezTo>
                    <a:pt x="3077" y="0"/>
                    <a:pt x="1620" y="435"/>
                    <a:pt x="361" y="1321"/>
                  </a:cubicBezTo>
                  <a:cubicBezTo>
                    <a:pt x="41" y="1545"/>
                    <a:pt x="1" y="2003"/>
                    <a:pt x="276" y="2279"/>
                  </a:cubicBezTo>
                  <a:lnTo>
                    <a:pt x="1730" y="3730"/>
                  </a:lnTo>
                  <a:cubicBezTo>
                    <a:pt x="1780" y="3784"/>
                    <a:pt x="1849" y="3811"/>
                    <a:pt x="1917" y="3811"/>
                  </a:cubicBezTo>
                  <a:cubicBezTo>
                    <a:pt x="1984" y="3811"/>
                    <a:pt x="2050" y="3785"/>
                    <a:pt x="2101" y="3735"/>
                  </a:cubicBezTo>
                  <a:cubicBezTo>
                    <a:pt x="2203" y="3632"/>
                    <a:pt x="2201" y="3463"/>
                    <a:pt x="2097" y="3363"/>
                  </a:cubicBezTo>
                  <a:lnTo>
                    <a:pt x="645" y="1914"/>
                  </a:lnTo>
                  <a:cubicBezTo>
                    <a:pt x="598" y="1865"/>
                    <a:pt x="605" y="1785"/>
                    <a:pt x="661" y="1747"/>
                  </a:cubicBezTo>
                  <a:cubicBezTo>
                    <a:pt x="1830" y="923"/>
                    <a:pt x="3185" y="518"/>
                    <a:pt x="4533" y="518"/>
                  </a:cubicBezTo>
                  <a:cubicBezTo>
                    <a:pt x="6266" y="518"/>
                    <a:pt x="7987" y="1186"/>
                    <a:pt x="9287" y="2488"/>
                  </a:cubicBezTo>
                  <a:cubicBezTo>
                    <a:pt x="11601" y="4801"/>
                    <a:pt x="11915" y="8442"/>
                    <a:pt x="10030" y="11116"/>
                  </a:cubicBezTo>
                  <a:cubicBezTo>
                    <a:pt x="10008" y="11147"/>
                    <a:pt x="9974" y="11163"/>
                    <a:pt x="9940" y="11163"/>
                  </a:cubicBezTo>
                  <a:cubicBezTo>
                    <a:pt x="9912" y="11163"/>
                    <a:pt x="9884" y="11152"/>
                    <a:pt x="9863" y="11130"/>
                  </a:cubicBezTo>
                  <a:lnTo>
                    <a:pt x="8469" y="9736"/>
                  </a:lnTo>
                  <a:cubicBezTo>
                    <a:pt x="8419" y="9683"/>
                    <a:pt x="8350" y="9656"/>
                    <a:pt x="8281" y="9656"/>
                  </a:cubicBezTo>
                  <a:cubicBezTo>
                    <a:pt x="8215" y="9656"/>
                    <a:pt x="8148" y="9681"/>
                    <a:pt x="8098" y="9732"/>
                  </a:cubicBezTo>
                  <a:cubicBezTo>
                    <a:pt x="7996" y="9834"/>
                    <a:pt x="7996" y="10003"/>
                    <a:pt x="8103" y="10103"/>
                  </a:cubicBezTo>
                  <a:lnTo>
                    <a:pt x="9496" y="11497"/>
                  </a:lnTo>
                  <a:cubicBezTo>
                    <a:pt x="9620" y="11620"/>
                    <a:pt x="9780" y="11680"/>
                    <a:pt x="9940" y="11680"/>
                  </a:cubicBezTo>
                  <a:cubicBezTo>
                    <a:pt x="10136" y="11680"/>
                    <a:pt x="10331" y="11590"/>
                    <a:pt x="10454" y="11414"/>
                  </a:cubicBezTo>
                  <a:cubicBezTo>
                    <a:pt x="12482" y="8534"/>
                    <a:pt x="12141" y="4613"/>
                    <a:pt x="9652" y="2123"/>
                  </a:cubicBezTo>
                  <a:cubicBezTo>
                    <a:pt x="8249" y="720"/>
                    <a:pt x="6395" y="0"/>
                    <a:pt x="4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2"/>
            <p:cNvSpPr/>
            <p:nvPr/>
          </p:nvSpPr>
          <p:spPr>
            <a:xfrm>
              <a:off x="1980843" y="3762132"/>
              <a:ext cx="221243" cy="217873"/>
            </a:xfrm>
            <a:custGeom>
              <a:avLst/>
              <a:gdLst/>
              <a:ahLst/>
              <a:cxnLst/>
              <a:rect l="l" t="t" r="r" b="b"/>
              <a:pathLst>
                <a:path w="11882" h="11701" extrusionOk="0">
                  <a:moveTo>
                    <a:pt x="7053" y="1"/>
                  </a:moveTo>
                  <a:cubicBezTo>
                    <a:pt x="6865" y="1"/>
                    <a:pt x="6676" y="72"/>
                    <a:pt x="6533" y="216"/>
                  </a:cubicBezTo>
                  <a:lnTo>
                    <a:pt x="431" y="6317"/>
                  </a:lnTo>
                  <a:cubicBezTo>
                    <a:pt x="0" y="6749"/>
                    <a:pt x="0" y="7444"/>
                    <a:pt x="431" y="7873"/>
                  </a:cubicBezTo>
                  <a:lnTo>
                    <a:pt x="827" y="8271"/>
                  </a:lnTo>
                  <a:cubicBezTo>
                    <a:pt x="878" y="8324"/>
                    <a:pt x="946" y="8351"/>
                    <a:pt x="1014" y="8351"/>
                  </a:cubicBezTo>
                  <a:cubicBezTo>
                    <a:pt x="1081" y="8351"/>
                    <a:pt x="1148" y="8325"/>
                    <a:pt x="1198" y="8273"/>
                  </a:cubicBezTo>
                  <a:cubicBezTo>
                    <a:pt x="1301" y="8171"/>
                    <a:pt x="1301" y="8004"/>
                    <a:pt x="1194" y="7904"/>
                  </a:cubicBezTo>
                  <a:lnTo>
                    <a:pt x="798" y="7507"/>
                  </a:lnTo>
                  <a:cubicBezTo>
                    <a:pt x="572" y="7280"/>
                    <a:pt x="572" y="6913"/>
                    <a:pt x="798" y="6686"/>
                  </a:cubicBezTo>
                  <a:lnTo>
                    <a:pt x="6900" y="585"/>
                  </a:lnTo>
                  <a:cubicBezTo>
                    <a:pt x="6942" y="543"/>
                    <a:pt x="6998" y="521"/>
                    <a:pt x="7053" y="521"/>
                  </a:cubicBezTo>
                  <a:cubicBezTo>
                    <a:pt x="7109" y="521"/>
                    <a:pt x="7164" y="543"/>
                    <a:pt x="7207" y="585"/>
                  </a:cubicBezTo>
                  <a:lnTo>
                    <a:pt x="7580" y="958"/>
                  </a:lnTo>
                  <a:cubicBezTo>
                    <a:pt x="7664" y="1043"/>
                    <a:pt x="7664" y="1178"/>
                    <a:pt x="7580" y="1263"/>
                  </a:cubicBezTo>
                  <a:lnTo>
                    <a:pt x="6277" y="2565"/>
                  </a:lnTo>
                  <a:cubicBezTo>
                    <a:pt x="5991" y="2852"/>
                    <a:pt x="5991" y="3317"/>
                    <a:pt x="6277" y="3603"/>
                  </a:cubicBezTo>
                  <a:lnTo>
                    <a:pt x="8205" y="5533"/>
                  </a:lnTo>
                  <a:cubicBezTo>
                    <a:pt x="8348" y="5676"/>
                    <a:pt x="8536" y="5748"/>
                    <a:pt x="8725" y="5748"/>
                  </a:cubicBezTo>
                  <a:cubicBezTo>
                    <a:pt x="8913" y="5748"/>
                    <a:pt x="9102" y="5676"/>
                    <a:pt x="9245" y="5533"/>
                  </a:cubicBezTo>
                  <a:lnTo>
                    <a:pt x="10547" y="4230"/>
                  </a:lnTo>
                  <a:cubicBezTo>
                    <a:pt x="10590" y="4188"/>
                    <a:pt x="10645" y="4167"/>
                    <a:pt x="10700" y="4167"/>
                  </a:cubicBezTo>
                  <a:cubicBezTo>
                    <a:pt x="10755" y="4167"/>
                    <a:pt x="10810" y="4188"/>
                    <a:pt x="10852" y="4230"/>
                  </a:cubicBezTo>
                  <a:lnTo>
                    <a:pt x="11225" y="4604"/>
                  </a:lnTo>
                  <a:cubicBezTo>
                    <a:pt x="11310" y="4688"/>
                    <a:pt x="11310" y="4826"/>
                    <a:pt x="11225" y="4910"/>
                  </a:cubicBezTo>
                  <a:lnTo>
                    <a:pt x="5124" y="11012"/>
                  </a:lnTo>
                  <a:cubicBezTo>
                    <a:pt x="5010" y="11125"/>
                    <a:pt x="4862" y="11182"/>
                    <a:pt x="4714" y="11182"/>
                  </a:cubicBezTo>
                  <a:cubicBezTo>
                    <a:pt x="4565" y="11182"/>
                    <a:pt x="4417" y="11125"/>
                    <a:pt x="4304" y="11012"/>
                  </a:cubicBezTo>
                  <a:lnTo>
                    <a:pt x="2041" y="8751"/>
                  </a:lnTo>
                  <a:cubicBezTo>
                    <a:pt x="1990" y="8702"/>
                    <a:pt x="1926" y="8677"/>
                    <a:pt x="1861" y="8677"/>
                  </a:cubicBezTo>
                  <a:cubicBezTo>
                    <a:pt x="1795" y="8677"/>
                    <a:pt x="1729" y="8703"/>
                    <a:pt x="1678" y="8754"/>
                  </a:cubicBezTo>
                  <a:cubicBezTo>
                    <a:pt x="1578" y="8854"/>
                    <a:pt x="1576" y="9016"/>
                    <a:pt x="1674" y="9118"/>
                  </a:cubicBezTo>
                  <a:lnTo>
                    <a:pt x="3937" y="11379"/>
                  </a:lnTo>
                  <a:cubicBezTo>
                    <a:pt x="4151" y="11593"/>
                    <a:pt x="4433" y="11700"/>
                    <a:pt x="4714" y="11700"/>
                  </a:cubicBezTo>
                  <a:cubicBezTo>
                    <a:pt x="4995" y="11700"/>
                    <a:pt x="5277" y="11593"/>
                    <a:pt x="5493" y="11379"/>
                  </a:cubicBezTo>
                  <a:lnTo>
                    <a:pt x="11594" y="5277"/>
                  </a:lnTo>
                  <a:cubicBezTo>
                    <a:pt x="11881" y="4990"/>
                    <a:pt x="11881" y="4524"/>
                    <a:pt x="11594" y="4237"/>
                  </a:cubicBezTo>
                  <a:lnTo>
                    <a:pt x="11221" y="3863"/>
                  </a:lnTo>
                  <a:cubicBezTo>
                    <a:pt x="11078" y="3720"/>
                    <a:pt x="10889" y="3648"/>
                    <a:pt x="10701" y="3648"/>
                  </a:cubicBezTo>
                  <a:cubicBezTo>
                    <a:pt x="10512" y="3648"/>
                    <a:pt x="10324" y="3720"/>
                    <a:pt x="10181" y="3863"/>
                  </a:cubicBezTo>
                  <a:lnTo>
                    <a:pt x="8880" y="5166"/>
                  </a:lnTo>
                  <a:cubicBezTo>
                    <a:pt x="8838" y="5208"/>
                    <a:pt x="8783" y="5229"/>
                    <a:pt x="8727" y="5229"/>
                  </a:cubicBezTo>
                  <a:cubicBezTo>
                    <a:pt x="8671" y="5229"/>
                    <a:pt x="8616" y="5208"/>
                    <a:pt x="8574" y="5166"/>
                  </a:cubicBezTo>
                  <a:lnTo>
                    <a:pt x="6646" y="3239"/>
                  </a:lnTo>
                  <a:cubicBezTo>
                    <a:pt x="6562" y="3154"/>
                    <a:pt x="6562" y="3017"/>
                    <a:pt x="6646" y="2932"/>
                  </a:cubicBezTo>
                  <a:lnTo>
                    <a:pt x="7945" y="1629"/>
                  </a:lnTo>
                  <a:cubicBezTo>
                    <a:pt x="8234" y="1341"/>
                    <a:pt x="8234" y="876"/>
                    <a:pt x="7945" y="589"/>
                  </a:cubicBezTo>
                  <a:lnTo>
                    <a:pt x="7573" y="216"/>
                  </a:lnTo>
                  <a:cubicBezTo>
                    <a:pt x="7430" y="72"/>
                    <a:pt x="7242" y="1"/>
                    <a:pt x="7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42"/>
          <p:cNvGrpSpPr/>
          <p:nvPr/>
        </p:nvGrpSpPr>
        <p:grpSpPr>
          <a:xfrm>
            <a:off x="3842663" y="2866442"/>
            <a:ext cx="339517" cy="329686"/>
            <a:chOff x="1907089" y="3241871"/>
            <a:chExt cx="339517" cy="329686"/>
          </a:xfrm>
        </p:grpSpPr>
        <p:sp>
          <p:nvSpPr>
            <p:cNvPr id="3078" name="Google Shape;3078;p42"/>
            <p:cNvSpPr/>
            <p:nvPr/>
          </p:nvSpPr>
          <p:spPr>
            <a:xfrm>
              <a:off x="2036256" y="3306668"/>
              <a:ext cx="97327" cy="200407"/>
            </a:xfrm>
            <a:custGeom>
              <a:avLst/>
              <a:gdLst/>
              <a:ahLst/>
              <a:cxnLst/>
              <a:rect l="l" t="t" r="r" b="b"/>
              <a:pathLst>
                <a:path w="5227" h="10763" extrusionOk="0">
                  <a:moveTo>
                    <a:pt x="2272" y="1"/>
                  </a:moveTo>
                  <a:cubicBezTo>
                    <a:pt x="2024" y="1"/>
                    <a:pt x="1803" y="166"/>
                    <a:pt x="1734" y="411"/>
                  </a:cubicBezTo>
                  <a:lnTo>
                    <a:pt x="101" y="6201"/>
                  </a:lnTo>
                  <a:cubicBezTo>
                    <a:pt x="1" y="6554"/>
                    <a:pt x="267" y="6908"/>
                    <a:pt x="636" y="6908"/>
                  </a:cubicBezTo>
                  <a:lnTo>
                    <a:pt x="1988" y="6908"/>
                  </a:lnTo>
                  <a:lnTo>
                    <a:pt x="1639" y="10146"/>
                  </a:lnTo>
                  <a:cubicBezTo>
                    <a:pt x="1605" y="10418"/>
                    <a:pt x="1779" y="10673"/>
                    <a:pt x="2046" y="10742"/>
                  </a:cubicBezTo>
                  <a:cubicBezTo>
                    <a:pt x="2094" y="10755"/>
                    <a:pt x="2146" y="10762"/>
                    <a:pt x="2197" y="10762"/>
                  </a:cubicBezTo>
                  <a:cubicBezTo>
                    <a:pt x="2415" y="10762"/>
                    <a:pt x="2612" y="10633"/>
                    <a:pt x="2697" y="10435"/>
                  </a:cubicBezTo>
                  <a:lnTo>
                    <a:pt x="3828" y="7930"/>
                  </a:lnTo>
                  <a:cubicBezTo>
                    <a:pt x="3897" y="7779"/>
                    <a:pt x="3808" y="7604"/>
                    <a:pt x="3644" y="7568"/>
                  </a:cubicBezTo>
                  <a:cubicBezTo>
                    <a:pt x="3628" y="7565"/>
                    <a:pt x="3612" y="7564"/>
                    <a:pt x="3596" y="7564"/>
                  </a:cubicBezTo>
                  <a:cubicBezTo>
                    <a:pt x="3493" y="7564"/>
                    <a:pt x="3395" y="7625"/>
                    <a:pt x="3353" y="7724"/>
                  </a:cubicBezTo>
                  <a:lnTo>
                    <a:pt x="2223" y="10222"/>
                  </a:lnTo>
                  <a:cubicBezTo>
                    <a:pt x="2220" y="10231"/>
                    <a:pt x="2214" y="10244"/>
                    <a:pt x="2195" y="10244"/>
                  </a:cubicBezTo>
                  <a:cubicBezTo>
                    <a:pt x="2191" y="10244"/>
                    <a:pt x="2186" y="10243"/>
                    <a:pt x="2181" y="10242"/>
                  </a:cubicBezTo>
                  <a:cubicBezTo>
                    <a:pt x="2150" y="10233"/>
                    <a:pt x="2154" y="10215"/>
                    <a:pt x="2154" y="10202"/>
                  </a:cubicBezTo>
                  <a:lnTo>
                    <a:pt x="2535" y="6677"/>
                  </a:lnTo>
                  <a:cubicBezTo>
                    <a:pt x="2548" y="6563"/>
                    <a:pt x="2483" y="6454"/>
                    <a:pt x="2379" y="6410"/>
                  </a:cubicBezTo>
                  <a:cubicBezTo>
                    <a:pt x="2350" y="6396"/>
                    <a:pt x="2317" y="6389"/>
                    <a:pt x="2284" y="6389"/>
                  </a:cubicBezTo>
                  <a:cubicBezTo>
                    <a:pt x="2280" y="6389"/>
                    <a:pt x="2275" y="6390"/>
                    <a:pt x="2270" y="6390"/>
                  </a:cubicBezTo>
                  <a:lnTo>
                    <a:pt x="636" y="6390"/>
                  </a:lnTo>
                  <a:cubicBezTo>
                    <a:pt x="612" y="6388"/>
                    <a:pt x="594" y="6365"/>
                    <a:pt x="601" y="6343"/>
                  </a:cubicBezTo>
                  <a:lnTo>
                    <a:pt x="2234" y="551"/>
                  </a:lnTo>
                  <a:cubicBezTo>
                    <a:pt x="2239" y="538"/>
                    <a:pt x="2243" y="524"/>
                    <a:pt x="2269" y="524"/>
                  </a:cubicBezTo>
                  <a:cubicBezTo>
                    <a:pt x="2271" y="524"/>
                    <a:pt x="2272" y="524"/>
                    <a:pt x="2275" y="524"/>
                  </a:cubicBezTo>
                  <a:cubicBezTo>
                    <a:pt x="2308" y="526"/>
                    <a:pt x="2308" y="544"/>
                    <a:pt x="2308" y="560"/>
                  </a:cubicBezTo>
                  <a:lnTo>
                    <a:pt x="2308" y="4501"/>
                  </a:lnTo>
                  <a:cubicBezTo>
                    <a:pt x="2308" y="4643"/>
                    <a:pt x="2423" y="4761"/>
                    <a:pt x="2566" y="4761"/>
                  </a:cubicBezTo>
                  <a:lnTo>
                    <a:pt x="4624" y="4761"/>
                  </a:lnTo>
                  <a:cubicBezTo>
                    <a:pt x="4637" y="4761"/>
                    <a:pt x="4648" y="4765"/>
                    <a:pt x="4655" y="4776"/>
                  </a:cubicBezTo>
                  <a:cubicBezTo>
                    <a:pt x="4662" y="4787"/>
                    <a:pt x="4664" y="4801"/>
                    <a:pt x="4657" y="4812"/>
                  </a:cubicBezTo>
                  <a:lnTo>
                    <a:pt x="3848" y="6606"/>
                  </a:lnTo>
                  <a:cubicBezTo>
                    <a:pt x="3795" y="6717"/>
                    <a:pt x="3826" y="6850"/>
                    <a:pt x="3926" y="6928"/>
                  </a:cubicBezTo>
                  <a:cubicBezTo>
                    <a:pt x="3972" y="6962"/>
                    <a:pt x="4026" y="6979"/>
                    <a:pt x="4079" y="6979"/>
                  </a:cubicBezTo>
                  <a:cubicBezTo>
                    <a:pt x="4178" y="6979"/>
                    <a:pt x="4274" y="6923"/>
                    <a:pt x="4317" y="6826"/>
                  </a:cubicBezTo>
                  <a:lnTo>
                    <a:pt x="5131" y="5025"/>
                  </a:lnTo>
                  <a:cubicBezTo>
                    <a:pt x="5226" y="4812"/>
                    <a:pt x="5180" y="4563"/>
                    <a:pt x="5013" y="4398"/>
                  </a:cubicBezTo>
                  <a:cubicBezTo>
                    <a:pt x="4908" y="4298"/>
                    <a:pt x="4767" y="4240"/>
                    <a:pt x="4621" y="4240"/>
                  </a:cubicBezTo>
                  <a:cubicBezTo>
                    <a:pt x="4618" y="4240"/>
                    <a:pt x="4616" y="4240"/>
                    <a:pt x="4613" y="4240"/>
                  </a:cubicBezTo>
                  <a:lnTo>
                    <a:pt x="2826" y="4240"/>
                  </a:lnTo>
                  <a:lnTo>
                    <a:pt x="2826" y="562"/>
                  </a:lnTo>
                  <a:cubicBezTo>
                    <a:pt x="2828" y="282"/>
                    <a:pt x="2623" y="46"/>
                    <a:pt x="2348" y="6"/>
                  </a:cubicBezTo>
                  <a:cubicBezTo>
                    <a:pt x="2322" y="3"/>
                    <a:pt x="2297"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2"/>
            <p:cNvSpPr/>
            <p:nvPr/>
          </p:nvSpPr>
          <p:spPr>
            <a:xfrm>
              <a:off x="1907089" y="3241871"/>
              <a:ext cx="339517" cy="329686"/>
            </a:xfrm>
            <a:custGeom>
              <a:avLst/>
              <a:gdLst/>
              <a:ahLst/>
              <a:cxnLst/>
              <a:rect l="l" t="t" r="r" b="b"/>
              <a:pathLst>
                <a:path w="18234" h="17706" extrusionOk="0">
                  <a:moveTo>
                    <a:pt x="9338" y="2122"/>
                  </a:moveTo>
                  <a:cubicBezTo>
                    <a:pt x="10690" y="2122"/>
                    <a:pt x="12051" y="2527"/>
                    <a:pt x="13228" y="3362"/>
                  </a:cubicBezTo>
                  <a:lnTo>
                    <a:pt x="13366" y="4197"/>
                  </a:lnTo>
                  <a:cubicBezTo>
                    <a:pt x="13404" y="4424"/>
                    <a:pt x="13597" y="4562"/>
                    <a:pt x="13797" y="4562"/>
                  </a:cubicBezTo>
                  <a:cubicBezTo>
                    <a:pt x="13904" y="4562"/>
                    <a:pt x="14012" y="4522"/>
                    <a:pt x="14099" y="4435"/>
                  </a:cubicBezTo>
                  <a:lnTo>
                    <a:pt x="14271" y="4262"/>
                  </a:lnTo>
                  <a:cubicBezTo>
                    <a:pt x="16622" y="6791"/>
                    <a:pt x="16678" y="10690"/>
                    <a:pt x="14404" y="13286"/>
                  </a:cubicBezTo>
                  <a:cubicBezTo>
                    <a:pt x="13079" y="14798"/>
                    <a:pt x="11214" y="15585"/>
                    <a:pt x="9332" y="15585"/>
                  </a:cubicBezTo>
                  <a:cubicBezTo>
                    <a:pt x="7979" y="15585"/>
                    <a:pt x="6617" y="15179"/>
                    <a:pt x="5439" y="14344"/>
                  </a:cubicBezTo>
                  <a:lnTo>
                    <a:pt x="5302" y="13506"/>
                  </a:lnTo>
                  <a:cubicBezTo>
                    <a:pt x="5275" y="13346"/>
                    <a:pt x="5162" y="13215"/>
                    <a:pt x="5008" y="13166"/>
                  </a:cubicBezTo>
                  <a:cubicBezTo>
                    <a:pt x="4963" y="13152"/>
                    <a:pt x="4918" y="13144"/>
                    <a:pt x="4872" y="13144"/>
                  </a:cubicBezTo>
                  <a:cubicBezTo>
                    <a:pt x="4760" y="13144"/>
                    <a:pt x="4650" y="13188"/>
                    <a:pt x="4568" y="13271"/>
                  </a:cubicBezTo>
                  <a:lnTo>
                    <a:pt x="4397" y="13444"/>
                  </a:lnTo>
                  <a:cubicBezTo>
                    <a:pt x="2047" y="10912"/>
                    <a:pt x="1992" y="7016"/>
                    <a:pt x="4268" y="4420"/>
                  </a:cubicBezTo>
                  <a:cubicBezTo>
                    <a:pt x="5592" y="2908"/>
                    <a:pt x="7456" y="2122"/>
                    <a:pt x="9338" y="2122"/>
                  </a:cubicBezTo>
                  <a:close/>
                  <a:moveTo>
                    <a:pt x="13528" y="1992"/>
                  </a:moveTo>
                  <a:lnTo>
                    <a:pt x="14317" y="2121"/>
                  </a:lnTo>
                  <a:lnTo>
                    <a:pt x="14319" y="2121"/>
                  </a:lnTo>
                  <a:lnTo>
                    <a:pt x="15484" y="2312"/>
                  </a:lnTo>
                  <a:lnTo>
                    <a:pt x="15355" y="2444"/>
                  </a:lnTo>
                  <a:cubicBezTo>
                    <a:pt x="15189" y="2610"/>
                    <a:pt x="15186" y="2877"/>
                    <a:pt x="15349" y="3048"/>
                  </a:cubicBezTo>
                  <a:cubicBezTo>
                    <a:pt x="16865" y="4624"/>
                    <a:pt x="17700" y="6734"/>
                    <a:pt x="17680" y="8921"/>
                  </a:cubicBezTo>
                  <a:cubicBezTo>
                    <a:pt x="17658" y="11108"/>
                    <a:pt x="16780" y="13200"/>
                    <a:pt x="15233" y="14744"/>
                  </a:cubicBezTo>
                  <a:lnTo>
                    <a:pt x="15235" y="14747"/>
                  </a:lnTo>
                  <a:cubicBezTo>
                    <a:pt x="13626" y="16349"/>
                    <a:pt x="11487" y="17188"/>
                    <a:pt x="9322" y="17188"/>
                  </a:cubicBezTo>
                  <a:cubicBezTo>
                    <a:pt x="7988" y="17188"/>
                    <a:pt x="6644" y="16870"/>
                    <a:pt x="5408" y="16216"/>
                  </a:cubicBezTo>
                  <a:cubicBezTo>
                    <a:pt x="5593" y="16140"/>
                    <a:pt x="5702" y="15945"/>
                    <a:pt x="5668" y="15747"/>
                  </a:cubicBezTo>
                  <a:lnTo>
                    <a:pt x="5553" y="15038"/>
                  </a:lnTo>
                  <a:lnTo>
                    <a:pt x="5553" y="15038"/>
                  </a:lnTo>
                  <a:cubicBezTo>
                    <a:pt x="6725" y="15751"/>
                    <a:pt x="8028" y="16095"/>
                    <a:pt x="9319" y="16095"/>
                  </a:cubicBezTo>
                  <a:cubicBezTo>
                    <a:pt x="11451" y="16095"/>
                    <a:pt x="13549" y="15157"/>
                    <a:pt x="14971" y="13395"/>
                  </a:cubicBezTo>
                  <a:cubicBezTo>
                    <a:pt x="17256" y="10563"/>
                    <a:pt x="17091" y="6478"/>
                    <a:pt x="14586" y="3842"/>
                  </a:cubicBezTo>
                  <a:cubicBezTo>
                    <a:pt x="14500" y="3751"/>
                    <a:pt x="14385" y="3706"/>
                    <a:pt x="14271" y="3706"/>
                  </a:cubicBezTo>
                  <a:cubicBezTo>
                    <a:pt x="14160" y="3706"/>
                    <a:pt x="14050" y="3748"/>
                    <a:pt x="13966" y="3833"/>
                  </a:cubicBezTo>
                  <a:lnTo>
                    <a:pt x="13850" y="3948"/>
                  </a:lnTo>
                  <a:lnTo>
                    <a:pt x="13722" y="3175"/>
                  </a:lnTo>
                  <a:cubicBezTo>
                    <a:pt x="13724" y="3175"/>
                    <a:pt x="13724" y="3173"/>
                    <a:pt x="13722" y="3173"/>
                  </a:cubicBezTo>
                  <a:lnTo>
                    <a:pt x="13528" y="1992"/>
                  </a:lnTo>
                  <a:close/>
                  <a:moveTo>
                    <a:pt x="9331" y="1"/>
                  </a:moveTo>
                  <a:cubicBezTo>
                    <a:pt x="8791" y="1"/>
                    <a:pt x="8248" y="50"/>
                    <a:pt x="7711" y="150"/>
                  </a:cubicBezTo>
                  <a:cubicBezTo>
                    <a:pt x="7571" y="174"/>
                    <a:pt x="7478" y="310"/>
                    <a:pt x="7504" y="450"/>
                  </a:cubicBezTo>
                  <a:cubicBezTo>
                    <a:pt x="7526" y="576"/>
                    <a:pt x="7635" y="663"/>
                    <a:pt x="7758" y="663"/>
                  </a:cubicBezTo>
                  <a:cubicBezTo>
                    <a:pt x="7774" y="663"/>
                    <a:pt x="7790" y="662"/>
                    <a:pt x="7807" y="659"/>
                  </a:cubicBezTo>
                  <a:cubicBezTo>
                    <a:pt x="8312" y="566"/>
                    <a:pt x="8822" y="519"/>
                    <a:pt x="9331" y="519"/>
                  </a:cubicBezTo>
                  <a:cubicBezTo>
                    <a:pt x="10692" y="519"/>
                    <a:pt x="12041" y="849"/>
                    <a:pt x="13259" y="1490"/>
                  </a:cubicBezTo>
                  <a:cubicBezTo>
                    <a:pt x="13075" y="1566"/>
                    <a:pt x="12966" y="1761"/>
                    <a:pt x="12999" y="1959"/>
                  </a:cubicBezTo>
                  <a:lnTo>
                    <a:pt x="13115" y="2666"/>
                  </a:lnTo>
                  <a:cubicBezTo>
                    <a:pt x="11942" y="1952"/>
                    <a:pt x="10638" y="1608"/>
                    <a:pt x="9346" y="1608"/>
                  </a:cubicBezTo>
                  <a:cubicBezTo>
                    <a:pt x="7214" y="1608"/>
                    <a:pt x="5115" y="2545"/>
                    <a:pt x="3692" y="4308"/>
                  </a:cubicBezTo>
                  <a:cubicBezTo>
                    <a:pt x="1409" y="7140"/>
                    <a:pt x="1574" y="11226"/>
                    <a:pt x="4081" y="13864"/>
                  </a:cubicBezTo>
                  <a:cubicBezTo>
                    <a:pt x="4166" y="13955"/>
                    <a:pt x="4280" y="14000"/>
                    <a:pt x="4394" y="14000"/>
                  </a:cubicBezTo>
                  <a:cubicBezTo>
                    <a:pt x="4505" y="14000"/>
                    <a:pt x="4616" y="13957"/>
                    <a:pt x="4701" y="13873"/>
                  </a:cubicBezTo>
                  <a:lnTo>
                    <a:pt x="4817" y="13758"/>
                  </a:lnTo>
                  <a:lnTo>
                    <a:pt x="5137" y="15711"/>
                  </a:lnTo>
                  <a:lnTo>
                    <a:pt x="5137" y="15711"/>
                  </a:lnTo>
                  <a:lnTo>
                    <a:pt x="3181" y="15391"/>
                  </a:lnTo>
                  <a:lnTo>
                    <a:pt x="3312" y="15262"/>
                  </a:lnTo>
                  <a:cubicBezTo>
                    <a:pt x="3477" y="15096"/>
                    <a:pt x="3479" y="14827"/>
                    <a:pt x="3317" y="14658"/>
                  </a:cubicBezTo>
                  <a:cubicBezTo>
                    <a:pt x="1336" y="12597"/>
                    <a:pt x="545" y="9668"/>
                    <a:pt x="1221" y="6891"/>
                  </a:cubicBezTo>
                  <a:cubicBezTo>
                    <a:pt x="1896" y="4115"/>
                    <a:pt x="3946" y="1877"/>
                    <a:pt x="6651" y="959"/>
                  </a:cubicBezTo>
                  <a:cubicBezTo>
                    <a:pt x="6786" y="912"/>
                    <a:pt x="6860" y="765"/>
                    <a:pt x="6813" y="630"/>
                  </a:cubicBezTo>
                  <a:cubicBezTo>
                    <a:pt x="6776" y="521"/>
                    <a:pt x="6675" y="454"/>
                    <a:pt x="6566" y="454"/>
                  </a:cubicBezTo>
                  <a:cubicBezTo>
                    <a:pt x="6539" y="454"/>
                    <a:pt x="6511" y="459"/>
                    <a:pt x="6484" y="468"/>
                  </a:cubicBezTo>
                  <a:cubicBezTo>
                    <a:pt x="3626" y="1439"/>
                    <a:pt x="1456" y="3797"/>
                    <a:pt x="729" y="6727"/>
                  </a:cubicBezTo>
                  <a:cubicBezTo>
                    <a:pt x="0" y="9659"/>
                    <a:pt x="812" y="12757"/>
                    <a:pt x="2885" y="14956"/>
                  </a:cubicBezTo>
                  <a:lnTo>
                    <a:pt x="2694" y="15142"/>
                  </a:lnTo>
                  <a:cubicBezTo>
                    <a:pt x="2445" y="15394"/>
                    <a:pt x="2583" y="15818"/>
                    <a:pt x="2932" y="15876"/>
                  </a:cubicBezTo>
                  <a:lnTo>
                    <a:pt x="4206" y="16085"/>
                  </a:lnTo>
                  <a:cubicBezTo>
                    <a:pt x="5701" y="17139"/>
                    <a:pt x="7486" y="17705"/>
                    <a:pt x="9316" y="17705"/>
                  </a:cubicBezTo>
                  <a:cubicBezTo>
                    <a:pt x="9320" y="17705"/>
                    <a:pt x="9324" y="17705"/>
                    <a:pt x="9327" y="17705"/>
                  </a:cubicBezTo>
                  <a:cubicBezTo>
                    <a:pt x="11470" y="17705"/>
                    <a:pt x="13584" y="16916"/>
                    <a:pt x="15195" y="15494"/>
                  </a:cubicBezTo>
                  <a:cubicBezTo>
                    <a:pt x="15335" y="15371"/>
                    <a:pt x="15471" y="15245"/>
                    <a:pt x="15602" y="15113"/>
                  </a:cubicBezTo>
                  <a:cubicBezTo>
                    <a:pt x="17234" y="13480"/>
                    <a:pt x="18167" y="11277"/>
                    <a:pt x="18201" y="8967"/>
                  </a:cubicBezTo>
                  <a:cubicBezTo>
                    <a:pt x="18234" y="6660"/>
                    <a:pt x="17367" y="4429"/>
                    <a:pt x="15782" y="2750"/>
                  </a:cubicBezTo>
                  <a:lnTo>
                    <a:pt x="15971" y="2561"/>
                  </a:lnTo>
                  <a:cubicBezTo>
                    <a:pt x="16220" y="2312"/>
                    <a:pt x="16082" y="1886"/>
                    <a:pt x="15735" y="1828"/>
                  </a:cubicBezTo>
                  <a:lnTo>
                    <a:pt x="14462" y="1619"/>
                  </a:lnTo>
                  <a:cubicBezTo>
                    <a:pt x="12964" y="562"/>
                    <a:pt x="11159" y="1"/>
                    <a:pt x="9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42"/>
          <p:cNvGrpSpPr/>
          <p:nvPr/>
        </p:nvGrpSpPr>
        <p:grpSpPr>
          <a:xfrm>
            <a:off x="4968849" y="1654319"/>
            <a:ext cx="354097" cy="329835"/>
            <a:chOff x="1958480" y="2665600"/>
            <a:chExt cx="354097" cy="329835"/>
          </a:xfrm>
        </p:grpSpPr>
        <p:sp>
          <p:nvSpPr>
            <p:cNvPr id="3081" name="Google Shape;3081;p42"/>
            <p:cNvSpPr/>
            <p:nvPr/>
          </p:nvSpPr>
          <p:spPr>
            <a:xfrm>
              <a:off x="1958480" y="2665600"/>
              <a:ext cx="354097" cy="329835"/>
            </a:xfrm>
            <a:custGeom>
              <a:avLst/>
              <a:gdLst/>
              <a:ahLst/>
              <a:cxnLst/>
              <a:rect l="l" t="t" r="r" b="b"/>
              <a:pathLst>
                <a:path w="19017" h="17714" extrusionOk="0">
                  <a:moveTo>
                    <a:pt x="9340" y="2125"/>
                  </a:moveTo>
                  <a:cubicBezTo>
                    <a:pt x="10691" y="2125"/>
                    <a:pt x="12051" y="2530"/>
                    <a:pt x="13229" y="3363"/>
                  </a:cubicBezTo>
                  <a:lnTo>
                    <a:pt x="13364" y="4198"/>
                  </a:lnTo>
                  <a:cubicBezTo>
                    <a:pt x="13402" y="4424"/>
                    <a:pt x="13595" y="4561"/>
                    <a:pt x="13795" y="4561"/>
                  </a:cubicBezTo>
                  <a:cubicBezTo>
                    <a:pt x="13902" y="4561"/>
                    <a:pt x="14011" y="4521"/>
                    <a:pt x="14098" y="4434"/>
                  </a:cubicBezTo>
                  <a:lnTo>
                    <a:pt x="14271" y="4263"/>
                  </a:lnTo>
                  <a:cubicBezTo>
                    <a:pt x="16619" y="6792"/>
                    <a:pt x="16674" y="10689"/>
                    <a:pt x="14400" y="13285"/>
                  </a:cubicBezTo>
                  <a:cubicBezTo>
                    <a:pt x="13076" y="14796"/>
                    <a:pt x="11212" y="15582"/>
                    <a:pt x="9329" y="15582"/>
                  </a:cubicBezTo>
                  <a:cubicBezTo>
                    <a:pt x="7978" y="15582"/>
                    <a:pt x="6616" y="15177"/>
                    <a:pt x="5438" y="14343"/>
                  </a:cubicBezTo>
                  <a:lnTo>
                    <a:pt x="5302" y="13507"/>
                  </a:lnTo>
                  <a:cubicBezTo>
                    <a:pt x="5276" y="13347"/>
                    <a:pt x="5162" y="13214"/>
                    <a:pt x="5007" y="13165"/>
                  </a:cubicBezTo>
                  <a:cubicBezTo>
                    <a:pt x="4964" y="13151"/>
                    <a:pt x="4919" y="13145"/>
                    <a:pt x="4875" y="13145"/>
                  </a:cubicBezTo>
                  <a:cubicBezTo>
                    <a:pt x="4762" y="13145"/>
                    <a:pt x="4650" y="13189"/>
                    <a:pt x="4569" y="13272"/>
                  </a:cubicBezTo>
                  <a:lnTo>
                    <a:pt x="4398" y="13443"/>
                  </a:lnTo>
                  <a:cubicBezTo>
                    <a:pt x="2048" y="10913"/>
                    <a:pt x="1993" y="7019"/>
                    <a:pt x="4269" y="4423"/>
                  </a:cubicBezTo>
                  <a:cubicBezTo>
                    <a:pt x="5593" y="2911"/>
                    <a:pt x="7457" y="2125"/>
                    <a:pt x="9340" y="2125"/>
                  </a:cubicBezTo>
                  <a:close/>
                  <a:moveTo>
                    <a:pt x="13529" y="1993"/>
                  </a:moveTo>
                  <a:lnTo>
                    <a:pt x="15485" y="2314"/>
                  </a:lnTo>
                  <a:lnTo>
                    <a:pt x="15356" y="2442"/>
                  </a:lnTo>
                  <a:cubicBezTo>
                    <a:pt x="15189" y="2609"/>
                    <a:pt x="15187" y="2878"/>
                    <a:pt x="15349" y="3049"/>
                  </a:cubicBezTo>
                  <a:cubicBezTo>
                    <a:pt x="16865" y="4625"/>
                    <a:pt x="17703" y="6732"/>
                    <a:pt x="17681" y="8920"/>
                  </a:cubicBezTo>
                  <a:cubicBezTo>
                    <a:pt x="17659" y="11107"/>
                    <a:pt x="16781" y="13199"/>
                    <a:pt x="15234" y="14746"/>
                  </a:cubicBezTo>
                  <a:lnTo>
                    <a:pt x="15234" y="14748"/>
                  </a:lnTo>
                  <a:cubicBezTo>
                    <a:pt x="13626" y="16350"/>
                    <a:pt x="11488" y="17188"/>
                    <a:pt x="9322" y="17188"/>
                  </a:cubicBezTo>
                  <a:cubicBezTo>
                    <a:pt x="7988" y="17188"/>
                    <a:pt x="6644" y="16870"/>
                    <a:pt x="5407" y="16217"/>
                  </a:cubicBezTo>
                  <a:cubicBezTo>
                    <a:pt x="5594" y="16139"/>
                    <a:pt x="5700" y="15946"/>
                    <a:pt x="5669" y="15748"/>
                  </a:cubicBezTo>
                  <a:lnTo>
                    <a:pt x="5553" y="15039"/>
                  </a:lnTo>
                  <a:lnTo>
                    <a:pt x="5553" y="15039"/>
                  </a:lnTo>
                  <a:cubicBezTo>
                    <a:pt x="6726" y="15753"/>
                    <a:pt x="8030" y="16097"/>
                    <a:pt x="9321" y="16097"/>
                  </a:cubicBezTo>
                  <a:cubicBezTo>
                    <a:pt x="11452" y="16097"/>
                    <a:pt x="13550" y="15160"/>
                    <a:pt x="14971" y="13396"/>
                  </a:cubicBezTo>
                  <a:cubicBezTo>
                    <a:pt x="17257" y="10565"/>
                    <a:pt x="17092" y="6479"/>
                    <a:pt x="14587" y="3843"/>
                  </a:cubicBezTo>
                  <a:cubicBezTo>
                    <a:pt x="14507" y="3756"/>
                    <a:pt x="14396" y="3707"/>
                    <a:pt x="14278" y="3707"/>
                  </a:cubicBezTo>
                  <a:cubicBezTo>
                    <a:pt x="14275" y="3707"/>
                    <a:pt x="14273" y="3707"/>
                    <a:pt x="14270" y="3707"/>
                  </a:cubicBezTo>
                  <a:cubicBezTo>
                    <a:pt x="14157" y="3707"/>
                    <a:pt x="14047" y="3754"/>
                    <a:pt x="13967" y="3834"/>
                  </a:cubicBezTo>
                  <a:lnTo>
                    <a:pt x="13851" y="3949"/>
                  </a:lnTo>
                  <a:lnTo>
                    <a:pt x="13529" y="1993"/>
                  </a:lnTo>
                  <a:close/>
                  <a:moveTo>
                    <a:pt x="9327" y="1"/>
                  </a:moveTo>
                  <a:cubicBezTo>
                    <a:pt x="8788" y="1"/>
                    <a:pt x="8247" y="49"/>
                    <a:pt x="7712" y="149"/>
                  </a:cubicBezTo>
                  <a:cubicBezTo>
                    <a:pt x="7572" y="175"/>
                    <a:pt x="7478" y="311"/>
                    <a:pt x="7505" y="451"/>
                  </a:cubicBezTo>
                  <a:cubicBezTo>
                    <a:pt x="7527" y="578"/>
                    <a:pt x="7637" y="664"/>
                    <a:pt x="7761" y="664"/>
                  </a:cubicBezTo>
                  <a:cubicBezTo>
                    <a:pt x="7776" y="664"/>
                    <a:pt x="7792" y="662"/>
                    <a:pt x="7807" y="660"/>
                  </a:cubicBezTo>
                  <a:cubicBezTo>
                    <a:pt x="8314" y="566"/>
                    <a:pt x="8826" y="520"/>
                    <a:pt x="9336" y="520"/>
                  </a:cubicBezTo>
                  <a:cubicBezTo>
                    <a:pt x="10695" y="520"/>
                    <a:pt x="12043" y="849"/>
                    <a:pt x="13260" y="1489"/>
                  </a:cubicBezTo>
                  <a:cubicBezTo>
                    <a:pt x="13075" y="1567"/>
                    <a:pt x="12967" y="1760"/>
                    <a:pt x="13000" y="1958"/>
                  </a:cubicBezTo>
                  <a:lnTo>
                    <a:pt x="13115" y="2667"/>
                  </a:lnTo>
                  <a:cubicBezTo>
                    <a:pt x="11942" y="1953"/>
                    <a:pt x="10638" y="1609"/>
                    <a:pt x="9346" y="1609"/>
                  </a:cubicBezTo>
                  <a:cubicBezTo>
                    <a:pt x="7214" y="1609"/>
                    <a:pt x="5117" y="2546"/>
                    <a:pt x="3695" y="4310"/>
                  </a:cubicBezTo>
                  <a:cubicBezTo>
                    <a:pt x="1410" y="7141"/>
                    <a:pt x="1575" y="11227"/>
                    <a:pt x="4082" y="13865"/>
                  </a:cubicBezTo>
                  <a:cubicBezTo>
                    <a:pt x="4162" y="13950"/>
                    <a:pt x="4273" y="13999"/>
                    <a:pt x="4391" y="14001"/>
                  </a:cubicBezTo>
                  <a:cubicBezTo>
                    <a:pt x="4394" y="14001"/>
                    <a:pt x="4396" y="14001"/>
                    <a:pt x="4399" y="14001"/>
                  </a:cubicBezTo>
                  <a:cubicBezTo>
                    <a:pt x="4512" y="14001"/>
                    <a:pt x="4622" y="13955"/>
                    <a:pt x="4702" y="13874"/>
                  </a:cubicBezTo>
                  <a:lnTo>
                    <a:pt x="4818" y="13756"/>
                  </a:lnTo>
                  <a:lnTo>
                    <a:pt x="5138" y="15712"/>
                  </a:lnTo>
                  <a:lnTo>
                    <a:pt x="3182" y="15392"/>
                  </a:lnTo>
                  <a:lnTo>
                    <a:pt x="3313" y="15263"/>
                  </a:lnTo>
                  <a:cubicBezTo>
                    <a:pt x="3477" y="15097"/>
                    <a:pt x="3480" y="14828"/>
                    <a:pt x="3317" y="14657"/>
                  </a:cubicBezTo>
                  <a:cubicBezTo>
                    <a:pt x="1337" y="12598"/>
                    <a:pt x="546" y="9669"/>
                    <a:pt x="1221" y="6892"/>
                  </a:cubicBezTo>
                  <a:cubicBezTo>
                    <a:pt x="1897" y="4116"/>
                    <a:pt x="3946" y="1878"/>
                    <a:pt x="6652" y="960"/>
                  </a:cubicBezTo>
                  <a:cubicBezTo>
                    <a:pt x="6787" y="913"/>
                    <a:pt x="6860" y="766"/>
                    <a:pt x="6814" y="631"/>
                  </a:cubicBezTo>
                  <a:cubicBezTo>
                    <a:pt x="6777" y="523"/>
                    <a:pt x="6676" y="455"/>
                    <a:pt x="6568" y="455"/>
                  </a:cubicBezTo>
                  <a:cubicBezTo>
                    <a:pt x="6541" y="455"/>
                    <a:pt x="6513" y="459"/>
                    <a:pt x="6485" y="469"/>
                  </a:cubicBezTo>
                  <a:cubicBezTo>
                    <a:pt x="3626" y="1440"/>
                    <a:pt x="1457" y="3798"/>
                    <a:pt x="728" y="6728"/>
                  </a:cubicBezTo>
                  <a:cubicBezTo>
                    <a:pt x="1" y="9660"/>
                    <a:pt x="812" y="12758"/>
                    <a:pt x="2886" y="14957"/>
                  </a:cubicBezTo>
                  <a:lnTo>
                    <a:pt x="2695" y="15146"/>
                  </a:lnTo>
                  <a:cubicBezTo>
                    <a:pt x="2448" y="15395"/>
                    <a:pt x="2584" y="15821"/>
                    <a:pt x="2933" y="15877"/>
                  </a:cubicBezTo>
                  <a:lnTo>
                    <a:pt x="4206" y="16086"/>
                  </a:lnTo>
                  <a:cubicBezTo>
                    <a:pt x="5756" y="17181"/>
                    <a:pt x="7546" y="17714"/>
                    <a:pt x="9324" y="17714"/>
                  </a:cubicBezTo>
                  <a:cubicBezTo>
                    <a:pt x="11816" y="17714"/>
                    <a:pt x="14284" y="16667"/>
                    <a:pt x="16030" y="14657"/>
                  </a:cubicBezTo>
                  <a:cubicBezTo>
                    <a:pt x="19017" y="11214"/>
                    <a:pt x="18910" y="6068"/>
                    <a:pt x="15783" y="2751"/>
                  </a:cubicBezTo>
                  <a:lnTo>
                    <a:pt x="15972" y="2562"/>
                  </a:lnTo>
                  <a:cubicBezTo>
                    <a:pt x="16221" y="2314"/>
                    <a:pt x="16083" y="1887"/>
                    <a:pt x="15736" y="1829"/>
                  </a:cubicBezTo>
                  <a:lnTo>
                    <a:pt x="14462" y="1620"/>
                  </a:lnTo>
                  <a:cubicBezTo>
                    <a:pt x="12963" y="562"/>
                    <a:pt x="11157" y="1"/>
                    <a:pt x="9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2"/>
            <p:cNvSpPr/>
            <p:nvPr/>
          </p:nvSpPr>
          <p:spPr>
            <a:xfrm>
              <a:off x="2056161" y="2750880"/>
              <a:ext cx="152200" cy="158698"/>
            </a:xfrm>
            <a:custGeom>
              <a:avLst/>
              <a:gdLst/>
              <a:ahLst/>
              <a:cxnLst/>
              <a:rect l="l" t="t" r="r" b="b"/>
              <a:pathLst>
                <a:path w="8174" h="8523" extrusionOk="0">
                  <a:moveTo>
                    <a:pt x="6796" y="1"/>
                  </a:moveTo>
                  <a:lnTo>
                    <a:pt x="6798" y="3"/>
                  </a:lnTo>
                  <a:lnTo>
                    <a:pt x="5689" y="3"/>
                  </a:lnTo>
                  <a:cubicBezTo>
                    <a:pt x="5686" y="3"/>
                    <a:pt x="5684" y="3"/>
                    <a:pt x="5681" y="3"/>
                  </a:cubicBezTo>
                  <a:cubicBezTo>
                    <a:pt x="5483" y="3"/>
                    <a:pt x="5329" y="177"/>
                    <a:pt x="5358" y="374"/>
                  </a:cubicBezTo>
                  <a:cubicBezTo>
                    <a:pt x="5453" y="1097"/>
                    <a:pt x="5004" y="1781"/>
                    <a:pt x="4282" y="1890"/>
                  </a:cubicBezTo>
                  <a:cubicBezTo>
                    <a:pt x="4216" y="1900"/>
                    <a:pt x="4150" y="1905"/>
                    <a:pt x="4084" y="1905"/>
                  </a:cubicBezTo>
                  <a:cubicBezTo>
                    <a:pt x="4015" y="1905"/>
                    <a:pt x="3946" y="1899"/>
                    <a:pt x="3877" y="1888"/>
                  </a:cubicBezTo>
                  <a:cubicBezTo>
                    <a:pt x="3164" y="1768"/>
                    <a:pt x="2726" y="1090"/>
                    <a:pt x="2819" y="376"/>
                  </a:cubicBezTo>
                  <a:cubicBezTo>
                    <a:pt x="2848" y="179"/>
                    <a:pt x="2694" y="3"/>
                    <a:pt x="2495" y="3"/>
                  </a:cubicBezTo>
                  <a:cubicBezTo>
                    <a:pt x="2493" y="3"/>
                    <a:pt x="2491" y="3"/>
                    <a:pt x="2488" y="3"/>
                  </a:cubicBezTo>
                  <a:lnTo>
                    <a:pt x="819" y="3"/>
                  </a:lnTo>
                  <a:cubicBezTo>
                    <a:pt x="368" y="3"/>
                    <a:pt x="1" y="370"/>
                    <a:pt x="1" y="821"/>
                  </a:cubicBezTo>
                  <a:lnTo>
                    <a:pt x="1" y="3455"/>
                  </a:lnTo>
                  <a:cubicBezTo>
                    <a:pt x="1" y="3786"/>
                    <a:pt x="270" y="4055"/>
                    <a:pt x="601" y="4055"/>
                  </a:cubicBezTo>
                  <a:lnTo>
                    <a:pt x="1283" y="4055"/>
                  </a:lnTo>
                  <a:lnTo>
                    <a:pt x="1283" y="7923"/>
                  </a:lnTo>
                  <a:cubicBezTo>
                    <a:pt x="1283" y="8255"/>
                    <a:pt x="1550" y="8523"/>
                    <a:pt x="1879" y="8523"/>
                  </a:cubicBezTo>
                  <a:cubicBezTo>
                    <a:pt x="1881" y="8523"/>
                    <a:pt x="1882" y="8523"/>
                    <a:pt x="1883" y="8523"/>
                  </a:cubicBezTo>
                  <a:lnTo>
                    <a:pt x="6622" y="8523"/>
                  </a:lnTo>
                  <a:cubicBezTo>
                    <a:pt x="6771" y="8523"/>
                    <a:pt x="6894" y="8403"/>
                    <a:pt x="6894" y="8252"/>
                  </a:cubicBezTo>
                  <a:lnTo>
                    <a:pt x="6894" y="6731"/>
                  </a:lnTo>
                  <a:cubicBezTo>
                    <a:pt x="6894" y="6698"/>
                    <a:pt x="6880" y="6665"/>
                    <a:pt x="6856" y="6642"/>
                  </a:cubicBezTo>
                  <a:cubicBezTo>
                    <a:pt x="6782" y="6575"/>
                    <a:pt x="6705" y="6546"/>
                    <a:pt x="6634" y="6546"/>
                  </a:cubicBezTo>
                  <a:cubicBezTo>
                    <a:pt x="6490" y="6546"/>
                    <a:pt x="6374" y="6663"/>
                    <a:pt x="6374" y="6807"/>
                  </a:cubicBezTo>
                  <a:lnTo>
                    <a:pt x="6374" y="7967"/>
                  </a:lnTo>
                  <a:cubicBezTo>
                    <a:pt x="6374" y="7987"/>
                    <a:pt x="6358" y="8003"/>
                    <a:pt x="6338" y="8003"/>
                  </a:cubicBezTo>
                  <a:lnTo>
                    <a:pt x="1848" y="8003"/>
                  </a:lnTo>
                  <a:cubicBezTo>
                    <a:pt x="1803" y="8003"/>
                    <a:pt x="1766" y="7967"/>
                    <a:pt x="1768" y="7923"/>
                  </a:cubicBezTo>
                  <a:lnTo>
                    <a:pt x="1768" y="2593"/>
                  </a:lnTo>
                  <a:cubicBezTo>
                    <a:pt x="1768" y="2446"/>
                    <a:pt x="1650" y="2333"/>
                    <a:pt x="1508" y="2333"/>
                  </a:cubicBezTo>
                  <a:cubicBezTo>
                    <a:pt x="1497" y="2333"/>
                    <a:pt x="1486" y="2333"/>
                    <a:pt x="1474" y="2335"/>
                  </a:cubicBezTo>
                  <a:cubicBezTo>
                    <a:pt x="1343" y="2352"/>
                    <a:pt x="1246" y="2468"/>
                    <a:pt x="1248" y="2601"/>
                  </a:cubicBezTo>
                  <a:lnTo>
                    <a:pt x="1248" y="3537"/>
                  </a:lnTo>
                  <a:lnTo>
                    <a:pt x="603" y="3537"/>
                  </a:lnTo>
                  <a:cubicBezTo>
                    <a:pt x="556" y="3537"/>
                    <a:pt x="521" y="3499"/>
                    <a:pt x="521" y="3455"/>
                  </a:cubicBezTo>
                  <a:lnTo>
                    <a:pt x="521" y="1381"/>
                  </a:lnTo>
                  <a:cubicBezTo>
                    <a:pt x="521" y="908"/>
                    <a:pt x="905" y="523"/>
                    <a:pt x="1379" y="523"/>
                  </a:cubicBezTo>
                  <a:lnTo>
                    <a:pt x="2246" y="523"/>
                  </a:lnTo>
                  <a:cubicBezTo>
                    <a:pt x="2268" y="523"/>
                    <a:pt x="2288" y="541"/>
                    <a:pt x="2288" y="565"/>
                  </a:cubicBezTo>
                  <a:lnTo>
                    <a:pt x="2288" y="592"/>
                  </a:lnTo>
                  <a:cubicBezTo>
                    <a:pt x="2288" y="1552"/>
                    <a:pt x="3030" y="2368"/>
                    <a:pt x="3988" y="2419"/>
                  </a:cubicBezTo>
                  <a:cubicBezTo>
                    <a:pt x="4022" y="2421"/>
                    <a:pt x="4055" y="2422"/>
                    <a:pt x="4087" y="2422"/>
                  </a:cubicBezTo>
                  <a:cubicBezTo>
                    <a:pt x="5077" y="2422"/>
                    <a:pt x="5889" y="1621"/>
                    <a:pt x="5889" y="621"/>
                  </a:cubicBezTo>
                  <a:lnTo>
                    <a:pt x="5889" y="559"/>
                  </a:lnTo>
                  <a:cubicBezTo>
                    <a:pt x="5889" y="539"/>
                    <a:pt x="5907" y="523"/>
                    <a:pt x="5927" y="523"/>
                  </a:cubicBezTo>
                  <a:lnTo>
                    <a:pt x="6909" y="523"/>
                  </a:lnTo>
                  <a:cubicBezTo>
                    <a:pt x="7320" y="523"/>
                    <a:pt x="7656" y="857"/>
                    <a:pt x="7656" y="1270"/>
                  </a:cubicBezTo>
                  <a:lnTo>
                    <a:pt x="7656" y="3464"/>
                  </a:lnTo>
                  <a:cubicBezTo>
                    <a:pt x="7656" y="3504"/>
                    <a:pt x="7625" y="3535"/>
                    <a:pt x="7585" y="3535"/>
                  </a:cubicBezTo>
                  <a:lnTo>
                    <a:pt x="6894" y="3535"/>
                  </a:lnTo>
                  <a:lnTo>
                    <a:pt x="6894" y="2593"/>
                  </a:lnTo>
                  <a:cubicBezTo>
                    <a:pt x="6896" y="2459"/>
                    <a:pt x="6798" y="2344"/>
                    <a:pt x="6667" y="2324"/>
                  </a:cubicBezTo>
                  <a:cubicBezTo>
                    <a:pt x="6657" y="2322"/>
                    <a:pt x="6646" y="2322"/>
                    <a:pt x="6636" y="2322"/>
                  </a:cubicBezTo>
                  <a:cubicBezTo>
                    <a:pt x="6494" y="2322"/>
                    <a:pt x="6374" y="2436"/>
                    <a:pt x="6374" y="2581"/>
                  </a:cubicBezTo>
                  <a:lnTo>
                    <a:pt x="6374" y="5602"/>
                  </a:lnTo>
                  <a:cubicBezTo>
                    <a:pt x="6374" y="5747"/>
                    <a:pt x="6492" y="5862"/>
                    <a:pt x="6632" y="5862"/>
                  </a:cubicBezTo>
                  <a:cubicBezTo>
                    <a:pt x="6643" y="5862"/>
                    <a:pt x="6654" y="5861"/>
                    <a:pt x="6665" y="5860"/>
                  </a:cubicBezTo>
                  <a:cubicBezTo>
                    <a:pt x="6798" y="5840"/>
                    <a:pt x="6894" y="5727"/>
                    <a:pt x="6894" y="5593"/>
                  </a:cubicBezTo>
                  <a:lnTo>
                    <a:pt x="6894" y="4053"/>
                  </a:lnTo>
                  <a:lnTo>
                    <a:pt x="7818" y="4053"/>
                  </a:lnTo>
                  <a:cubicBezTo>
                    <a:pt x="8014" y="4053"/>
                    <a:pt x="8174" y="3895"/>
                    <a:pt x="8174" y="3697"/>
                  </a:cubicBezTo>
                  <a:lnTo>
                    <a:pt x="8174" y="1381"/>
                  </a:lnTo>
                  <a:cubicBezTo>
                    <a:pt x="8174" y="619"/>
                    <a:pt x="7558" y="3"/>
                    <a:pt x="6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42"/>
          <p:cNvGrpSpPr/>
          <p:nvPr/>
        </p:nvGrpSpPr>
        <p:grpSpPr>
          <a:xfrm>
            <a:off x="3835379" y="1654300"/>
            <a:ext cx="354097" cy="329853"/>
            <a:chOff x="3529059" y="1613291"/>
            <a:chExt cx="354097" cy="329853"/>
          </a:xfrm>
        </p:grpSpPr>
        <p:sp>
          <p:nvSpPr>
            <p:cNvPr id="3084" name="Google Shape;3084;p42"/>
            <p:cNvSpPr/>
            <p:nvPr/>
          </p:nvSpPr>
          <p:spPr>
            <a:xfrm>
              <a:off x="3644819" y="1678722"/>
              <a:ext cx="116077" cy="199308"/>
            </a:xfrm>
            <a:custGeom>
              <a:avLst/>
              <a:gdLst/>
              <a:ahLst/>
              <a:cxnLst/>
              <a:rect l="l" t="t" r="r" b="b"/>
              <a:pathLst>
                <a:path w="6234" h="10704" extrusionOk="0">
                  <a:moveTo>
                    <a:pt x="5478" y="521"/>
                  </a:moveTo>
                  <a:cubicBezTo>
                    <a:pt x="5493" y="521"/>
                    <a:pt x="5507" y="534"/>
                    <a:pt x="5507" y="547"/>
                  </a:cubicBezTo>
                  <a:lnTo>
                    <a:pt x="5507" y="1078"/>
                  </a:lnTo>
                  <a:cubicBezTo>
                    <a:pt x="5507" y="1094"/>
                    <a:pt x="5493" y="1107"/>
                    <a:pt x="5478" y="1107"/>
                  </a:cubicBezTo>
                  <a:lnTo>
                    <a:pt x="757" y="1107"/>
                  </a:lnTo>
                  <a:cubicBezTo>
                    <a:pt x="741" y="1107"/>
                    <a:pt x="728" y="1094"/>
                    <a:pt x="728" y="1078"/>
                  </a:cubicBezTo>
                  <a:lnTo>
                    <a:pt x="728" y="549"/>
                  </a:lnTo>
                  <a:cubicBezTo>
                    <a:pt x="728" y="534"/>
                    <a:pt x="741" y="521"/>
                    <a:pt x="757" y="521"/>
                  </a:cubicBezTo>
                  <a:close/>
                  <a:moveTo>
                    <a:pt x="5011" y="1594"/>
                  </a:moveTo>
                  <a:lnTo>
                    <a:pt x="5604" y="2432"/>
                  </a:lnTo>
                  <a:cubicBezTo>
                    <a:pt x="5676" y="2534"/>
                    <a:pt x="5716" y="2657"/>
                    <a:pt x="5716" y="2781"/>
                  </a:cubicBezTo>
                  <a:lnTo>
                    <a:pt x="5716" y="9040"/>
                  </a:lnTo>
                  <a:lnTo>
                    <a:pt x="519" y="9040"/>
                  </a:lnTo>
                  <a:lnTo>
                    <a:pt x="519" y="2781"/>
                  </a:lnTo>
                  <a:cubicBezTo>
                    <a:pt x="519" y="2657"/>
                    <a:pt x="559" y="2534"/>
                    <a:pt x="630" y="2432"/>
                  </a:cubicBezTo>
                  <a:lnTo>
                    <a:pt x="1223" y="1594"/>
                  </a:lnTo>
                  <a:close/>
                  <a:moveTo>
                    <a:pt x="5551" y="9561"/>
                  </a:moveTo>
                  <a:lnTo>
                    <a:pt x="5262" y="10127"/>
                  </a:lnTo>
                  <a:cubicBezTo>
                    <a:pt x="5253" y="10141"/>
                    <a:pt x="5238" y="10150"/>
                    <a:pt x="5222" y="10150"/>
                  </a:cubicBezTo>
                  <a:lnTo>
                    <a:pt x="1010" y="10150"/>
                  </a:lnTo>
                  <a:cubicBezTo>
                    <a:pt x="994" y="10150"/>
                    <a:pt x="981" y="10141"/>
                    <a:pt x="974" y="10127"/>
                  </a:cubicBezTo>
                  <a:lnTo>
                    <a:pt x="685" y="9561"/>
                  </a:lnTo>
                  <a:close/>
                  <a:moveTo>
                    <a:pt x="676" y="0"/>
                  </a:moveTo>
                  <a:cubicBezTo>
                    <a:pt x="416" y="0"/>
                    <a:pt x="207" y="212"/>
                    <a:pt x="207" y="469"/>
                  </a:cubicBezTo>
                  <a:lnTo>
                    <a:pt x="207" y="1067"/>
                  </a:lnTo>
                  <a:cubicBezTo>
                    <a:pt x="205" y="1303"/>
                    <a:pt x="354" y="1516"/>
                    <a:pt x="576" y="1592"/>
                  </a:cubicBezTo>
                  <a:lnTo>
                    <a:pt x="165" y="2203"/>
                  </a:lnTo>
                  <a:cubicBezTo>
                    <a:pt x="56" y="2363"/>
                    <a:pt x="1" y="2550"/>
                    <a:pt x="1" y="2741"/>
                  </a:cubicBezTo>
                  <a:lnTo>
                    <a:pt x="1" y="9332"/>
                  </a:lnTo>
                  <a:cubicBezTo>
                    <a:pt x="1" y="9372"/>
                    <a:pt x="7" y="9409"/>
                    <a:pt x="25" y="9445"/>
                  </a:cubicBezTo>
                  <a:cubicBezTo>
                    <a:pt x="25" y="9447"/>
                    <a:pt x="488" y="10396"/>
                    <a:pt x="488" y="10396"/>
                  </a:cubicBezTo>
                  <a:cubicBezTo>
                    <a:pt x="574" y="10583"/>
                    <a:pt x="761" y="10701"/>
                    <a:pt x="965" y="10703"/>
                  </a:cubicBezTo>
                  <a:lnTo>
                    <a:pt x="5269" y="10703"/>
                  </a:lnTo>
                  <a:cubicBezTo>
                    <a:pt x="5473" y="10701"/>
                    <a:pt x="5660" y="10583"/>
                    <a:pt x="5747" y="10396"/>
                  </a:cubicBezTo>
                  <a:cubicBezTo>
                    <a:pt x="5747" y="10396"/>
                    <a:pt x="6207" y="9452"/>
                    <a:pt x="6207" y="9449"/>
                  </a:cubicBezTo>
                  <a:cubicBezTo>
                    <a:pt x="6213" y="9438"/>
                    <a:pt x="6218" y="9427"/>
                    <a:pt x="6220" y="9416"/>
                  </a:cubicBezTo>
                  <a:cubicBezTo>
                    <a:pt x="6229" y="9389"/>
                    <a:pt x="6233" y="9361"/>
                    <a:pt x="6233" y="9332"/>
                  </a:cubicBezTo>
                  <a:lnTo>
                    <a:pt x="6233" y="2792"/>
                  </a:lnTo>
                  <a:cubicBezTo>
                    <a:pt x="6233" y="2565"/>
                    <a:pt x="6167" y="2348"/>
                    <a:pt x="6042" y="2161"/>
                  </a:cubicBezTo>
                  <a:lnTo>
                    <a:pt x="5658" y="1592"/>
                  </a:lnTo>
                  <a:cubicBezTo>
                    <a:pt x="5880" y="1516"/>
                    <a:pt x="6029" y="1303"/>
                    <a:pt x="6027" y="1067"/>
                  </a:cubicBezTo>
                  <a:lnTo>
                    <a:pt x="6027" y="549"/>
                  </a:lnTo>
                  <a:cubicBezTo>
                    <a:pt x="6027" y="247"/>
                    <a:pt x="5782" y="0"/>
                    <a:pt x="5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2"/>
            <p:cNvSpPr/>
            <p:nvPr/>
          </p:nvSpPr>
          <p:spPr>
            <a:xfrm>
              <a:off x="3665264" y="1723261"/>
              <a:ext cx="75225" cy="9664"/>
            </a:xfrm>
            <a:custGeom>
              <a:avLst/>
              <a:gdLst/>
              <a:ahLst/>
              <a:cxnLst/>
              <a:rect l="l" t="t" r="r" b="b"/>
              <a:pathLst>
                <a:path w="4040" h="519" extrusionOk="0">
                  <a:moveTo>
                    <a:pt x="283" y="0"/>
                  </a:moveTo>
                  <a:cubicBezTo>
                    <a:pt x="152" y="0"/>
                    <a:pt x="38" y="95"/>
                    <a:pt x="19" y="227"/>
                  </a:cubicBezTo>
                  <a:cubicBezTo>
                    <a:pt x="1" y="382"/>
                    <a:pt x="121" y="518"/>
                    <a:pt x="276" y="518"/>
                  </a:cubicBezTo>
                  <a:lnTo>
                    <a:pt x="3753" y="518"/>
                  </a:lnTo>
                  <a:cubicBezTo>
                    <a:pt x="3754" y="518"/>
                    <a:pt x="3756" y="518"/>
                    <a:pt x="3757" y="518"/>
                  </a:cubicBezTo>
                  <a:cubicBezTo>
                    <a:pt x="3889" y="518"/>
                    <a:pt x="4002" y="421"/>
                    <a:pt x="4022" y="291"/>
                  </a:cubicBezTo>
                  <a:cubicBezTo>
                    <a:pt x="4040" y="137"/>
                    <a:pt x="3922" y="0"/>
                    <a:pt x="3768" y="0"/>
                  </a:cubicBezTo>
                  <a:cubicBezTo>
                    <a:pt x="3766" y="0"/>
                    <a:pt x="3765" y="0"/>
                    <a:pt x="3764" y="0"/>
                  </a:cubicBezTo>
                  <a:lnTo>
                    <a:pt x="288" y="0"/>
                  </a:lnTo>
                  <a:cubicBezTo>
                    <a:pt x="286" y="0"/>
                    <a:pt x="285"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2"/>
            <p:cNvSpPr/>
            <p:nvPr/>
          </p:nvSpPr>
          <p:spPr>
            <a:xfrm>
              <a:off x="3671073" y="1761655"/>
              <a:ext cx="60310" cy="57033"/>
            </a:xfrm>
            <a:custGeom>
              <a:avLst/>
              <a:gdLst/>
              <a:ahLst/>
              <a:cxnLst/>
              <a:rect l="l" t="t" r="r" b="b"/>
              <a:pathLst>
                <a:path w="3239" h="3063" extrusionOk="0">
                  <a:moveTo>
                    <a:pt x="1704" y="1"/>
                  </a:moveTo>
                  <a:cubicBezTo>
                    <a:pt x="725" y="1"/>
                    <a:pt x="0" y="907"/>
                    <a:pt x="211" y="1861"/>
                  </a:cubicBezTo>
                  <a:cubicBezTo>
                    <a:pt x="372" y="2591"/>
                    <a:pt x="1016" y="3063"/>
                    <a:pt x="1706" y="3063"/>
                  </a:cubicBezTo>
                  <a:cubicBezTo>
                    <a:pt x="1922" y="3063"/>
                    <a:pt x="2142" y="3016"/>
                    <a:pt x="2354" y="2917"/>
                  </a:cubicBezTo>
                  <a:cubicBezTo>
                    <a:pt x="2483" y="2857"/>
                    <a:pt x="2541" y="2702"/>
                    <a:pt x="2481" y="2573"/>
                  </a:cubicBezTo>
                  <a:cubicBezTo>
                    <a:pt x="2435" y="2477"/>
                    <a:pt x="2342" y="2421"/>
                    <a:pt x="2244" y="2421"/>
                  </a:cubicBezTo>
                  <a:cubicBezTo>
                    <a:pt x="2207" y="2421"/>
                    <a:pt x="2170" y="2429"/>
                    <a:pt x="2134" y="2446"/>
                  </a:cubicBezTo>
                  <a:cubicBezTo>
                    <a:pt x="2001" y="2508"/>
                    <a:pt x="1854" y="2539"/>
                    <a:pt x="1707" y="2539"/>
                  </a:cubicBezTo>
                  <a:cubicBezTo>
                    <a:pt x="1298" y="2539"/>
                    <a:pt x="929" y="2293"/>
                    <a:pt x="774" y="1915"/>
                  </a:cubicBezTo>
                  <a:cubicBezTo>
                    <a:pt x="616" y="1537"/>
                    <a:pt x="702" y="1103"/>
                    <a:pt x="991" y="814"/>
                  </a:cubicBezTo>
                  <a:cubicBezTo>
                    <a:pt x="1185" y="621"/>
                    <a:pt x="1444" y="518"/>
                    <a:pt x="1708" y="518"/>
                  </a:cubicBezTo>
                  <a:cubicBezTo>
                    <a:pt x="1838" y="518"/>
                    <a:pt x="1969" y="543"/>
                    <a:pt x="2094" y="594"/>
                  </a:cubicBezTo>
                  <a:cubicBezTo>
                    <a:pt x="2472" y="750"/>
                    <a:pt x="2718" y="1119"/>
                    <a:pt x="2718" y="1528"/>
                  </a:cubicBezTo>
                  <a:cubicBezTo>
                    <a:pt x="2718" y="1581"/>
                    <a:pt x="2714" y="1635"/>
                    <a:pt x="2705" y="1686"/>
                  </a:cubicBezTo>
                  <a:cubicBezTo>
                    <a:pt x="2687" y="1826"/>
                    <a:pt x="2783" y="1955"/>
                    <a:pt x="2923" y="1977"/>
                  </a:cubicBezTo>
                  <a:cubicBezTo>
                    <a:pt x="2937" y="1979"/>
                    <a:pt x="2951" y="1980"/>
                    <a:pt x="2964" y="1980"/>
                  </a:cubicBezTo>
                  <a:cubicBezTo>
                    <a:pt x="3088" y="1980"/>
                    <a:pt x="3197" y="1892"/>
                    <a:pt x="3219" y="1768"/>
                  </a:cubicBezTo>
                  <a:cubicBezTo>
                    <a:pt x="3232" y="1688"/>
                    <a:pt x="3239" y="1608"/>
                    <a:pt x="3239" y="1528"/>
                  </a:cubicBezTo>
                  <a:cubicBezTo>
                    <a:pt x="3236" y="685"/>
                    <a:pt x="2552" y="1"/>
                    <a:pt x="1707" y="1"/>
                  </a:cubicBezTo>
                  <a:cubicBezTo>
                    <a:pt x="1706" y="1"/>
                    <a:pt x="1705"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2"/>
            <p:cNvSpPr/>
            <p:nvPr/>
          </p:nvSpPr>
          <p:spPr>
            <a:xfrm>
              <a:off x="3529059" y="1613291"/>
              <a:ext cx="354097" cy="329853"/>
            </a:xfrm>
            <a:custGeom>
              <a:avLst/>
              <a:gdLst/>
              <a:ahLst/>
              <a:cxnLst/>
              <a:rect l="l" t="t" r="r" b="b"/>
              <a:pathLst>
                <a:path w="19017" h="17715" extrusionOk="0">
                  <a:moveTo>
                    <a:pt x="9339" y="2123"/>
                  </a:moveTo>
                  <a:cubicBezTo>
                    <a:pt x="10690" y="2123"/>
                    <a:pt x="12051" y="2529"/>
                    <a:pt x="13228" y="3363"/>
                  </a:cubicBezTo>
                  <a:lnTo>
                    <a:pt x="13366" y="4199"/>
                  </a:lnTo>
                  <a:cubicBezTo>
                    <a:pt x="13404" y="4424"/>
                    <a:pt x="13597" y="4562"/>
                    <a:pt x="13796" y="4562"/>
                  </a:cubicBezTo>
                  <a:cubicBezTo>
                    <a:pt x="13904" y="4562"/>
                    <a:pt x="14013" y="4522"/>
                    <a:pt x="14100" y="4435"/>
                  </a:cubicBezTo>
                  <a:lnTo>
                    <a:pt x="14271" y="4261"/>
                  </a:lnTo>
                  <a:cubicBezTo>
                    <a:pt x="16620" y="6793"/>
                    <a:pt x="16674" y="10690"/>
                    <a:pt x="14400" y="13286"/>
                  </a:cubicBezTo>
                  <a:cubicBezTo>
                    <a:pt x="13076" y="14797"/>
                    <a:pt x="11212" y="15583"/>
                    <a:pt x="9330" y="15583"/>
                  </a:cubicBezTo>
                  <a:cubicBezTo>
                    <a:pt x="7978" y="15583"/>
                    <a:pt x="6617" y="15177"/>
                    <a:pt x="5440" y="14344"/>
                  </a:cubicBezTo>
                  <a:lnTo>
                    <a:pt x="5302" y="13508"/>
                  </a:lnTo>
                  <a:cubicBezTo>
                    <a:pt x="5275" y="13348"/>
                    <a:pt x="5162" y="13215"/>
                    <a:pt x="5006" y="13166"/>
                  </a:cubicBezTo>
                  <a:cubicBezTo>
                    <a:pt x="4963" y="13151"/>
                    <a:pt x="4918" y="13144"/>
                    <a:pt x="4874" y="13144"/>
                  </a:cubicBezTo>
                  <a:cubicBezTo>
                    <a:pt x="4762" y="13144"/>
                    <a:pt x="4651" y="13189"/>
                    <a:pt x="4568" y="13272"/>
                  </a:cubicBezTo>
                  <a:lnTo>
                    <a:pt x="4397" y="13444"/>
                  </a:lnTo>
                  <a:cubicBezTo>
                    <a:pt x="2050" y="10914"/>
                    <a:pt x="1994" y="7018"/>
                    <a:pt x="4268" y="4421"/>
                  </a:cubicBezTo>
                  <a:cubicBezTo>
                    <a:pt x="5592" y="2910"/>
                    <a:pt x="7456" y="2123"/>
                    <a:pt x="9339" y="2123"/>
                  </a:cubicBezTo>
                  <a:close/>
                  <a:moveTo>
                    <a:pt x="13531" y="1994"/>
                  </a:moveTo>
                  <a:lnTo>
                    <a:pt x="15487" y="2314"/>
                  </a:lnTo>
                  <a:lnTo>
                    <a:pt x="15358" y="2445"/>
                  </a:lnTo>
                  <a:cubicBezTo>
                    <a:pt x="15193" y="2612"/>
                    <a:pt x="15189" y="2879"/>
                    <a:pt x="15351" y="3050"/>
                  </a:cubicBezTo>
                  <a:cubicBezTo>
                    <a:pt x="16867" y="4626"/>
                    <a:pt x="17705" y="6735"/>
                    <a:pt x="17683" y="8922"/>
                  </a:cubicBezTo>
                  <a:cubicBezTo>
                    <a:pt x="17661" y="11110"/>
                    <a:pt x="16783" y="13201"/>
                    <a:pt x="15236" y="14746"/>
                  </a:cubicBezTo>
                  <a:cubicBezTo>
                    <a:pt x="13626" y="16349"/>
                    <a:pt x="11487" y="17188"/>
                    <a:pt x="9321" y="17188"/>
                  </a:cubicBezTo>
                  <a:cubicBezTo>
                    <a:pt x="7989" y="17188"/>
                    <a:pt x="6646" y="16870"/>
                    <a:pt x="5411" y="16218"/>
                  </a:cubicBezTo>
                  <a:cubicBezTo>
                    <a:pt x="5595" y="16140"/>
                    <a:pt x="5702" y="15944"/>
                    <a:pt x="5671" y="15746"/>
                  </a:cubicBezTo>
                  <a:lnTo>
                    <a:pt x="5555" y="15040"/>
                  </a:lnTo>
                  <a:lnTo>
                    <a:pt x="5555" y="15040"/>
                  </a:lnTo>
                  <a:cubicBezTo>
                    <a:pt x="6727" y="15752"/>
                    <a:pt x="8030" y="16096"/>
                    <a:pt x="9321" y="16096"/>
                  </a:cubicBezTo>
                  <a:cubicBezTo>
                    <a:pt x="11453" y="16096"/>
                    <a:pt x="13552" y="15158"/>
                    <a:pt x="14973" y="13395"/>
                  </a:cubicBezTo>
                  <a:cubicBezTo>
                    <a:pt x="17258" y="10565"/>
                    <a:pt x="17094" y="6480"/>
                    <a:pt x="14589" y="3841"/>
                  </a:cubicBezTo>
                  <a:cubicBezTo>
                    <a:pt x="14503" y="3752"/>
                    <a:pt x="14389" y="3707"/>
                    <a:pt x="14274" y="3707"/>
                  </a:cubicBezTo>
                  <a:cubicBezTo>
                    <a:pt x="14163" y="3707"/>
                    <a:pt x="14053" y="3749"/>
                    <a:pt x="13969" y="3834"/>
                  </a:cubicBezTo>
                  <a:lnTo>
                    <a:pt x="13853" y="3950"/>
                  </a:lnTo>
                  <a:lnTo>
                    <a:pt x="13531" y="1994"/>
                  </a:lnTo>
                  <a:close/>
                  <a:moveTo>
                    <a:pt x="9329" y="1"/>
                  </a:moveTo>
                  <a:cubicBezTo>
                    <a:pt x="8790" y="1"/>
                    <a:pt x="8248" y="50"/>
                    <a:pt x="7711" y="149"/>
                  </a:cubicBezTo>
                  <a:cubicBezTo>
                    <a:pt x="7571" y="176"/>
                    <a:pt x="7478" y="311"/>
                    <a:pt x="7505" y="451"/>
                  </a:cubicBezTo>
                  <a:cubicBezTo>
                    <a:pt x="7526" y="575"/>
                    <a:pt x="7635" y="663"/>
                    <a:pt x="7758" y="663"/>
                  </a:cubicBezTo>
                  <a:cubicBezTo>
                    <a:pt x="7774" y="663"/>
                    <a:pt x="7791" y="661"/>
                    <a:pt x="7807" y="658"/>
                  </a:cubicBezTo>
                  <a:cubicBezTo>
                    <a:pt x="8312" y="566"/>
                    <a:pt x="8822" y="520"/>
                    <a:pt x="9330" y="520"/>
                  </a:cubicBezTo>
                  <a:cubicBezTo>
                    <a:pt x="10691" y="520"/>
                    <a:pt x="12041" y="848"/>
                    <a:pt x="13260" y="1489"/>
                  </a:cubicBezTo>
                  <a:cubicBezTo>
                    <a:pt x="13193" y="1516"/>
                    <a:pt x="13135" y="1561"/>
                    <a:pt x="13088" y="1616"/>
                  </a:cubicBezTo>
                  <a:cubicBezTo>
                    <a:pt x="13013" y="1714"/>
                    <a:pt x="12980" y="1836"/>
                    <a:pt x="13000" y="1958"/>
                  </a:cubicBezTo>
                  <a:lnTo>
                    <a:pt x="13115" y="2665"/>
                  </a:lnTo>
                  <a:cubicBezTo>
                    <a:pt x="11943" y="1953"/>
                    <a:pt x="10640" y="1609"/>
                    <a:pt x="9348" y="1609"/>
                  </a:cubicBezTo>
                  <a:cubicBezTo>
                    <a:pt x="7216" y="1609"/>
                    <a:pt x="5116" y="2546"/>
                    <a:pt x="3693" y="4310"/>
                  </a:cubicBezTo>
                  <a:cubicBezTo>
                    <a:pt x="1410" y="7142"/>
                    <a:pt x="1574" y="11227"/>
                    <a:pt x="4082" y="13866"/>
                  </a:cubicBezTo>
                  <a:cubicBezTo>
                    <a:pt x="4166" y="13955"/>
                    <a:pt x="4280" y="14000"/>
                    <a:pt x="4395" y="14000"/>
                  </a:cubicBezTo>
                  <a:cubicBezTo>
                    <a:pt x="4505" y="14000"/>
                    <a:pt x="4616" y="13958"/>
                    <a:pt x="4702" y="13873"/>
                  </a:cubicBezTo>
                  <a:lnTo>
                    <a:pt x="4817" y="13757"/>
                  </a:lnTo>
                  <a:lnTo>
                    <a:pt x="5137" y="15713"/>
                  </a:lnTo>
                  <a:lnTo>
                    <a:pt x="3181" y="15393"/>
                  </a:lnTo>
                  <a:lnTo>
                    <a:pt x="3313" y="15262"/>
                  </a:lnTo>
                  <a:cubicBezTo>
                    <a:pt x="3477" y="15095"/>
                    <a:pt x="3479" y="14828"/>
                    <a:pt x="3317" y="14657"/>
                  </a:cubicBezTo>
                  <a:cubicBezTo>
                    <a:pt x="1336" y="12599"/>
                    <a:pt x="545" y="9669"/>
                    <a:pt x="1221" y="6893"/>
                  </a:cubicBezTo>
                  <a:cubicBezTo>
                    <a:pt x="1897" y="4117"/>
                    <a:pt x="3946" y="1878"/>
                    <a:pt x="6651" y="960"/>
                  </a:cubicBezTo>
                  <a:cubicBezTo>
                    <a:pt x="6787" y="914"/>
                    <a:pt x="6860" y="767"/>
                    <a:pt x="6813" y="631"/>
                  </a:cubicBezTo>
                  <a:cubicBezTo>
                    <a:pt x="6776" y="523"/>
                    <a:pt x="6674" y="454"/>
                    <a:pt x="6565" y="454"/>
                  </a:cubicBezTo>
                  <a:cubicBezTo>
                    <a:pt x="6539" y="454"/>
                    <a:pt x="6511" y="458"/>
                    <a:pt x="6484" y="467"/>
                  </a:cubicBezTo>
                  <a:cubicBezTo>
                    <a:pt x="3626" y="1438"/>
                    <a:pt x="1457" y="3799"/>
                    <a:pt x="730" y="6729"/>
                  </a:cubicBezTo>
                  <a:cubicBezTo>
                    <a:pt x="1" y="9660"/>
                    <a:pt x="812" y="12759"/>
                    <a:pt x="2886" y="14955"/>
                  </a:cubicBezTo>
                  <a:lnTo>
                    <a:pt x="2697" y="15144"/>
                  </a:lnTo>
                  <a:cubicBezTo>
                    <a:pt x="2448" y="15393"/>
                    <a:pt x="2583" y="15820"/>
                    <a:pt x="2932" y="15878"/>
                  </a:cubicBezTo>
                  <a:lnTo>
                    <a:pt x="4206" y="16086"/>
                  </a:lnTo>
                  <a:cubicBezTo>
                    <a:pt x="5756" y="17182"/>
                    <a:pt x="7546" y="17714"/>
                    <a:pt x="9323" y="17714"/>
                  </a:cubicBezTo>
                  <a:cubicBezTo>
                    <a:pt x="11816" y="17714"/>
                    <a:pt x="14284" y="16667"/>
                    <a:pt x="16029" y="14657"/>
                  </a:cubicBezTo>
                  <a:cubicBezTo>
                    <a:pt x="19017" y="11214"/>
                    <a:pt x="18910" y="6068"/>
                    <a:pt x="15782" y="2752"/>
                  </a:cubicBezTo>
                  <a:lnTo>
                    <a:pt x="15971" y="2561"/>
                  </a:lnTo>
                  <a:cubicBezTo>
                    <a:pt x="16220" y="2312"/>
                    <a:pt x="16085" y="1885"/>
                    <a:pt x="15736" y="1830"/>
                  </a:cubicBezTo>
                  <a:lnTo>
                    <a:pt x="14462" y="1621"/>
                  </a:lnTo>
                  <a:cubicBezTo>
                    <a:pt x="12964" y="562"/>
                    <a:pt x="11158" y="1"/>
                    <a:pt x="9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8" name="Google Shape;3088;p42"/>
          <p:cNvGrpSpPr/>
          <p:nvPr/>
        </p:nvGrpSpPr>
        <p:grpSpPr>
          <a:xfrm>
            <a:off x="227200" y="92672"/>
            <a:ext cx="1313343" cy="619998"/>
            <a:chOff x="484525" y="1241206"/>
            <a:chExt cx="1313343" cy="619998"/>
          </a:xfrm>
        </p:grpSpPr>
        <p:sp>
          <p:nvSpPr>
            <p:cNvPr id="3089" name="Google Shape;3089;p42"/>
            <p:cNvSpPr/>
            <p:nvPr/>
          </p:nvSpPr>
          <p:spPr>
            <a:xfrm>
              <a:off x="1157188" y="14830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2"/>
            <p:cNvSpPr/>
            <p:nvPr/>
          </p:nvSpPr>
          <p:spPr>
            <a:xfrm>
              <a:off x="484525" y="12412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109">
            <a:extLst>
              <a:ext uri="{FF2B5EF4-FFF2-40B4-BE49-F238E27FC236}">
                <a16:creationId xmlns:a16="http://schemas.microsoft.com/office/drawing/2014/main" id="{DD4C0748-45C9-DF38-2BB7-4498076E5F86}"/>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chemeClr val="tx1"/>
                </a:solidFill>
                <a:latin typeface="SVN-Caprica Script" pitchFamily="2" charset="0"/>
              </a:rPr>
              <a:t>Thông tin</a:t>
            </a:r>
          </a:p>
        </p:txBody>
      </p:sp>
      <p:sp>
        <p:nvSpPr>
          <p:cNvPr id="22" name="TextBox 21">
            <a:extLst>
              <a:ext uri="{FF2B5EF4-FFF2-40B4-BE49-F238E27FC236}">
                <a16:creationId xmlns:a16="http://schemas.microsoft.com/office/drawing/2014/main" id="{AE25D1B4-A9FF-72C6-453D-4FFF8F0773E6}"/>
              </a:ext>
            </a:extLst>
          </p:cNvPr>
          <p:cNvSpPr txBox="1"/>
          <p:nvPr/>
        </p:nvSpPr>
        <p:spPr>
          <a:xfrm>
            <a:off x="647170" y="774710"/>
            <a:ext cx="2737231" cy="1815882"/>
          </a:xfrm>
          <a:prstGeom prst="rect">
            <a:avLst/>
          </a:prstGeom>
          <a:solidFill>
            <a:schemeClr val="accent6"/>
          </a:solidFill>
        </p:spPr>
        <p:txBody>
          <a:bodyPr wrap="square">
            <a:spAutoFit/>
          </a:bodyPr>
          <a:lstStyle/>
          <a:p>
            <a:pPr algn="just"/>
            <a:r>
              <a:rPr lang="vi-VN" sz="1600" b="1" dirty="0"/>
              <a:t>Trích Luật Bảo vệ môi trường năm 2020 </a:t>
            </a:r>
          </a:p>
          <a:p>
            <a:pPr algn="just"/>
            <a:r>
              <a:rPr lang="vi-VN" sz="1600" i="1" dirty="0"/>
              <a:t>Điều 4. Nguyên tắc bảo vệ môi trường </a:t>
            </a:r>
            <a:endParaRPr lang="en-US" sz="1600" i="1" dirty="0"/>
          </a:p>
          <a:p>
            <a:pPr algn="just"/>
            <a:r>
              <a:rPr lang="vi-VN" sz="1600" i="1" dirty="0"/>
              <a:t>Điều 6. Các hành vi bị nghiêm cấm trong hoạt động bảo vệ môi trường </a:t>
            </a:r>
            <a:endParaRPr lang="en-US" sz="1600" i="1" dirty="0"/>
          </a:p>
        </p:txBody>
      </p:sp>
      <p:sp>
        <p:nvSpPr>
          <p:cNvPr id="23" name="TextBox 22">
            <a:extLst>
              <a:ext uri="{FF2B5EF4-FFF2-40B4-BE49-F238E27FC236}">
                <a16:creationId xmlns:a16="http://schemas.microsoft.com/office/drawing/2014/main" id="{BCD72AB8-432E-5C61-1997-1A03F54E2A31}"/>
              </a:ext>
            </a:extLst>
          </p:cNvPr>
          <p:cNvSpPr txBox="1"/>
          <p:nvPr/>
        </p:nvSpPr>
        <p:spPr>
          <a:xfrm>
            <a:off x="5502446" y="908602"/>
            <a:ext cx="3362255" cy="830997"/>
          </a:xfrm>
          <a:prstGeom prst="rect">
            <a:avLst/>
          </a:prstGeom>
          <a:solidFill>
            <a:schemeClr val="accent2"/>
          </a:solidFill>
        </p:spPr>
        <p:txBody>
          <a:bodyPr wrap="square">
            <a:spAutoFit/>
          </a:bodyPr>
          <a:lstStyle/>
          <a:p>
            <a:pPr algn="just"/>
            <a:r>
              <a:rPr lang="en-US" sz="1600" b="1" dirty="0" err="1"/>
              <a:t>Trích</a:t>
            </a:r>
            <a:r>
              <a:rPr lang="en-US" sz="1600" b="1" dirty="0"/>
              <a:t> </a:t>
            </a:r>
            <a:r>
              <a:rPr lang="en-US" sz="1600" b="1" dirty="0" err="1"/>
              <a:t>Luật</a:t>
            </a:r>
            <a:r>
              <a:rPr lang="en-US" sz="1600" b="1" dirty="0"/>
              <a:t> Lâm </a:t>
            </a:r>
            <a:r>
              <a:rPr lang="en-US" sz="1600" b="1" dirty="0" err="1"/>
              <a:t>nghiệp</a:t>
            </a:r>
            <a:r>
              <a:rPr lang="en-US" sz="1600" b="1" dirty="0"/>
              <a:t> năm 2017 </a:t>
            </a:r>
          </a:p>
          <a:p>
            <a:pPr algn="just"/>
            <a:r>
              <a:rPr lang="en-US" sz="1600" i="1" dirty="0" err="1"/>
              <a:t>Điều</a:t>
            </a:r>
            <a:r>
              <a:rPr lang="en-US" sz="1600" i="1" dirty="0"/>
              <a:t> 9. </a:t>
            </a:r>
            <a:r>
              <a:rPr lang="en-US" sz="1600" i="1" dirty="0" err="1"/>
              <a:t>Các</a:t>
            </a:r>
            <a:r>
              <a:rPr lang="en-US" sz="1600" i="1" dirty="0"/>
              <a:t> </a:t>
            </a:r>
            <a:r>
              <a:rPr lang="en-US" sz="1600" i="1" dirty="0" err="1"/>
              <a:t>hành</a:t>
            </a:r>
            <a:r>
              <a:rPr lang="en-US" sz="1600" i="1" dirty="0"/>
              <a:t> vi </a:t>
            </a:r>
            <a:r>
              <a:rPr lang="en-US" sz="1600" i="1" dirty="0" err="1"/>
              <a:t>bị</a:t>
            </a:r>
            <a:r>
              <a:rPr lang="en-US" sz="1600" i="1" dirty="0"/>
              <a:t> </a:t>
            </a:r>
            <a:r>
              <a:rPr lang="en-US" sz="1600" i="1" dirty="0" err="1"/>
              <a:t>nghiêm</a:t>
            </a:r>
            <a:r>
              <a:rPr lang="en-US" sz="1600" i="1" dirty="0"/>
              <a:t> </a:t>
            </a:r>
            <a:r>
              <a:rPr lang="en-US" sz="1600" i="1" dirty="0" err="1"/>
              <a:t>cấm</a:t>
            </a:r>
            <a:r>
              <a:rPr lang="en-US" sz="1600" i="1" dirty="0"/>
              <a:t> </a:t>
            </a:r>
            <a:r>
              <a:rPr lang="en-US" sz="1600" i="1" dirty="0" err="1"/>
              <a:t>trong</a:t>
            </a:r>
            <a:r>
              <a:rPr lang="en-US" sz="1600" i="1" dirty="0"/>
              <a:t> </a:t>
            </a:r>
            <a:r>
              <a:rPr lang="en-US" sz="1600" i="1" dirty="0" err="1"/>
              <a:t>hoạt</a:t>
            </a:r>
            <a:r>
              <a:rPr lang="en-US" sz="1600" i="1" dirty="0"/>
              <a:t> </a:t>
            </a:r>
            <a:r>
              <a:rPr lang="en-US" sz="1600" i="1" dirty="0" err="1"/>
              <a:t>động</a:t>
            </a:r>
            <a:r>
              <a:rPr lang="en-US" sz="1600" i="1" dirty="0"/>
              <a:t> </a:t>
            </a:r>
            <a:r>
              <a:rPr lang="en-US" sz="1600" i="1" dirty="0" err="1"/>
              <a:t>lâm</a:t>
            </a:r>
            <a:r>
              <a:rPr lang="en-US" sz="1600" i="1" dirty="0"/>
              <a:t> </a:t>
            </a:r>
            <a:r>
              <a:rPr lang="en-US" sz="1600" i="1" dirty="0" err="1"/>
              <a:t>nghiệp</a:t>
            </a:r>
            <a:r>
              <a:rPr lang="en-US" sz="1600" i="1" dirty="0"/>
              <a:t> </a:t>
            </a:r>
          </a:p>
        </p:txBody>
      </p:sp>
      <p:sp>
        <p:nvSpPr>
          <p:cNvPr id="24" name="TextBox 23">
            <a:extLst>
              <a:ext uri="{FF2B5EF4-FFF2-40B4-BE49-F238E27FC236}">
                <a16:creationId xmlns:a16="http://schemas.microsoft.com/office/drawing/2014/main" id="{EF5672F0-E8C2-C4C3-1F8A-42A164BB8B8F}"/>
              </a:ext>
            </a:extLst>
          </p:cNvPr>
          <p:cNvSpPr txBox="1"/>
          <p:nvPr/>
        </p:nvSpPr>
        <p:spPr>
          <a:xfrm>
            <a:off x="5600089" y="3018474"/>
            <a:ext cx="3362255" cy="584775"/>
          </a:xfrm>
          <a:prstGeom prst="rect">
            <a:avLst/>
          </a:prstGeom>
          <a:solidFill>
            <a:schemeClr val="accent4">
              <a:lumMod val="60000"/>
              <a:lumOff val="40000"/>
            </a:schemeClr>
          </a:solidFill>
        </p:spPr>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a:t>Thuỷ</a:t>
            </a:r>
            <a:r>
              <a:rPr lang="en-US" sz="1600" b="1" dirty="0"/>
              <a:t> </a:t>
            </a:r>
            <a:r>
              <a:rPr lang="en-US" sz="1600" b="1" dirty="0" err="1"/>
              <a:t>sản</a:t>
            </a:r>
            <a:r>
              <a:rPr lang="en-US" sz="1600" b="1" dirty="0"/>
              <a:t> năm 2017 </a:t>
            </a:r>
          </a:p>
          <a:p>
            <a:pPr algn="just"/>
            <a:r>
              <a:rPr lang="en-US" sz="1600" i="1" dirty="0" err="1"/>
              <a:t>Điều</a:t>
            </a:r>
            <a:r>
              <a:rPr lang="en-US" sz="1600" i="1" dirty="0"/>
              <a:t> 13. </a:t>
            </a:r>
            <a:r>
              <a:rPr lang="en-US" sz="1600" i="1" dirty="0" err="1"/>
              <a:t>Bảo</a:t>
            </a:r>
            <a:r>
              <a:rPr lang="en-US" sz="1600" i="1" dirty="0"/>
              <a:t> </a:t>
            </a:r>
            <a:r>
              <a:rPr lang="en-US" sz="1600" i="1" dirty="0" err="1"/>
              <a:t>vệ</a:t>
            </a:r>
            <a:r>
              <a:rPr lang="en-US" sz="1600" i="1" dirty="0"/>
              <a:t> </a:t>
            </a:r>
            <a:r>
              <a:rPr lang="en-US" sz="1600" i="1" dirty="0" err="1"/>
              <a:t>nguồn</a:t>
            </a:r>
            <a:r>
              <a:rPr lang="en-US" sz="1600" i="1" dirty="0"/>
              <a:t> </a:t>
            </a:r>
            <a:r>
              <a:rPr lang="en-US" sz="1600" i="1" dirty="0" err="1"/>
              <a:t>lợi</a:t>
            </a:r>
            <a:r>
              <a:rPr lang="en-US" sz="1600" i="1" dirty="0"/>
              <a:t> </a:t>
            </a:r>
            <a:r>
              <a:rPr lang="en-US" sz="1600" i="1" dirty="0" err="1"/>
              <a:t>thuỷ</a:t>
            </a:r>
            <a:r>
              <a:rPr lang="en-US" sz="1600" i="1" dirty="0"/>
              <a:t> </a:t>
            </a:r>
            <a:r>
              <a:rPr lang="en-US" sz="1600" i="1" dirty="0" err="1"/>
              <a:t>sản</a:t>
            </a:r>
            <a:r>
              <a:rPr lang="en-US" sz="1600" i="1" dirty="0"/>
              <a:t> </a:t>
            </a:r>
          </a:p>
        </p:txBody>
      </p:sp>
      <p:sp>
        <p:nvSpPr>
          <p:cNvPr id="25" name="TextBox 24">
            <a:extLst>
              <a:ext uri="{FF2B5EF4-FFF2-40B4-BE49-F238E27FC236}">
                <a16:creationId xmlns:a16="http://schemas.microsoft.com/office/drawing/2014/main" id="{D5569A40-9273-1FA3-AF64-9D9E80A7C205}"/>
              </a:ext>
            </a:extLst>
          </p:cNvPr>
          <p:cNvSpPr txBox="1"/>
          <p:nvPr/>
        </p:nvSpPr>
        <p:spPr>
          <a:xfrm>
            <a:off x="647170" y="2962102"/>
            <a:ext cx="2821910" cy="1077218"/>
          </a:xfrm>
          <a:prstGeom prst="rect">
            <a:avLst/>
          </a:prstGeom>
          <a:solidFill>
            <a:srgbClr val="FDD762"/>
          </a:solidFill>
        </p:spPr>
        <p:txBody>
          <a:bodyPr wrap="square">
            <a:spAutoFit/>
          </a:bodyPr>
          <a:lstStyle/>
          <a:p>
            <a:pPr algn="just"/>
            <a:r>
              <a:rPr lang="vi-VN" sz="1600" b="1" dirty="0"/>
              <a:t>Trích Luật Tài nguyên nước năm 2012 </a:t>
            </a:r>
          </a:p>
          <a:p>
            <a:pPr algn="just"/>
            <a:r>
              <a:rPr lang="vi-VN" sz="1600" i="1" dirty="0"/>
              <a:t>Điều 9. Các hành vi bị nghiêm cấm </a:t>
            </a:r>
          </a:p>
        </p:txBody>
      </p:sp>
    </p:spTree>
    <p:extLst>
      <p:ext uri="{BB962C8B-B14F-4D97-AF65-F5344CB8AC3E}">
        <p14:creationId xmlns:p14="http://schemas.microsoft.com/office/powerpoint/2010/main" val="22027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2232</Words>
  <Application>Microsoft Office PowerPoint</Application>
  <PresentationFormat>On-screen Show (16:9)</PresentationFormat>
  <Paragraphs>112</Paragraphs>
  <Slides>29</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SVN-Internation</vt:lpstr>
      <vt:lpstr>Bebas Neue</vt:lpstr>
      <vt:lpstr>SVN-Caprica Script</vt:lpstr>
      <vt:lpstr>SVN-Sarifa</vt:lpstr>
      <vt:lpstr>inpin heiti</vt:lpstr>
      <vt:lpstr>Lato</vt:lpstr>
      <vt:lpstr>PT Sans</vt:lpstr>
      <vt:lpstr>Arial</vt:lpstr>
      <vt:lpstr>Manjari</vt:lpstr>
      <vt:lpstr>Times New Roman</vt:lpstr>
      <vt:lpstr>Open Sans</vt:lpstr>
      <vt:lpstr>Environmental Protection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ra những việc làm khác để bảo vệ  môi trường và tài nguyên thiên nhiên.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26</cp:revision>
  <dcterms:modified xsi:type="dcterms:W3CDTF">2024-11-26T01:29:31Z</dcterms:modified>
</cp:coreProperties>
</file>