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0"/>
  </p:notesMasterIdLst>
  <p:sldIdLst>
    <p:sldId id="257" r:id="rId7"/>
    <p:sldId id="258" r:id="rId8"/>
    <p:sldId id="264" r:id="rId9"/>
    <p:sldId id="265" r:id="rId10"/>
    <p:sldId id="266" r:id="rId11"/>
    <p:sldId id="283" r:id="rId12"/>
    <p:sldId id="284" r:id="rId13"/>
    <p:sldId id="267" r:id="rId14"/>
    <p:sldId id="268" r:id="rId15"/>
    <p:sldId id="269" r:id="rId16"/>
    <p:sldId id="285" r:id="rId17"/>
    <p:sldId id="295" r:id="rId18"/>
    <p:sldId id="294" r:id="rId19"/>
    <p:sldId id="270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4.gif"/><Relationship Id="rId17" Type="http://schemas.openxmlformats.org/officeDocument/2006/relationships/image" Target="../media/image22.gif"/><Relationship Id="rId2" Type="http://schemas.openxmlformats.org/officeDocument/2006/relationships/audio" Target="../media/media2.mp3"/><Relationship Id="rId16" Type="http://schemas.openxmlformats.org/officeDocument/2006/relationships/image" Target="../media/image21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0.gif"/><Relationship Id="rId10" Type="http://schemas.openxmlformats.org/officeDocument/2006/relationships/audio" Target="../media/media6.mp3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5.gif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microsoft.com/office/2007/relationships/media" Target="../media/media7.mp4"/><Relationship Id="rId16" Type="http://schemas.openxmlformats.org/officeDocument/2006/relationships/image" Target="../media/image17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4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gif"/><Relationship Id="rId12" Type="http://schemas.openxmlformats.org/officeDocument/2006/relationships/image" Target="../media/image25.gif"/><Relationship Id="rId17" Type="http://schemas.openxmlformats.org/officeDocument/2006/relationships/image" Target="../media/image28.png"/><Relationship Id="rId2" Type="http://schemas.microsoft.com/office/2007/relationships/media" Target="../media/media7.mp4"/><Relationship Id="rId16" Type="http://schemas.openxmlformats.org/officeDocument/2006/relationships/image" Target="../media/image29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gif"/><Relationship Id="rId12" Type="http://schemas.openxmlformats.org/officeDocument/2006/relationships/image" Target="../media/image22.gif"/><Relationship Id="rId17" Type="http://schemas.openxmlformats.org/officeDocument/2006/relationships/image" Target="../media/image28.png"/><Relationship Id="rId2" Type="http://schemas.microsoft.com/office/2007/relationships/media" Target="../media/media7.mp4"/><Relationship Id="rId16" Type="http://schemas.openxmlformats.org/officeDocument/2006/relationships/image" Target="../media/image30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22.gif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gif"/><Relationship Id="rId12" Type="http://schemas.openxmlformats.org/officeDocument/2006/relationships/image" Target="../media/image24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6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1.wav"/><Relationship Id="rId15" Type="http://schemas.openxmlformats.org/officeDocument/2006/relationships/image" Target="../media/image17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gif"/><Relationship Id="rId12" Type="http://schemas.openxmlformats.org/officeDocument/2006/relationships/image" Target="../media/image25.gif"/><Relationship Id="rId17" Type="http://schemas.openxmlformats.org/officeDocument/2006/relationships/image" Target="../media/image28.png"/><Relationship Id="rId2" Type="http://schemas.microsoft.com/office/2007/relationships/media" Target="../media/media7.mp4"/><Relationship Id="rId16" Type="http://schemas.openxmlformats.org/officeDocument/2006/relationships/image" Target="../media/image29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784</TotalTime>
  <Words>1301</Words>
  <Application>Microsoft Office PowerPoint</Application>
  <PresentationFormat>Màn hình rộng</PresentationFormat>
  <Paragraphs>229</Paragraphs>
  <Slides>23</Slides>
  <Notes>10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45</cp:revision>
  <dcterms:created xsi:type="dcterms:W3CDTF">2021-06-07T13:44:30Z</dcterms:created>
  <dcterms:modified xsi:type="dcterms:W3CDTF">2023-10-22T12:22:02Z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