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</p:sldMasterIdLst>
  <p:notesMasterIdLst>
    <p:notesMasterId r:id="rId44"/>
  </p:notesMasterIdLst>
  <p:sldIdLst>
    <p:sldId id="256" r:id="rId6"/>
    <p:sldId id="257" r:id="rId7"/>
    <p:sldId id="258" r:id="rId8"/>
    <p:sldId id="264" r:id="rId9"/>
    <p:sldId id="265" r:id="rId10"/>
    <p:sldId id="266" r:id="rId11"/>
    <p:sldId id="283" r:id="rId12"/>
    <p:sldId id="284" r:id="rId13"/>
    <p:sldId id="267" r:id="rId14"/>
    <p:sldId id="294" r:id="rId15"/>
    <p:sldId id="268" r:id="rId16"/>
    <p:sldId id="295" r:id="rId17"/>
    <p:sldId id="269" r:id="rId18"/>
    <p:sldId id="285" r:id="rId19"/>
    <p:sldId id="296" r:id="rId20"/>
    <p:sldId id="270" r:id="rId21"/>
    <p:sldId id="316" r:id="rId22"/>
    <p:sldId id="315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279" r:id="rId42"/>
    <p:sldId id="26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F33CC"/>
    <a:srgbClr val="1F4E79"/>
    <a:srgbClr val="15142A"/>
    <a:srgbClr val="FAED3B"/>
    <a:srgbClr val="70AD47"/>
    <a:srgbClr val="A7FDFF"/>
    <a:srgbClr val="3CDFE6"/>
    <a:srgbClr val="0C0D0E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 varScale="1">
        <p:scale>
          <a:sx n="68" d="100"/>
          <a:sy n="68" d="100"/>
        </p:scale>
        <p:origin x="-93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85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98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54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1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30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88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6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58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34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04/11/2024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9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134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49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868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29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262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21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27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04/11/2024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40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04/11/2024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04/11/2024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04/11/2024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04/11/2024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04/11/2024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04/11/2024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04/11/2024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04/11/2024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04/11/2024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2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svg"/><Relationship Id="rId9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24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21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21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27.xml"/><Relationship Id="rId5" Type="http://schemas.openxmlformats.org/officeDocument/2006/relationships/slide" Target="slide26.xml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24.xml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24.xml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30.xml"/><Relationship Id="rId5" Type="http://schemas.openxmlformats.org/officeDocument/2006/relationships/slide" Target="slide28.xml"/><Relationship Id="rId4" Type="http://schemas.openxmlformats.org/officeDocument/2006/relationships/slide" Target="slide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27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27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33.xml"/><Relationship Id="rId5" Type="http://schemas.openxmlformats.org/officeDocument/2006/relationships/slide" Target="slide32.xml"/><Relationship Id="rId4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30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30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36.xml"/><Relationship Id="rId4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33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33.xm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slide" Target="slide37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=""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994074"/>
          </a:xfrm>
        </p:spPr>
        <p:txBody>
          <a:bodyPr>
            <a:noAutofit/>
          </a:bodyPr>
          <a:lstStyle/>
          <a:p>
            <a: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 CHUNG VÀ BỘI CHUNG </a:t>
            </a:r>
            <a:br>
              <a:rPr lang="en-US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 NHẤT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1" descr="Clipboard">
            <a:extLst>
              <a:ext uri="{FF2B5EF4-FFF2-40B4-BE49-F238E27FC236}">
                <a16:creationId xmlns=""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=""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=""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</a:p>
        </p:txBody>
      </p:sp>
      <p:sp>
        <p:nvSpPr>
          <p:cNvPr id="14" name="!!1">
            <a:extLst>
              <a:ext uri="{FF2B5EF4-FFF2-40B4-BE49-F238E27FC236}">
                <a16:creationId xmlns=""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5011653" y="1908068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</a:t>
            </a:r>
            <a:endParaRPr lang="en-US" sz="4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1435462" y="987452"/>
            <a:ext cx="9936181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BC(3,4,6) = {0;12;24;36;…}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   BCNN(3,4,6) = 12.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41478" y="162913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700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mc="http://schemas.openxmlformats.org/markup-compatibility/2006" xmlns:a14="http://schemas.microsoft.com/office/drawing/2010/main" xmlns="" xmlns:a16="http://schemas.microsoft.com/office/drawing/2014/main" id="{3EB32F49-3D44-4F28-BF72-F7004207C04D}"/>
              </a:ext>
            </a:extLst>
          </p:cNvPr>
          <p:cNvSpPr txBox="1"/>
          <p:nvPr/>
        </p:nvSpPr>
        <p:spPr>
          <a:xfrm>
            <a:off x="2091068" y="905255"/>
            <a:ext cx="413492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883001" y="50827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1641727" y="1388492"/>
            <a:ext cx="1000316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BC(8,12)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BCNN(8,12).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BC(8,12)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BCNN(8,12). 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382215"/>
              </p:ext>
            </p:extLst>
          </p:nvPr>
        </p:nvGraphicFramePr>
        <p:xfrm>
          <a:off x="802012" y="2043064"/>
          <a:ext cx="1049851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/>
                <a:gridCol w="562741"/>
                <a:gridCol w="691401"/>
                <a:gridCol w="650885"/>
                <a:gridCol w="698509"/>
                <a:gridCol w="698509"/>
                <a:gridCol w="730259"/>
                <a:gridCol w="738197"/>
                <a:gridCol w="730259"/>
                <a:gridCol w="637041"/>
                <a:gridCol w="832332"/>
                <a:gridCol w="907928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</a:tbl>
          </a:graphicData>
        </a:graphic>
      </p:graphicFrame>
      <p:pic>
        <p:nvPicPr>
          <p:cNvPr id="21" name="!!3" descr="Wondering | Grappige gezichten, Smiley, Grappige plaatjes">
            <a:extLst>
              <a:ext uri="{FF2B5EF4-FFF2-40B4-BE49-F238E27FC236}">
                <a16:creationId xmlns=""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34" y="99749"/>
            <a:ext cx="1406948" cy="16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162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mc="http://schemas.openxmlformats.org/markup-compatibility/2006" xmlns:a14="http://schemas.microsoft.com/office/drawing/2010/main" xmlns="" xmlns:a16="http://schemas.microsoft.com/office/drawing/2014/main" id="{3EB32F49-3D44-4F28-BF72-F7004207C04D}"/>
              </a:ext>
            </a:extLst>
          </p:cNvPr>
          <p:cNvSpPr txBox="1"/>
          <p:nvPr/>
        </p:nvSpPr>
        <p:spPr>
          <a:xfrm>
            <a:off x="1115708" y="889841"/>
            <a:ext cx="413492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883001" y="50827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1883001" y="3978207"/>
            <a:ext cx="10003168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BC(8,12)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24, 48, 72.</a:t>
            </a:r>
          </a:p>
          <a:p>
            <a:pPr marL="514350" indent="-514350">
              <a:buAutoNum type="alphaLcParenR"/>
            </a:pP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BCNN(8,12) = 24.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24 : 24 = 1.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48 : 24 = 2.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72 : 24 = 3.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342303"/>
              </p:ext>
            </p:extLst>
          </p:nvPr>
        </p:nvGraphicFramePr>
        <p:xfrm>
          <a:off x="934623" y="1683365"/>
          <a:ext cx="1049851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/>
                <a:gridCol w="562741"/>
                <a:gridCol w="691401"/>
                <a:gridCol w="650885"/>
                <a:gridCol w="698509"/>
                <a:gridCol w="698509"/>
                <a:gridCol w="730259"/>
                <a:gridCol w="738197"/>
                <a:gridCol w="730259"/>
                <a:gridCol w="637041"/>
                <a:gridCol w="832332"/>
                <a:gridCol w="907928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1220413" y="1062138"/>
            <a:ext cx="1037441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092270"/>
              </p:ext>
            </p:extLst>
          </p:nvPr>
        </p:nvGraphicFramePr>
        <p:xfrm>
          <a:off x="932542" y="1677691"/>
          <a:ext cx="1049851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/>
                <a:gridCol w="562741"/>
                <a:gridCol w="691401"/>
                <a:gridCol w="650885"/>
                <a:gridCol w="698509"/>
                <a:gridCol w="698509"/>
                <a:gridCol w="730259"/>
                <a:gridCol w="738197"/>
                <a:gridCol w="730259"/>
                <a:gridCol w="637041"/>
                <a:gridCol w="832332"/>
                <a:gridCol w="907928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 rot="1877657">
            <a:off x="4980491" y="1523523"/>
            <a:ext cx="908253" cy="22331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42" y="5086466"/>
            <a:ext cx="2423795" cy="16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47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4">
            <a:extLst>
              <a:ext uri="{FF2B5EF4-FFF2-40B4-BE49-F238E27FC236}">
                <a16:creationId xmlns=""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96" y="1806878"/>
            <a:ext cx="8676942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=""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883000" y="211410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80" y="975019"/>
            <a:ext cx="8676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31" y="1230953"/>
            <a:ext cx="2294782" cy="2310942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96" y="4135228"/>
            <a:ext cx="8676942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0, 1, 2,...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80" y="3294665"/>
            <a:ext cx="8676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863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4">
            <a:extLst>
              <a:ext uri="{FF2B5EF4-FFF2-40B4-BE49-F238E27FC236}">
                <a16:creationId xmlns=""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5472" y="1054696"/>
            <a:ext cx="176041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=""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31" y="4063650"/>
            <a:ext cx="825804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30, 60, 90.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31" y="1771846"/>
            <a:ext cx="849856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324" y="3078028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032141" y="245213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529" y="2724730"/>
            <a:ext cx="2467762" cy="200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4">
            <a:extLst>
              <a:ext uri="{FF2B5EF4-FFF2-40B4-BE49-F238E27FC236}">
                <a16:creationId xmlns=""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0599" y="1063651"/>
            <a:ext cx="267893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=""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974" y="4155090"/>
            <a:ext cx="835095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300, 600, 900.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974" y="1778451"/>
            <a:ext cx="8188397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421519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093523" y="260209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phic 27" descr="Clipboard">
            <a:extLst>
              <a:ext uri="{FF2B5EF4-FFF2-40B4-BE49-F238E27FC236}">
                <a16:creationId xmlns=""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232571" y="3057091"/>
            <a:ext cx="2077981" cy="2077981"/>
          </a:xfrm>
          <a:prstGeom prst="rect">
            <a:avLst/>
          </a:prstGeom>
        </p:spPr>
      </p:pic>
      <p:pic>
        <p:nvPicPr>
          <p:cNvPr id="15" name="Graphic 31" descr="Pencil">
            <a:extLst>
              <a:ext uri="{FF2B5EF4-FFF2-40B4-BE49-F238E27FC236}">
                <a16:creationId xmlns=""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65176" y="3607463"/>
            <a:ext cx="1221150" cy="1221150"/>
          </a:xfrm>
          <a:prstGeom prst="rect">
            <a:avLst/>
          </a:prstGeom>
        </p:spPr>
      </p:pic>
      <p:pic>
        <p:nvPicPr>
          <p:cNvPr id="16" name="Graphic 18" descr="Ruler">
            <a:extLst>
              <a:ext uri="{FF2B5EF4-FFF2-40B4-BE49-F238E27FC236}">
                <a16:creationId xmlns=""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8311222">
            <a:off x="214790" y="2056929"/>
            <a:ext cx="1574403" cy="15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564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" y="493723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146" y="1328406"/>
            <a:ext cx="10739120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185946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80" y="1742376"/>
            <a:ext cx="1180592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6">
                <a:extLst>
                  <a:ext uri="{FF2B5EF4-FFF2-40B4-BE49-F238E27FC236}">
                    <a16:creationId xmlns="" xmlns:a16="http://schemas.microsoft.com/office/drawing/2014/main" id="{04D47F80-AD84-4BC4-B02E-F977E4577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B(6) = {0;6;12;18;24;30;…}</a:t>
                </a:r>
              </a:p>
              <a:p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phải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</a:t>
                </a:r>
              </a:p>
              <a:p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B(8) = {0;8;16;24;32…}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Vì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như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nhau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nên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BCNN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8.</a:t>
                </a:r>
                <a:endParaRPr lang="en-US" sz="3400" b="1" dirty="0">
                  <a:solidFill>
                    <a:srgbClr val="0070C0"/>
                  </a:solidFill>
                  <a:latin typeface="Arial" panose="020B0604020202020204" pitchFamily="34" charset="0"/>
                  <a:ea typeface="Tahoma"/>
                  <a:cs typeface="Arial" panose="020B0604020202020204" pitchFamily="34" charset="0"/>
                </a:endParaRPr>
              </a:p>
              <a:p>
                <a:r>
                  <a:rPr lang="en-US" sz="3400" b="1" dirty="0" smtClean="0">
                    <a:solidFill>
                      <a:srgbClr val="0070C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3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BCNN(6,8) = 24.</a:t>
                </a:r>
              </a:p>
              <a:p>
                <a:pPr algn="just"/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24 : 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8 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= 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3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endParaRPr lang="en-US" sz="3400" b="1" dirty="0">
                  <a:solidFill>
                    <a:srgbClr val="0070C0"/>
                  </a:solidFill>
                  <a:latin typeface="Arial" panose="020B0604020202020204" pitchFamily="34" charset="0"/>
                  <a:ea typeface="Tahoma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được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24 : 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6 </a:t>
                </a:r>
                <a:r>
                  <a:rPr lang="en-US" sz="3400" b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= </a:t>
                </a:r>
                <a:r>
                  <a:rPr lang="en-US" sz="3400" b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4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.</a:t>
                </a:r>
                <a:endParaRPr lang="en-US" sz="3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4D47F80-AD84-4BC4-B02E-F977E4577B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blipFill rotWithShape="1">
                <a:blip r:embed="rId3"/>
                <a:stretch>
                  <a:fillRect l="-1378" t="-1271" b="-406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299" y="64481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636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828427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409" y="1723816"/>
            <a:ext cx="9525504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ƯCLN(7,8).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BCNN(7,8). So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!!3" descr="Chuyên đề về xác định công thức của hợp chất vô cơ và hữu cơ - Tech12h">
            <a:extLst>
              <a:ext uri="{FF2B5EF4-FFF2-40B4-BE49-F238E27FC236}">
                <a16:creationId xmlns=""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94" y="1723816"/>
            <a:ext cx="2222255" cy="187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084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709838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1926205"/>
            <a:ext cx="9675587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Ư(7) = {1;7}; Ư(8) = {1;8}.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ƯCLN(7,8) = 1.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BCNN(7,8) = 56.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BCNN(7,8) = 7.8.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2968" y="132539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00" y="837769"/>
            <a:ext cx="2161649" cy="2176872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5189286"/>
            <a:ext cx="944987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triped Right Arrow 2"/>
          <p:cNvSpPr/>
          <p:nvPr/>
        </p:nvSpPr>
        <p:spPr>
          <a:xfrm>
            <a:off x="965200" y="5317522"/>
            <a:ext cx="1330960" cy="882299"/>
          </a:xfrm>
          <a:prstGeom prst="strip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947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8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=""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6380" y="4767467"/>
            <a:ext cx="798725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!!3" descr="Wondering | Grappige gezichten, Smiley, Grappige plaatjes">
            <a:extLst>
              <a:ext uri="{FF2B5EF4-FFF2-40B4-BE49-F238E27FC236}">
                <a16:creationId xmlns=""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64" y="4236918"/>
            <a:ext cx="1896036" cy="228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20" y="2339978"/>
            <a:ext cx="2143125" cy="2143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271" y="2595255"/>
            <a:ext cx="1902293" cy="1953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693" y="673908"/>
            <a:ext cx="2336441" cy="2315991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193651" y="723105"/>
            <a:ext cx="3239159" cy="1587639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7087135" y="782320"/>
            <a:ext cx="2829587" cy="1538113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intro">
            <a:hlinkClick r:id="" action="ppaction://media"/>
            <a:extLst>
              <a:ext uri="{FF2B5EF4-FFF2-40B4-BE49-F238E27FC236}">
                <a16:creationId xmlns:a16="http://schemas.microsoft.com/office/drawing/2014/main" xmlns="" id="{A1A60AED-47BC-465D-9B27-363E045119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274162E-DB9A-4775-B720-607E7A77E262}"/>
              </a:ext>
            </a:extLst>
          </p:cNvPr>
          <p:cNvSpPr/>
          <p:nvPr/>
        </p:nvSpPr>
        <p:spPr>
          <a:xfrm>
            <a:off x="3374572" y="4680860"/>
            <a:ext cx="5442857" cy="1799772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9600" b="1">
                <a:solidFill>
                  <a:prstClr val="white"/>
                </a:solidFill>
              </a:rPr>
              <a:t>PLAY</a:t>
            </a:r>
          </a:p>
        </p:txBody>
      </p:sp>
      <p:sp>
        <p:nvSpPr>
          <p:cNvPr id="4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7" name="Rectangle 6"/>
          <p:cNvSpPr/>
          <p:nvPr/>
        </p:nvSpPr>
        <p:spPr>
          <a:xfrm>
            <a:off x="5536366" y="493723"/>
            <a:ext cx="6127313" cy="3095779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Wave1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smtClean="0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GIẢI CỨU HUGO</a:t>
            </a:r>
            <a:r>
              <a:rPr kumimoji="0" lang="en-US" sz="5400" b="1" i="0" u="none" strike="noStrike" kern="0" cap="none" spc="0" normalizeH="0" baseline="0" noProof="0" dirty="0" smtClean="0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</a:p>
        </p:txBody>
      </p:sp>
      <p:sp>
        <p:nvSpPr>
          <p:cNvPr id="8" name="Horizontal Scroll 7"/>
          <p:cNvSpPr/>
          <p:nvPr/>
        </p:nvSpPr>
        <p:spPr>
          <a:xfrm>
            <a:off x="1778000" y="619761"/>
            <a:ext cx="8046720" cy="4968239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GIẢI CỨU HUGO</a:t>
            </a:r>
          </a:p>
          <a:p>
            <a:pPr algn="ctr"/>
            <a:endParaRPr lang="en-US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8008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5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xmlns="" id="{8837FB28-9FD8-450C-823C-020C35D39319}"/>
              </a:ext>
            </a:extLst>
          </p:cNvPr>
          <p:cNvSpPr/>
          <p:nvPr/>
        </p:nvSpPr>
        <p:spPr>
          <a:xfrm>
            <a:off x="4704080" y="5258526"/>
            <a:ext cx="1095103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80DD7C02-37F0-4E48-9A4C-E5E6CAF0BEDD}"/>
              </a:ext>
            </a:extLst>
          </p:cNvPr>
          <p:cNvSpPr/>
          <p:nvPr/>
        </p:nvSpPr>
        <p:spPr>
          <a:xfrm>
            <a:off x="6445976" y="5258526"/>
            <a:ext cx="1013641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F8187096-9889-4519-857B-9AB32715DF3A}"/>
              </a:ext>
            </a:extLst>
          </p:cNvPr>
          <p:cNvSpPr/>
          <p:nvPr/>
        </p:nvSpPr>
        <p:spPr>
          <a:xfrm>
            <a:off x="8106410" y="5258526"/>
            <a:ext cx="1092357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xmlns="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BC(6,15)?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xmlns="" id="{C57DDB14-59FF-43F0-A5B8-F943CFA84B6B}"/>
              </a:ext>
            </a:extLst>
          </p:cNvPr>
          <p:cNvSpPr/>
          <p:nvPr/>
        </p:nvSpPr>
        <p:spPr>
          <a:xfrm>
            <a:off x="1944914" y="1428207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{0;15;30;45;…}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xmlns="" id="{D23DBB3E-C059-4C95-BA4D-14EB215371E1}"/>
              </a:ext>
            </a:extLst>
          </p:cNvPr>
          <p:cNvSpPr/>
          <p:nvPr/>
        </p:nvSpPr>
        <p:spPr>
          <a:xfrm>
            <a:off x="1944912" y="2854235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{0;30;60;90;…}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0489B79-CF00-4A69-A4C8-D55A1D195BF1}"/>
              </a:ext>
            </a:extLst>
          </p:cNvPr>
          <p:cNvSpPr/>
          <p:nvPr/>
        </p:nvSpPr>
        <p:spPr>
          <a:xfrm>
            <a:off x="1944913" y="214122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{0;6;30;45,…}</a:t>
            </a:r>
          </a:p>
        </p:txBody>
      </p:sp>
      <p:sp>
        <p:nvSpPr>
          <p:cNvPr id="16" name="Arrow: Pentagon 15">
            <a:hlinkClick r:id="rId5" action="ppaction://hlinksldjump"/>
            <a:extLst>
              <a:ext uri="{FF2B5EF4-FFF2-40B4-BE49-F238E27FC236}">
                <a16:creationId xmlns:a16="http://schemas.microsoft.com/office/drawing/2014/main" xmlns="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8038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:a16="http://schemas.microsoft.com/office/drawing/2014/main" xmlns="" id="{B2B039CB-E3A6-46AE-84C3-0DFF9CD38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83748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2">
            <a:hlinkClick r:id="" action="ppaction://media"/>
            <a:extLst>
              <a:ext uri="{FF2B5EF4-FFF2-40B4-BE49-F238E27FC236}">
                <a16:creationId xmlns:a16="http://schemas.microsoft.com/office/drawing/2014/main" xmlns="" id="{F5521847-6AB7-4AA5-9294-1FD0333B4F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61698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8837FB28-9FD8-450C-823C-020C35D39319}"/>
              </a:ext>
            </a:extLst>
          </p:cNvPr>
          <p:cNvSpPr/>
          <p:nvPr/>
        </p:nvSpPr>
        <p:spPr>
          <a:xfrm>
            <a:off x="4687388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80DD7C02-37F0-4E48-9A4C-E5E6CAF0BEDD}"/>
              </a:ext>
            </a:extLst>
          </p:cNvPr>
          <p:cNvSpPr/>
          <p:nvPr/>
        </p:nvSpPr>
        <p:spPr>
          <a:xfrm>
            <a:off x="6396899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F8187096-9889-4519-857B-9AB32715DF3A}"/>
              </a:ext>
            </a:extLst>
          </p:cNvPr>
          <p:cNvSpPr/>
          <p:nvPr/>
        </p:nvSpPr>
        <p:spPr>
          <a:xfrm>
            <a:off x="8106410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xmlns="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BCNN(10;12) = 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xmlns="" id="{C57DDB14-59FF-43F0-A5B8-F943CFA84B6B}"/>
              </a:ext>
            </a:extLst>
          </p:cNvPr>
          <p:cNvSpPr/>
          <p:nvPr/>
        </p:nvSpPr>
        <p:spPr>
          <a:xfrm>
            <a:off x="1944912" y="2876372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30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xmlns="" id="{D23DBB3E-C059-4C95-BA4D-14EB215371E1}"/>
              </a:ext>
            </a:extLst>
          </p:cNvPr>
          <p:cNvSpPr/>
          <p:nvPr/>
        </p:nvSpPr>
        <p:spPr>
          <a:xfrm>
            <a:off x="1944911" y="1415327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0489B79-CF00-4A69-A4C8-D55A1D195BF1}"/>
              </a:ext>
            </a:extLst>
          </p:cNvPr>
          <p:cNvSpPr/>
          <p:nvPr/>
        </p:nvSpPr>
        <p:spPr>
          <a:xfrm>
            <a:off x="1944913" y="214122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120</a:t>
            </a: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xmlns="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39426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xmlns="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  <a:hlinkClick r:id="rId6" action="ppaction://hlinksldjump"/>
              </a:rPr>
              <a:t>BACK</a:t>
            </a:r>
            <a:endParaRPr lang="en-US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34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xmlns="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  <a:hlinkClick r:id="rId6" action="ppaction://hlinksldjump"/>
              </a:rPr>
              <a:t>BACK</a:t>
            </a:r>
            <a:endParaRPr lang="en-US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02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8837FB28-9FD8-450C-823C-020C35D39319}"/>
              </a:ext>
            </a:extLst>
          </p:cNvPr>
          <p:cNvSpPr/>
          <p:nvPr/>
        </p:nvSpPr>
        <p:spPr>
          <a:xfrm>
            <a:off x="4704095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80DD7C02-37F0-4E48-9A4C-E5E6CAF0BEDD}"/>
              </a:ext>
            </a:extLst>
          </p:cNvPr>
          <p:cNvSpPr/>
          <p:nvPr/>
        </p:nvSpPr>
        <p:spPr>
          <a:xfrm>
            <a:off x="6432919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F8187096-9889-4519-857B-9AB32715DF3A}"/>
              </a:ext>
            </a:extLst>
          </p:cNvPr>
          <p:cNvSpPr/>
          <p:nvPr/>
        </p:nvSpPr>
        <p:spPr>
          <a:xfrm>
            <a:off x="8161743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 dirty="0" smtClean="0">
                <a:solidFill>
                  <a:prstClr val="white"/>
                </a:solidFill>
              </a:rPr>
              <a:t>C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xmlns="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BCNN (5,7,15) = 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xmlns="" id="{C57DDB14-59FF-43F0-A5B8-F943CFA84B6B}"/>
              </a:ext>
            </a:extLst>
          </p:cNvPr>
          <p:cNvSpPr/>
          <p:nvPr/>
        </p:nvSpPr>
        <p:spPr>
          <a:xfrm>
            <a:off x="1944912" y="2876372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225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xmlns="" id="{D23DBB3E-C059-4C95-BA4D-14EB215371E1}"/>
              </a:ext>
            </a:extLst>
          </p:cNvPr>
          <p:cNvSpPr/>
          <p:nvPr/>
        </p:nvSpPr>
        <p:spPr>
          <a:xfrm>
            <a:off x="1944911" y="2140488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105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0489B79-CF00-4A69-A4C8-D55A1D195BF1}"/>
              </a:ext>
            </a:extLst>
          </p:cNvPr>
          <p:cNvSpPr/>
          <p:nvPr/>
        </p:nvSpPr>
        <p:spPr>
          <a:xfrm>
            <a:off x="1944912" y="1411876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35</a:t>
            </a: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xmlns="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 dirty="0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28880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xmlns="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96395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xmlns="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00154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66010" y="726308"/>
            <a:ext cx="1012711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nay: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!!3" descr="Chuyên đề về xác định công thức của hợp chất vô cơ và hữu cơ - Tech12h">
            <a:extLst>
              <a:ext uri="{FF2B5EF4-FFF2-40B4-BE49-F238E27FC236}">
                <a16:creationId xmlns=""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939" y="2936026"/>
            <a:ext cx="3783373" cy="319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8837FB28-9FD8-450C-823C-020C35D39319}"/>
              </a:ext>
            </a:extLst>
          </p:cNvPr>
          <p:cNvSpPr/>
          <p:nvPr/>
        </p:nvSpPr>
        <p:spPr>
          <a:xfrm>
            <a:off x="4744384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80DD7C02-37F0-4E48-9A4C-E5E6CAF0BEDD}"/>
              </a:ext>
            </a:extLst>
          </p:cNvPr>
          <p:cNvSpPr/>
          <p:nvPr/>
        </p:nvSpPr>
        <p:spPr>
          <a:xfrm>
            <a:off x="6433639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F8187096-9889-4519-857B-9AB32715DF3A}"/>
              </a:ext>
            </a:extLst>
          </p:cNvPr>
          <p:cNvSpPr/>
          <p:nvPr/>
        </p:nvSpPr>
        <p:spPr>
          <a:xfrm>
            <a:off x="8122894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xmlns="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Cho BCNN(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25. </a:t>
            </a:r>
          </a:p>
          <a:p>
            <a:pPr algn="ctr" defTabSz="457200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xmlns="" id="{C57DDB14-59FF-43F0-A5B8-F943CFA84B6B}"/>
              </a:ext>
            </a:extLst>
          </p:cNvPr>
          <p:cNvSpPr/>
          <p:nvPr/>
        </p:nvSpPr>
        <p:spPr>
          <a:xfrm>
            <a:off x="1944912" y="2876372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{0;1;5;25;…}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xmlns="" id="{D23DBB3E-C059-4C95-BA4D-14EB215371E1}"/>
              </a:ext>
            </a:extLst>
          </p:cNvPr>
          <p:cNvSpPr/>
          <p:nvPr/>
        </p:nvSpPr>
        <p:spPr>
          <a:xfrm>
            <a:off x="1944911" y="1415327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{0;25;50;75;…}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0489B79-CF00-4A69-A4C8-D55A1D195BF1}"/>
              </a:ext>
            </a:extLst>
          </p:cNvPr>
          <p:cNvSpPr/>
          <p:nvPr/>
        </p:nvSpPr>
        <p:spPr>
          <a:xfrm>
            <a:off x="1944913" y="214122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{0;25;30;35;….}</a:t>
            </a: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xmlns="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08601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xmlns="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7651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xmlns="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 dirty="0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53629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xmlns="" id="{8837FB28-9FD8-450C-823C-020C35D39319}"/>
              </a:ext>
            </a:extLst>
          </p:cNvPr>
          <p:cNvSpPr/>
          <p:nvPr/>
        </p:nvSpPr>
        <p:spPr>
          <a:xfrm>
            <a:off x="4677229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80DD7C02-37F0-4E48-9A4C-E5E6CAF0BEDD}"/>
              </a:ext>
            </a:extLst>
          </p:cNvPr>
          <p:cNvSpPr/>
          <p:nvPr/>
        </p:nvSpPr>
        <p:spPr>
          <a:xfrm>
            <a:off x="6419487" y="5243285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F8187096-9889-4519-857B-9AB32715DF3A}"/>
              </a:ext>
            </a:extLst>
          </p:cNvPr>
          <p:cNvSpPr/>
          <p:nvPr/>
        </p:nvSpPr>
        <p:spPr>
          <a:xfrm>
            <a:off x="8161745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xmlns="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871470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BCNN(7,11)?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xmlns="" id="{C57DDB14-59FF-43F0-A5B8-F943CFA84B6B}"/>
              </a:ext>
            </a:extLst>
          </p:cNvPr>
          <p:cNvSpPr/>
          <p:nvPr/>
        </p:nvSpPr>
        <p:spPr>
          <a:xfrm>
            <a:off x="1944914" y="1428207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35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xmlns="" id="{D23DBB3E-C059-4C95-BA4D-14EB215371E1}"/>
              </a:ext>
            </a:extLst>
          </p:cNvPr>
          <p:cNvSpPr/>
          <p:nvPr/>
        </p:nvSpPr>
        <p:spPr>
          <a:xfrm>
            <a:off x="1944913" y="2854236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77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0489B79-CF00-4A69-A4C8-D55A1D195BF1}"/>
              </a:ext>
            </a:extLst>
          </p:cNvPr>
          <p:cNvSpPr/>
          <p:nvPr/>
        </p:nvSpPr>
        <p:spPr>
          <a:xfrm>
            <a:off x="1944913" y="214122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18</a:t>
            </a:r>
          </a:p>
        </p:txBody>
      </p:sp>
      <p:sp>
        <p:nvSpPr>
          <p:cNvPr id="16" name="Arrow: Pentagon 15">
            <a:hlinkClick r:id="rId5" action="ppaction://hlinksldjump"/>
            <a:extLst>
              <a:ext uri="{FF2B5EF4-FFF2-40B4-BE49-F238E27FC236}">
                <a16:creationId xmlns:a16="http://schemas.microsoft.com/office/drawing/2014/main" xmlns="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 dirty="0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98035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:a16="http://schemas.microsoft.com/office/drawing/2014/main" xmlns="" id="{B2B039CB-E3A6-46AE-84C3-0DFF9CD38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 dirty="0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17366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2">
            <a:hlinkClick r:id="" action="ppaction://media"/>
            <a:extLst>
              <a:ext uri="{FF2B5EF4-FFF2-40B4-BE49-F238E27FC236}">
                <a16:creationId xmlns:a16="http://schemas.microsoft.com/office/drawing/2014/main" xmlns="" id="{F5521847-6AB7-4AA5-9294-1FD0333B4F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69855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gopipi">
            <a:hlinkClick r:id="" action="ppaction://media"/>
            <a:extLst>
              <a:ext uri="{FF2B5EF4-FFF2-40B4-BE49-F238E27FC236}">
                <a16:creationId xmlns:a16="http://schemas.microsoft.com/office/drawing/2014/main" xmlns="" id="{437606BD-1601-4021-95F6-43528C352D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1.78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7101420D-CC0D-4D96-8A78-8B595E8680D8}"/>
              </a:ext>
            </a:extLst>
          </p:cNvPr>
          <p:cNvSpPr/>
          <p:nvPr/>
        </p:nvSpPr>
        <p:spPr>
          <a:xfrm>
            <a:off x="7685498" y="5147855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400" b="1">
                <a:solidFill>
                  <a:prstClr val="black"/>
                </a:solidFill>
              </a:rPr>
              <a:t>PIPI</a:t>
            </a:r>
          </a:p>
        </p:txBody>
      </p:sp>
    </p:spTree>
    <p:extLst>
      <p:ext uri="{BB962C8B-B14F-4D97-AF65-F5344CB8AC3E}">
        <p14:creationId xmlns:p14="http://schemas.microsoft.com/office/powerpoint/2010/main" val="67308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2119063" y="480607"/>
            <a:ext cx="7930176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CE530CE9-79B6-4A34-9DE8-7F769B44A120}"/>
              </a:ext>
            </a:extLst>
          </p:cNvPr>
          <p:cNvSpPr txBox="1"/>
          <p:nvPr/>
        </p:nvSpPr>
        <p:spPr>
          <a:xfrm>
            <a:off x="2202180" y="2158084"/>
            <a:ext cx="96012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Học bài theo SGK và vở ghi.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Bài tập về nhà </a:t>
            </a:r>
            <a:r>
              <a:rPr lang="nl-NL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SGK trang 57.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Đọc nội dung phần còn lại của bài, tiết sau học </a:t>
            </a:r>
            <a:r>
              <a:rPr lang="vi-VN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40" y="3686078"/>
            <a:ext cx="3931203" cy="294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</a:p>
        </p:txBody>
      </p:sp>
      <p:pic>
        <p:nvPicPr>
          <p:cNvPr id="15" name="Graphic 14" descr="Clipboard">
            <a:extLst>
              <a:ext uri="{FF2B5EF4-FFF2-40B4-BE49-F238E27FC236}">
                <a16:creationId xmlns=""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=""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=""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=""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753" y="403644"/>
            <a:ext cx="2857500" cy="25717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221433" y="182329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8747" y="1258303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3695" y="2040644"/>
            <a:ext cx="7975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464139"/>
              </p:ext>
            </p:extLst>
          </p:nvPr>
        </p:nvGraphicFramePr>
        <p:xfrm>
          <a:off x="1604030" y="3328337"/>
          <a:ext cx="977742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/>
                <a:gridCol w="634346"/>
                <a:gridCol w="587930"/>
                <a:gridCol w="634346"/>
                <a:gridCol w="680760"/>
                <a:gridCol w="680760"/>
                <a:gridCol w="711704"/>
                <a:gridCol w="719441"/>
                <a:gridCol w="711704"/>
                <a:gridCol w="620855"/>
                <a:gridCol w="620855"/>
                <a:gridCol w="620855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9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21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27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734789"/>
              </p:ext>
            </p:extLst>
          </p:nvPr>
        </p:nvGraphicFramePr>
        <p:xfrm>
          <a:off x="1629878" y="3346205"/>
          <a:ext cx="975605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48285"/>
                <a:gridCol w="632959"/>
                <a:gridCol w="586645"/>
                <a:gridCol w="632959"/>
                <a:gridCol w="679273"/>
                <a:gridCol w="679273"/>
                <a:gridCol w="710149"/>
                <a:gridCol w="717868"/>
                <a:gridCol w="710149"/>
                <a:gridCol w="619498"/>
                <a:gridCol w="619498"/>
                <a:gridCol w="619498"/>
              </a:tblGrid>
              <a:tr h="971225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  <a:tr h="979356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</a:p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18393"/>
              </p:ext>
            </p:extLst>
          </p:nvPr>
        </p:nvGraphicFramePr>
        <p:xfrm>
          <a:off x="1629878" y="3343482"/>
          <a:ext cx="977742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/>
                <a:gridCol w="634346"/>
                <a:gridCol w="587930"/>
                <a:gridCol w="634346"/>
                <a:gridCol w="680760"/>
                <a:gridCol w="680760"/>
                <a:gridCol w="711704"/>
                <a:gridCol w="719441"/>
                <a:gridCol w="711704"/>
                <a:gridCol w="620855"/>
                <a:gridCol w="620855"/>
                <a:gridCol w="620855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9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21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27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</a:tbl>
          </a:graphicData>
        </a:graphic>
      </p:graphicFrame>
      <p:sp>
        <p:nvSpPr>
          <p:cNvPr id="13" name="Oval 12"/>
          <p:cNvSpPr/>
          <p:nvPr/>
        </p:nvSpPr>
        <p:spPr>
          <a:xfrm rot="1910823">
            <a:off x="5666906" y="3124685"/>
            <a:ext cx="792480" cy="2410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765093" y="1942275"/>
            <a:ext cx="1086104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087" y="373312"/>
            <a:ext cx="1923562" cy="14453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765093" y="428008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5093" y="1199877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2353226" y="1608236"/>
            <a:ext cx="328903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2257969" y="2568892"/>
            <a:ext cx="815095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" y="5062845"/>
            <a:ext cx="2423795" cy="16001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147476" y="487405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2437050" y="1308752"/>
            <a:ext cx="30285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2341793" y="2853372"/>
            <a:ext cx="8150956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5797625" y="1961839"/>
            <a:ext cx="115546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phic 27" descr="Clipboard">
            <a:extLst>
              <a:ext uri="{FF2B5EF4-FFF2-40B4-BE49-F238E27FC236}">
                <a16:creationId xmlns=""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18695" y="1586662"/>
            <a:ext cx="2532753" cy="2532753"/>
          </a:xfrm>
          <a:prstGeom prst="rect">
            <a:avLst/>
          </a:prstGeom>
        </p:spPr>
      </p:pic>
      <p:pic>
        <p:nvPicPr>
          <p:cNvPr id="20" name="Graphic 31" descr="Pencil">
            <a:extLst>
              <a:ext uri="{FF2B5EF4-FFF2-40B4-BE49-F238E27FC236}">
                <a16:creationId xmlns=""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6524" y="2182387"/>
            <a:ext cx="1488402" cy="14884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054665" y="334315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807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1940041" y="1282352"/>
            <a:ext cx="314729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1007286" y="1897905"/>
            <a:ext cx="1037441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BCNN(4,5).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BCNN(4,5) = 20.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84293" y="428899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33225"/>
              </p:ext>
            </p:extLst>
          </p:nvPr>
        </p:nvGraphicFramePr>
        <p:xfrm>
          <a:off x="1614755" y="2619599"/>
          <a:ext cx="9156569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/>
                <a:gridCol w="548442"/>
                <a:gridCol w="673834"/>
                <a:gridCol w="634346"/>
                <a:gridCol w="680760"/>
                <a:gridCol w="680760"/>
                <a:gridCol w="711704"/>
                <a:gridCol w="719441"/>
                <a:gridCol w="711704"/>
                <a:gridCol w="620855"/>
                <a:gridCol w="620855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</a:tbl>
          </a:graphicData>
        </a:graphic>
      </p:graphicFrame>
      <p:sp>
        <p:nvSpPr>
          <p:cNvPr id="23" name="Right Arrow 22"/>
          <p:cNvSpPr/>
          <p:nvPr/>
        </p:nvSpPr>
        <p:spPr>
          <a:xfrm>
            <a:off x="1725856" y="5705960"/>
            <a:ext cx="627370" cy="2862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701117"/>
              </p:ext>
            </p:extLst>
          </p:nvPr>
        </p:nvGraphicFramePr>
        <p:xfrm>
          <a:off x="1625146" y="2594877"/>
          <a:ext cx="9156569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/>
                <a:gridCol w="548442"/>
                <a:gridCol w="673834"/>
                <a:gridCol w="634346"/>
                <a:gridCol w="680760"/>
                <a:gridCol w="680760"/>
                <a:gridCol w="711704"/>
                <a:gridCol w="719441"/>
                <a:gridCol w="711704"/>
                <a:gridCol w="620855"/>
                <a:gridCol w="620855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</a:tbl>
          </a:graphicData>
        </a:graphic>
      </p:graphicFrame>
      <p:sp>
        <p:nvSpPr>
          <p:cNvPr id="25" name="Oval 24"/>
          <p:cNvSpPr/>
          <p:nvPr/>
        </p:nvSpPr>
        <p:spPr>
          <a:xfrm rot="1910823">
            <a:off x="6292168" y="2393842"/>
            <a:ext cx="792480" cy="2410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66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1925204" y="1395899"/>
            <a:ext cx="325280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1941478" y="2196708"/>
            <a:ext cx="1052300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4946072" y="3492858"/>
            <a:ext cx="278488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3A062DA-93BF-4842-B601-4404401BCCE3}"/>
              </a:ext>
            </a:extLst>
          </p:cNvPr>
          <p:cNvSpPr txBox="1"/>
          <p:nvPr/>
        </p:nvSpPr>
        <p:spPr>
          <a:xfrm>
            <a:off x="1925204" y="4548758"/>
            <a:ext cx="1037441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0, 45, 90, 135.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41478" y="162913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!!3" descr="Wondering | Grappige gezichten, Smiley, Grappige plaatjes">
            <a:extLst>
              <a:ext uri="{FF2B5EF4-FFF2-40B4-BE49-F238E27FC236}">
                <a16:creationId xmlns=""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01" y="2853219"/>
            <a:ext cx="1406948" cy="16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090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1402</TotalTime>
  <Words>1551</Words>
  <Application>Microsoft Office PowerPoint</Application>
  <PresentationFormat>Custom</PresentationFormat>
  <Paragraphs>386</Paragraphs>
  <Slides>38</Slides>
  <Notes>13</Notes>
  <HiddenSlides>0</HiddenSlides>
  <MMClips>12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Office Theme</vt:lpstr>
      <vt:lpstr>1_Office Theme</vt:lpstr>
      <vt:lpstr> BỘI CHUNG VÀ BỘI CHUNG  NHỎ NHẤT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DELL</cp:lastModifiedBy>
  <cp:revision>73</cp:revision>
  <dcterms:created xsi:type="dcterms:W3CDTF">2021-06-07T13:44:30Z</dcterms:created>
  <dcterms:modified xsi:type="dcterms:W3CDTF">2024-11-04T01:31:46Z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