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25"/>
  </p:notesMasterIdLst>
  <p:sldIdLst>
    <p:sldId id="257" r:id="rId2"/>
    <p:sldId id="256" r:id="rId3"/>
    <p:sldId id="260" r:id="rId4"/>
    <p:sldId id="291" r:id="rId5"/>
    <p:sldId id="293" r:id="rId6"/>
    <p:sldId id="292" r:id="rId7"/>
    <p:sldId id="295" r:id="rId8"/>
    <p:sldId id="294" r:id="rId9"/>
    <p:sldId id="258" r:id="rId10"/>
    <p:sldId id="259" r:id="rId11"/>
    <p:sldId id="296" r:id="rId12"/>
    <p:sldId id="266" r:id="rId13"/>
    <p:sldId id="261" r:id="rId14"/>
    <p:sldId id="297" r:id="rId15"/>
    <p:sldId id="298" r:id="rId16"/>
    <p:sldId id="264" r:id="rId17"/>
    <p:sldId id="269" r:id="rId18"/>
    <p:sldId id="262" r:id="rId19"/>
    <p:sldId id="263" r:id="rId20"/>
    <p:sldId id="267" r:id="rId21"/>
    <p:sldId id="268" r:id="rId22"/>
    <p:sldId id="270" r:id="rId23"/>
    <p:sldId id="280" r:id="rId24"/>
  </p:sldIdLst>
  <p:sldSz cx="9144000" cy="5143500" type="screen16x9"/>
  <p:notesSz cx="6858000" cy="9144000"/>
  <p:embeddedFontLst>
    <p:embeddedFont>
      <p:font typeface="Archivo Black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FEDAAE-E5C1-49C0-88EE-508A6CBC3DC8}">
  <a:tblStyle styleId="{0AFEDAAE-E5C1-49C0-88EE-508A6CBC3D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71"/>
  </p:normalViewPr>
  <p:slideViewPr>
    <p:cSldViewPr snapToGrid="0">
      <p:cViewPr varScale="1">
        <p:scale>
          <a:sx n="84" d="100"/>
          <a:sy n="84" d="100"/>
        </p:scale>
        <p:origin x="60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ec182b6a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ec182b6a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43cddde50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143cddde509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720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143cddde509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143cddde509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1446ece532f_2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1446ece532f_2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143cddde509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143cddde509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143cddde509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143cddde509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1446ece532f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1446ece532f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1446ece532f_2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1446ece532f_2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1446ece532f_2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Google Shape;1561;g1446ece532f_2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1449ee91895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1449ee91895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142bfb9d7f8_3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142bfb9d7f8_3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ed5174f7bb_0_8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ed5174f7bb_0_8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142bfb9d7f8_3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142bfb9d7f8_3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1446ece532f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1446ece532f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47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1446ece532f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1446ece532f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43cddde50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143cddde509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43cddde50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143cddde509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50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64600" y="541825"/>
            <a:ext cx="7414800" cy="3009600"/>
          </a:xfrm>
          <a:prstGeom prst="roundRect">
            <a:avLst>
              <a:gd name="adj" fmla="val 791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19450" y="541825"/>
            <a:ext cx="6623400" cy="3009600"/>
          </a:xfrm>
          <a:prstGeom prst="roundRect">
            <a:avLst>
              <a:gd name="adj" fmla="val 791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59100" y="716250"/>
            <a:ext cx="6625800" cy="19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441002" y="2786700"/>
            <a:ext cx="4129800" cy="4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341678" y="3657524"/>
            <a:ext cx="9632380" cy="1621000"/>
            <a:chOff x="-341678" y="3657524"/>
            <a:chExt cx="9632380" cy="1621000"/>
          </a:xfrm>
        </p:grpSpPr>
        <p:sp>
          <p:nvSpPr>
            <p:cNvPr id="14" name="Google Shape;14;p2"/>
            <p:cNvSpPr/>
            <p:nvPr/>
          </p:nvSpPr>
          <p:spPr>
            <a:xfrm>
              <a:off x="7611081" y="3793809"/>
              <a:ext cx="586131" cy="655915"/>
            </a:xfrm>
            <a:custGeom>
              <a:avLst/>
              <a:gdLst/>
              <a:ahLst/>
              <a:cxnLst/>
              <a:rect l="l" t="t" r="r" b="b"/>
              <a:pathLst>
                <a:path w="16076" h="17990" extrusionOk="0">
                  <a:moveTo>
                    <a:pt x="6483" y="1"/>
                  </a:moveTo>
                  <a:cubicBezTo>
                    <a:pt x="5579" y="1"/>
                    <a:pt x="4538" y="329"/>
                    <a:pt x="3314" y="1216"/>
                  </a:cubicBezTo>
                  <a:cubicBezTo>
                    <a:pt x="2518" y="1783"/>
                    <a:pt x="1548" y="2840"/>
                    <a:pt x="1243" y="4551"/>
                  </a:cubicBezTo>
                  <a:cubicBezTo>
                    <a:pt x="938" y="6251"/>
                    <a:pt x="2006" y="7526"/>
                    <a:pt x="1614" y="8866"/>
                  </a:cubicBezTo>
                  <a:cubicBezTo>
                    <a:pt x="1211" y="10207"/>
                    <a:pt x="1" y="10763"/>
                    <a:pt x="186" y="11580"/>
                  </a:cubicBezTo>
                  <a:cubicBezTo>
                    <a:pt x="360" y="12397"/>
                    <a:pt x="1886" y="13629"/>
                    <a:pt x="1636" y="14697"/>
                  </a:cubicBezTo>
                  <a:cubicBezTo>
                    <a:pt x="1396" y="15754"/>
                    <a:pt x="4044" y="17912"/>
                    <a:pt x="7335" y="17988"/>
                  </a:cubicBezTo>
                  <a:cubicBezTo>
                    <a:pt x="7367" y="17989"/>
                    <a:pt x="7399" y="17989"/>
                    <a:pt x="7431" y="17989"/>
                  </a:cubicBezTo>
                  <a:cubicBezTo>
                    <a:pt x="10338" y="17989"/>
                    <a:pt x="10711" y="14873"/>
                    <a:pt x="11839" y="14873"/>
                  </a:cubicBezTo>
                  <a:cubicBezTo>
                    <a:pt x="11956" y="14873"/>
                    <a:pt x="12081" y="14906"/>
                    <a:pt x="12218" y="14980"/>
                  </a:cubicBezTo>
                  <a:cubicBezTo>
                    <a:pt x="12852" y="15321"/>
                    <a:pt x="13504" y="15539"/>
                    <a:pt x="14072" y="15539"/>
                  </a:cubicBezTo>
                  <a:cubicBezTo>
                    <a:pt x="14811" y="15539"/>
                    <a:pt x="15410" y="15171"/>
                    <a:pt x="15651" y="14228"/>
                  </a:cubicBezTo>
                  <a:cubicBezTo>
                    <a:pt x="16076" y="12550"/>
                    <a:pt x="14408" y="12496"/>
                    <a:pt x="13515" y="10970"/>
                  </a:cubicBezTo>
                  <a:cubicBezTo>
                    <a:pt x="12610" y="9444"/>
                    <a:pt x="13591" y="9902"/>
                    <a:pt x="14038" y="7722"/>
                  </a:cubicBezTo>
                  <a:cubicBezTo>
                    <a:pt x="14408" y="5968"/>
                    <a:pt x="13122" y="4584"/>
                    <a:pt x="11967" y="4573"/>
                  </a:cubicBezTo>
                  <a:cubicBezTo>
                    <a:pt x="10812" y="4562"/>
                    <a:pt x="11422" y="2001"/>
                    <a:pt x="8294" y="453"/>
                  </a:cubicBezTo>
                  <a:cubicBezTo>
                    <a:pt x="7754" y="183"/>
                    <a:pt x="7157" y="1"/>
                    <a:pt x="6483" y="1"/>
                  </a:cubicBezTo>
                  <a:close/>
                </a:path>
              </a:pathLst>
            </a:custGeom>
            <a:solidFill>
              <a:srgbClr val="C15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258264" y="4290312"/>
              <a:ext cx="352459" cy="988212"/>
            </a:xfrm>
            <a:custGeom>
              <a:avLst/>
              <a:gdLst/>
              <a:ahLst/>
              <a:cxnLst/>
              <a:rect l="l" t="t" r="r" b="b"/>
              <a:pathLst>
                <a:path w="9667" h="27104" extrusionOk="0">
                  <a:moveTo>
                    <a:pt x="1275" y="0"/>
                  </a:moveTo>
                  <a:cubicBezTo>
                    <a:pt x="1308" y="480"/>
                    <a:pt x="1341" y="817"/>
                    <a:pt x="1341" y="872"/>
                  </a:cubicBezTo>
                  <a:cubicBezTo>
                    <a:pt x="1341" y="981"/>
                    <a:pt x="872" y="1362"/>
                    <a:pt x="240" y="1711"/>
                  </a:cubicBezTo>
                  <a:lnTo>
                    <a:pt x="0" y="2005"/>
                  </a:lnTo>
                  <a:lnTo>
                    <a:pt x="0" y="8250"/>
                  </a:lnTo>
                  <a:lnTo>
                    <a:pt x="240" y="16315"/>
                  </a:lnTo>
                  <a:lnTo>
                    <a:pt x="240" y="27104"/>
                  </a:lnTo>
                  <a:lnTo>
                    <a:pt x="8283" y="26406"/>
                  </a:lnTo>
                  <a:lnTo>
                    <a:pt x="9514" y="10015"/>
                  </a:lnTo>
                  <a:cubicBezTo>
                    <a:pt x="9667" y="2365"/>
                    <a:pt x="1504" y="11"/>
                    <a:pt x="1504" y="11"/>
                  </a:cubicBezTo>
                  <a:lnTo>
                    <a:pt x="1275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97604" y="4207258"/>
              <a:ext cx="2005" cy="21475"/>
            </a:xfrm>
            <a:custGeom>
              <a:avLst/>
              <a:gdLst/>
              <a:ahLst/>
              <a:cxnLst/>
              <a:rect l="l" t="t" r="r" b="b"/>
              <a:pathLst>
                <a:path w="55" h="589" extrusionOk="0">
                  <a:moveTo>
                    <a:pt x="0" y="0"/>
                  </a:moveTo>
                  <a:cubicBezTo>
                    <a:pt x="11" y="196"/>
                    <a:pt x="33" y="393"/>
                    <a:pt x="44" y="589"/>
                  </a:cubicBezTo>
                  <a:lnTo>
                    <a:pt x="55" y="589"/>
                  </a:lnTo>
                  <a:cubicBezTo>
                    <a:pt x="33" y="393"/>
                    <a:pt x="22" y="196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96000" y="4188991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2" y="305"/>
                  </a:moveTo>
                  <a:cubicBezTo>
                    <a:pt x="22" y="196"/>
                    <a:pt x="11" y="98"/>
                    <a:pt x="1" y="0"/>
                  </a:cubicBezTo>
                  <a:lnTo>
                    <a:pt x="1" y="0"/>
                  </a:lnTo>
                  <a:cubicBezTo>
                    <a:pt x="11" y="98"/>
                    <a:pt x="22" y="196"/>
                    <a:pt x="22" y="305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94797" y="4176668"/>
              <a:ext cx="438" cy="1203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1" y="0"/>
                  </a:moveTo>
                  <a:cubicBezTo>
                    <a:pt x="1" y="11"/>
                    <a:pt x="12" y="22"/>
                    <a:pt x="12" y="33"/>
                  </a:cubicBezTo>
                  <a:cubicBezTo>
                    <a:pt x="12" y="22"/>
                    <a:pt x="1" y="11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292026" y="4144074"/>
              <a:ext cx="839" cy="8386"/>
            </a:xfrm>
            <a:custGeom>
              <a:avLst/>
              <a:gdLst/>
              <a:ahLst/>
              <a:cxnLst/>
              <a:rect l="l" t="t" r="r" b="b"/>
              <a:pathLst>
                <a:path w="23" h="230" extrusionOk="0">
                  <a:moveTo>
                    <a:pt x="1" y="1"/>
                  </a:moveTo>
                  <a:cubicBezTo>
                    <a:pt x="1" y="1"/>
                    <a:pt x="11" y="88"/>
                    <a:pt x="22" y="229"/>
                  </a:cubicBezTo>
                  <a:cubicBezTo>
                    <a:pt x="11" y="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66978" y="4143271"/>
              <a:ext cx="25084" cy="839"/>
            </a:xfrm>
            <a:custGeom>
              <a:avLst/>
              <a:gdLst/>
              <a:ahLst/>
              <a:cxnLst/>
              <a:rect l="l" t="t" r="r" b="b"/>
              <a:pathLst>
                <a:path w="688" h="23" extrusionOk="0">
                  <a:moveTo>
                    <a:pt x="688" y="23"/>
                  </a:moveTo>
                  <a:lnTo>
                    <a:pt x="688" y="23"/>
                  </a:lnTo>
                  <a:lnTo>
                    <a:pt x="688" y="23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92828" y="4152423"/>
              <a:ext cx="2005" cy="24282"/>
            </a:xfrm>
            <a:custGeom>
              <a:avLst/>
              <a:gdLst/>
              <a:ahLst/>
              <a:cxnLst/>
              <a:rect l="l" t="t" r="r" b="b"/>
              <a:pathLst>
                <a:path w="55" h="666" extrusionOk="0">
                  <a:moveTo>
                    <a:pt x="0" y="0"/>
                  </a:moveTo>
                  <a:cubicBezTo>
                    <a:pt x="11" y="164"/>
                    <a:pt x="33" y="393"/>
                    <a:pt x="55" y="665"/>
                  </a:cubicBezTo>
                  <a:cubicBezTo>
                    <a:pt x="33" y="393"/>
                    <a:pt x="11" y="164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295198" y="4177835"/>
              <a:ext cx="839" cy="11193"/>
            </a:xfrm>
            <a:custGeom>
              <a:avLst/>
              <a:gdLst/>
              <a:ahLst/>
              <a:cxnLst/>
              <a:rect l="l" t="t" r="r" b="b"/>
              <a:pathLst>
                <a:path w="23" h="307" extrusionOk="0">
                  <a:moveTo>
                    <a:pt x="23" y="306"/>
                  </a:moveTo>
                  <a:lnTo>
                    <a:pt x="23" y="306"/>
                  </a:lnTo>
                  <a:cubicBezTo>
                    <a:pt x="12" y="197"/>
                    <a:pt x="1" y="99"/>
                    <a:pt x="1" y="1"/>
                  </a:cubicBezTo>
                  <a:cubicBezTo>
                    <a:pt x="1" y="99"/>
                    <a:pt x="12" y="197"/>
                    <a:pt x="2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42886" y="4057847"/>
              <a:ext cx="3610" cy="17938"/>
            </a:xfrm>
            <a:custGeom>
              <a:avLst/>
              <a:gdLst/>
              <a:ahLst/>
              <a:cxnLst/>
              <a:rect l="l" t="t" r="r" b="b"/>
              <a:pathLst>
                <a:path w="99" h="492" extrusionOk="0">
                  <a:moveTo>
                    <a:pt x="99" y="1"/>
                  </a:moveTo>
                  <a:lnTo>
                    <a:pt x="99" y="1"/>
                  </a:lnTo>
                  <a:cubicBezTo>
                    <a:pt x="77" y="33"/>
                    <a:pt x="55" y="66"/>
                    <a:pt x="55" y="66"/>
                  </a:cubicBezTo>
                  <a:lnTo>
                    <a:pt x="1" y="491"/>
                  </a:lnTo>
                  <a:cubicBezTo>
                    <a:pt x="1" y="491"/>
                    <a:pt x="11" y="480"/>
                    <a:pt x="33" y="469"/>
                  </a:cubicBezTo>
                  <a:cubicBezTo>
                    <a:pt x="55" y="317"/>
                    <a:pt x="77" y="153"/>
                    <a:pt x="9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344090" y="3972132"/>
              <a:ext cx="59612" cy="102854"/>
            </a:xfrm>
            <a:custGeom>
              <a:avLst/>
              <a:gdLst/>
              <a:ahLst/>
              <a:cxnLst/>
              <a:rect l="l" t="t" r="r" b="b"/>
              <a:pathLst>
                <a:path w="1635" h="2821" extrusionOk="0">
                  <a:moveTo>
                    <a:pt x="862" y="0"/>
                  </a:moveTo>
                  <a:cubicBezTo>
                    <a:pt x="701" y="0"/>
                    <a:pt x="512" y="55"/>
                    <a:pt x="29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4"/>
                    <a:pt x="22" y="2668"/>
                    <a:pt x="0" y="2820"/>
                  </a:cubicBezTo>
                  <a:cubicBezTo>
                    <a:pt x="153" y="2722"/>
                    <a:pt x="1101" y="2101"/>
                    <a:pt x="1439" y="1567"/>
                  </a:cubicBezTo>
                  <a:cubicBezTo>
                    <a:pt x="1635" y="1251"/>
                    <a:pt x="1635" y="684"/>
                    <a:pt x="1406" y="325"/>
                  </a:cubicBezTo>
                  <a:cubicBezTo>
                    <a:pt x="1293" y="132"/>
                    <a:pt x="1112" y="0"/>
                    <a:pt x="862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44892" y="3978767"/>
              <a:ext cx="9954" cy="81525"/>
            </a:xfrm>
            <a:custGeom>
              <a:avLst/>
              <a:gdLst/>
              <a:ahLst/>
              <a:cxnLst/>
              <a:rect l="l" t="t" r="r" b="b"/>
              <a:pathLst>
                <a:path w="273" h="2236" extrusionOk="0">
                  <a:moveTo>
                    <a:pt x="262" y="1"/>
                  </a:moveTo>
                  <a:lnTo>
                    <a:pt x="0" y="2235"/>
                  </a:lnTo>
                  <a:cubicBezTo>
                    <a:pt x="0" y="2235"/>
                    <a:pt x="22" y="2202"/>
                    <a:pt x="44" y="2170"/>
                  </a:cubicBezTo>
                  <a:cubicBezTo>
                    <a:pt x="164" y="1309"/>
                    <a:pt x="229" y="470"/>
                    <a:pt x="27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47390" y="4409898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0"/>
                  </a:moveTo>
                  <a:cubicBezTo>
                    <a:pt x="163" y="98"/>
                    <a:pt x="327" y="207"/>
                    <a:pt x="490" y="316"/>
                  </a:cubicBezTo>
                  <a:cubicBezTo>
                    <a:pt x="327" y="207"/>
                    <a:pt x="163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29488" y="4399580"/>
              <a:ext cx="17902" cy="10355"/>
            </a:xfrm>
            <a:custGeom>
              <a:avLst/>
              <a:gdLst/>
              <a:ahLst/>
              <a:cxnLst/>
              <a:rect l="l" t="t" r="r" b="b"/>
              <a:pathLst>
                <a:path w="491" h="284" extrusionOk="0">
                  <a:moveTo>
                    <a:pt x="1" y="0"/>
                  </a:moveTo>
                  <a:cubicBezTo>
                    <a:pt x="164" y="87"/>
                    <a:pt x="328" y="185"/>
                    <a:pt x="491" y="283"/>
                  </a:cubicBezTo>
                  <a:cubicBezTo>
                    <a:pt x="328" y="185"/>
                    <a:pt x="164" y="87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0951" y="4379309"/>
              <a:ext cx="34601" cy="17902"/>
            </a:xfrm>
            <a:custGeom>
              <a:avLst/>
              <a:gdLst/>
              <a:ahLst/>
              <a:cxnLst/>
              <a:rect l="l" t="t" r="r" b="b"/>
              <a:pathLst>
                <a:path w="949" h="491" extrusionOk="0">
                  <a:moveTo>
                    <a:pt x="0" y="0"/>
                  </a:moveTo>
                  <a:cubicBezTo>
                    <a:pt x="306" y="142"/>
                    <a:pt x="622" y="305"/>
                    <a:pt x="949" y="491"/>
                  </a:cubicBezTo>
                  <a:cubicBezTo>
                    <a:pt x="622" y="305"/>
                    <a:pt x="306" y="142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70679" y="4369757"/>
              <a:ext cx="16334" cy="7584"/>
            </a:xfrm>
            <a:custGeom>
              <a:avLst/>
              <a:gdLst/>
              <a:ahLst/>
              <a:cxnLst/>
              <a:rect l="l" t="t" r="r" b="b"/>
              <a:pathLst>
                <a:path w="448" h="208" extrusionOk="0">
                  <a:moveTo>
                    <a:pt x="1" y="1"/>
                  </a:moveTo>
                  <a:cubicBezTo>
                    <a:pt x="142" y="66"/>
                    <a:pt x="295" y="131"/>
                    <a:pt x="447" y="208"/>
                  </a:cubicBezTo>
                  <a:cubicBezTo>
                    <a:pt x="295" y="131"/>
                    <a:pt x="142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653994" y="4329615"/>
              <a:ext cx="321103" cy="936183"/>
            </a:xfrm>
            <a:custGeom>
              <a:avLst/>
              <a:gdLst/>
              <a:ahLst/>
              <a:cxnLst/>
              <a:rect l="l" t="t" r="r" b="b"/>
              <a:pathLst>
                <a:path w="8807" h="25677" extrusionOk="0">
                  <a:moveTo>
                    <a:pt x="4768" y="1"/>
                  </a:moveTo>
                  <a:cubicBezTo>
                    <a:pt x="3482" y="1"/>
                    <a:pt x="2080" y="532"/>
                    <a:pt x="753" y="1287"/>
                  </a:cubicBezTo>
                  <a:cubicBezTo>
                    <a:pt x="753" y="1331"/>
                    <a:pt x="1" y="21688"/>
                    <a:pt x="273" y="25677"/>
                  </a:cubicBezTo>
                  <a:lnTo>
                    <a:pt x="8240" y="25426"/>
                  </a:lnTo>
                  <a:cubicBezTo>
                    <a:pt x="8807" y="20718"/>
                    <a:pt x="8687" y="1102"/>
                    <a:pt x="8687" y="1102"/>
                  </a:cubicBezTo>
                  <a:cubicBezTo>
                    <a:pt x="6474" y="154"/>
                    <a:pt x="4807" y="1"/>
                    <a:pt x="4807" y="1"/>
                  </a:cubicBezTo>
                  <a:cubicBezTo>
                    <a:pt x="4794" y="1"/>
                    <a:pt x="4781" y="1"/>
                    <a:pt x="4768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42225" y="4223154"/>
              <a:ext cx="171289" cy="195243"/>
            </a:xfrm>
            <a:custGeom>
              <a:avLst/>
              <a:gdLst/>
              <a:ahLst/>
              <a:cxnLst/>
              <a:rect l="l" t="t" r="r" b="b"/>
              <a:pathLst>
                <a:path w="4698" h="5355" extrusionOk="0">
                  <a:moveTo>
                    <a:pt x="894" y="0"/>
                  </a:moveTo>
                  <a:cubicBezTo>
                    <a:pt x="981" y="1635"/>
                    <a:pt x="0" y="3858"/>
                    <a:pt x="0" y="3858"/>
                  </a:cubicBezTo>
                  <a:cubicBezTo>
                    <a:pt x="0" y="3858"/>
                    <a:pt x="1101" y="5264"/>
                    <a:pt x="2136" y="5351"/>
                  </a:cubicBezTo>
                  <a:cubicBezTo>
                    <a:pt x="2166" y="5354"/>
                    <a:pt x="2196" y="5355"/>
                    <a:pt x="2227" y="5355"/>
                  </a:cubicBezTo>
                  <a:cubicBezTo>
                    <a:pt x="3258" y="5355"/>
                    <a:pt x="4697" y="3967"/>
                    <a:pt x="4697" y="3967"/>
                  </a:cubicBezTo>
                  <a:cubicBezTo>
                    <a:pt x="4000" y="2932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71611" y="4223154"/>
              <a:ext cx="119261" cy="81999"/>
            </a:xfrm>
            <a:custGeom>
              <a:avLst/>
              <a:gdLst/>
              <a:ahLst/>
              <a:cxnLst/>
              <a:rect l="l" t="t" r="r" b="b"/>
              <a:pathLst>
                <a:path w="3271" h="2249" extrusionOk="0">
                  <a:moveTo>
                    <a:pt x="88" y="0"/>
                  </a:moveTo>
                  <a:cubicBezTo>
                    <a:pt x="110" y="393"/>
                    <a:pt x="66" y="807"/>
                    <a:pt x="1" y="1232"/>
                  </a:cubicBezTo>
                  <a:cubicBezTo>
                    <a:pt x="599" y="1882"/>
                    <a:pt x="1208" y="2249"/>
                    <a:pt x="1715" y="2249"/>
                  </a:cubicBezTo>
                  <a:cubicBezTo>
                    <a:pt x="1743" y="2249"/>
                    <a:pt x="1771" y="2248"/>
                    <a:pt x="1799" y="2245"/>
                  </a:cubicBezTo>
                  <a:cubicBezTo>
                    <a:pt x="2246" y="2202"/>
                    <a:pt x="2747" y="1875"/>
                    <a:pt x="3270" y="1319"/>
                  </a:cubicBezTo>
                  <a:cubicBezTo>
                    <a:pt x="3216" y="589"/>
                    <a:pt x="3227" y="0"/>
                    <a:pt x="3227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679" y="436975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25514" y="4397174"/>
              <a:ext cx="4011" cy="2443"/>
            </a:xfrm>
            <a:custGeom>
              <a:avLst/>
              <a:gdLst/>
              <a:ahLst/>
              <a:cxnLst/>
              <a:rect l="l" t="t" r="r" b="b"/>
              <a:pathLst>
                <a:path w="110" h="67" extrusionOk="0">
                  <a:moveTo>
                    <a:pt x="1" y="1"/>
                  </a:moveTo>
                  <a:cubicBezTo>
                    <a:pt x="33" y="22"/>
                    <a:pt x="77" y="44"/>
                    <a:pt x="110" y="66"/>
                  </a:cubicBezTo>
                  <a:cubicBezTo>
                    <a:pt x="77" y="44"/>
                    <a:pt x="33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986976" y="4377304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0" y="1"/>
                  </a:moveTo>
                  <a:cubicBezTo>
                    <a:pt x="33" y="23"/>
                    <a:pt x="77" y="33"/>
                    <a:pt x="109" y="55"/>
                  </a:cubicBezTo>
                  <a:cubicBezTo>
                    <a:pt x="77" y="33"/>
                    <a:pt x="33" y="23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47390" y="4409898"/>
              <a:ext cx="0" cy="36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896375" y="4369757"/>
              <a:ext cx="302436" cy="769707"/>
            </a:xfrm>
            <a:custGeom>
              <a:avLst/>
              <a:gdLst/>
              <a:ahLst/>
              <a:cxnLst/>
              <a:rect l="l" t="t" r="r" b="b"/>
              <a:pathLst>
                <a:path w="8295" h="21111" extrusionOk="0">
                  <a:moveTo>
                    <a:pt x="2039" y="1"/>
                  </a:moveTo>
                  <a:cubicBezTo>
                    <a:pt x="2039" y="1"/>
                    <a:pt x="469" y="15095"/>
                    <a:pt x="1" y="21110"/>
                  </a:cubicBezTo>
                  <a:lnTo>
                    <a:pt x="8131" y="19149"/>
                  </a:lnTo>
                  <a:cubicBezTo>
                    <a:pt x="8294" y="18604"/>
                    <a:pt x="7826" y="9744"/>
                    <a:pt x="7935" y="9122"/>
                  </a:cubicBezTo>
                  <a:cubicBezTo>
                    <a:pt x="8022" y="8676"/>
                    <a:pt x="8076" y="8218"/>
                    <a:pt x="8109" y="7760"/>
                  </a:cubicBezTo>
                  <a:cubicBezTo>
                    <a:pt x="8120" y="7608"/>
                    <a:pt x="8120" y="7455"/>
                    <a:pt x="8131" y="7302"/>
                  </a:cubicBezTo>
                  <a:cubicBezTo>
                    <a:pt x="8131" y="6997"/>
                    <a:pt x="8120" y="6692"/>
                    <a:pt x="8098" y="6387"/>
                  </a:cubicBezTo>
                  <a:cubicBezTo>
                    <a:pt x="7967" y="5025"/>
                    <a:pt x="7477" y="3717"/>
                    <a:pt x="6365" y="2736"/>
                  </a:cubicBezTo>
                  <a:cubicBezTo>
                    <a:pt x="6202" y="2594"/>
                    <a:pt x="6038" y="2453"/>
                    <a:pt x="5864" y="2322"/>
                  </a:cubicBezTo>
                  <a:cubicBezTo>
                    <a:pt x="5831" y="2289"/>
                    <a:pt x="5788" y="2257"/>
                    <a:pt x="5744" y="2224"/>
                  </a:cubicBezTo>
                  <a:cubicBezTo>
                    <a:pt x="5581" y="2093"/>
                    <a:pt x="5417" y="1962"/>
                    <a:pt x="5254" y="1842"/>
                  </a:cubicBezTo>
                  <a:cubicBezTo>
                    <a:pt x="5079" y="1723"/>
                    <a:pt x="4916" y="1603"/>
                    <a:pt x="4752" y="1494"/>
                  </a:cubicBezTo>
                  <a:cubicBezTo>
                    <a:pt x="4709" y="1472"/>
                    <a:pt x="4676" y="1439"/>
                    <a:pt x="4632" y="1417"/>
                  </a:cubicBezTo>
                  <a:cubicBezTo>
                    <a:pt x="4469" y="1308"/>
                    <a:pt x="4305" y="1199"/>
                    <a:pt x="4142" y="1101"/>
                  </a:cubicBezTo>
                  <a:cubicBezTo>
                    <a:pt x="3979" y="1003"/>
                    <a:pt x="3815" y="905"/>
                    <a:pt x="3652" y="818"/>
                  </a:cubicBezTo>
                  <a:cubicBezTo>
                    <a:pt x="3619" y="796"/>
                    <a:pt x="3575" y="774"/>
                    <a:pt x="3543" y="753"/>
                  </a:cubicBezTo>
                  <a:cubicBezTo>
                    <a:pt x="3216" y="567"/>
                    <a:pt x="2900" y="404"/>
                    <a:pt x="2594" y="262"/>
                  </a:cubicBezTo>
                  <a:cubicBezTo>
                    <a:pt x="2562" y="240"/>
                    <a:pt x="2518" y="230"/>
                    <a:pt x="2485" y="208"/>
                  </a:cubicBezTo>
                  <a:cubicBezTo>
                    <a:pt x="2333" y="142"/>
                    <a:pt x="2180" y="66"/>
                    <a:pt x="2039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63275" y="4376502"/>
              <a:ext cx="256314" cy="805474"/>
            </a:xfrm>
            <a:custGeom>
              <a:avLst/>
              <a:gdLst/>
              <a:ahLst/>
              <a:cxnLst/>
              <a:rect l="l" t="t" r="r" b="b"/>
              <a:pathLst>
                <a:path w="7030" h="22092" extrusionOk="0">
                  <a:moveTo>
                    <a:pt x="5984" y="1"/>
                  </a:moveTo>
                  <a:cubicBezTo>
                    <a:pt x="3194" y="1570"/>
                    <a:pt x="698" y="4099"/>
                    <a:pt x="110" y="4709"/>
                  </a:cubicBezTo>
                  <a:cubicBezTo>
                    <a:pt x="77" y="4753"/>
                    <a:pt x="44" y="4774"/>
                    <a:pt x="22" y="4807"/>
                  </a:cubicBezTo>
                  <a:lnTo>
                    <a:pt x="12" y="4807"/>
                  </a:lnTo>
                  <a:cubicBezTo>
                    <a:pt x="1" y="4829"/>
                    <a:pt x="142" y="5886"/>
                    <a:pt x="142" y="5886"/>
                  </a:cubicBezTo>
                  <a:lnTo>
                    <a:pt x="873" y="10703"/>
                  </a:lnTo>
                  <a:lnTo>
                    <a:pt x="7030" y="22091"/>
                  </a:lnTo>
                  <a:cubicBezTo>
                    <a:pt x="6659" y="16806"/>
                    <a:pt x="5984" y="45"/>
                    <a:pt x="5984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702886" y="3917989"/>
              <a:ext cx="257517" cy="354209"/>
            </a:xfrm>
            <a:custGeom>
              <a:avLst/>
              <a:gdLst/>
              <a:ahLst/>
              <a:cxnLst/>
              <a:rect l="l" t="t" r="r" b="b"/>
              <a:pathLst>
                <a:path w="7063" h="9715" extrusionOk="0">
                  <a:moveTo>
                    <a:pt x="1504" y="1"/>
                  </a:moveTo>
                  <a:cubicBezTo>
                    <a:pt x="1428" y="763"/>
                    <a:pt x="251" y="3139"/>
                    <a:pt x="0" y="3619"/>
                  </a:cubicBezTo>
                  <a:cubicBezTo>
                    <a:pt x="87" y="4436"/>
                    <a:pt x="382" y="6605"/>
                    <a:pt x="1079" y="7673"/>
                  </a:cubicBezTo>
                  <a:cubicBezTo>
                    <a:pt x="1927" y="8950"/>
                    <a:pt x="2856" y="9715"/>
                    <a:pt x="3594" y="9715"/>
                  </a:cubicBezTo>
                  <a:cubicBezTo>
                    <a:pt x="3625" y="9715"/>
                    <a:pt x="3654" y="9713"/>
                    <a:pt x="3684" y="9711"/>
                  </a:cubicBezTo>
                  <a:cubicBezTo>
                    <a:pt x="4447" y="9645"/>
                    <a:pt x="5395" y="8719"/>
                    <a:pt x="6321" y="7291"/>
                  </a:cubicBezTo>
                  <a:cubicBezTo>
                    <a:pt x="6855" y="6474"/>
                    <a:pt x="7019" y="4872"/>
                    <a:pt x="7062" y="3651"/>
                  </a:cubicBezTo>
                  <a:cubicBezTo>
                    <a:pt x="7051" y="3651"/>
                    <a:pt x="6147" y="3586"/>
                    <a:pt x="4610" y="3052"/>
                  </a:cubicBezTo>
                  <a:cubicBezTo>
                    <a:pt x="3084" y="2518"/>
                    <a:pt x="1504" y="1"/>
                    <a:pt x="150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758121" y="4069770"/>
              <a:ext cx="24246" cy="30626"/>
            </a:xfrm>
            <a:custGeom>
              <a:avLst/>
              <a:gdLst/>
              <a:ahLst/>
              <a:cxnLst/>
              <a:rect l="l" t="t" r="r" b="b"/>
              <a:pathLst>
                <a:path w="665" h="840" extrusionOk="0">
                  <a:moveTo>
                    <a:pt x="327" y="1"/>
                  </a:moveTo>
                  <a:cubicBezTo>
                    <a:pt x="142" y="1"/>
                    <a:pt x="0" y="186"/>
                    <a:pt x="0" y="415"/>
                  </a:cubicBezTo>
                  <a:cubicBezTo>
                    <a:pt x="0" y="654"/>
                    <a:pt x="142" y="840"/>
                    <a:pt x="327" y="840"/>
                  </a:cubicBezTo>
                  <a:cubicBezTo>
                    <a:pt x="512" y="840"/>
                    <a:pt x="665" y="654"/>
                    <a:pt x="665" y="415"/>
                  </a:cubicBezTo>
                  <a:cubicBezTo>
                    <a:pt x="665" y="186"/>
                    <a:pt x="512" y="1"/>
                    <a:pt x="32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878510" y="4069770"/>
              <a:ext cx="24647" cy="30626"/>
            </a:xfrm>
            <a:custGeom>
              <a:avLst/>
              <a:gdLst/>
              <a:ahLst/>
              <a:cxnLst/>
              <a:rect l="l" t="t" r="r" b="b"/>
              <a:pathLst>
                <a:path w="676" h="840" extrusionOk="0">
                  <a:moveTo>
                    <a:pt x="338" y="1"/>
                  </a:moveTo>
                  <a:cubicBezTo>
                    <a:pt x="153" y="1"/>
                    <a:pt x="0" y="186"/>
                    <a:pt x="0" y="415"/>
                  </a:cubicBezTo>
                  <a:cubicBezTo>
                    <a:pt x="0" y="654"/>
                    <a:pt x="153" y="840"/>
                    <a:pt x="338" y="840"/>
                  </a:cubicBezTo>
                  <a:cubicBezTo>
                    <a:pt x="523" y="840"/>
                    <a:pt x="676" y="654"/>
                    <a:pt x="676" y="415"/>
                  </a:cubicBezTo>
                  <a:cubicBezTo>
                    <a:pt x="676" y="186"/>
                    <a:pt x="523" y="1"/>
                    <a:pt x="3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2150" y="4030138"/>
              <a:ext cx="86374" cy="28147"/>
            </a:xfrm>
            <a:custGeom>
              <a:avLst/>
              <a:gdLst/>
              <a:ahLst/>
              <a:cxnLst/>
              <a:rect l="l" t="t" r="r" b="b"/>
              <a:pathLst>
                <a:path w="2369" h="772" extrusionOk="0">
                  <a:moveTo>
                    <a:pt x="1140" y="0"/>
                  </a:moveTo>
                  <a:cubicBezTo>
                    <a:pt x="577" y="0"/>
                    <a:pt x="0" y="573"/>
                    <a:pt x="69" y="652"/>
                  </a:cubicBezTo>
                  <a:cubicBezTo>
                    <a:pt x="108" y="690"/>
                    <a:pt x="149" y="701"/>
                    <a:pt x="183" y="701"/>
                  </a:cubicBezTo>
                  <a:cubicBezTo>
                    <a:pt x="224" y="701"/>
                    <a:pt x="255" y="684"/>
                    <a:pt x="255" y="684"/>
                  </a:cubicBezTo>
                  <a:cubicBezTo>
                    <a:pt x="528" y="390"/>
                    <a:pt x="838" y="289"/>
                    <a:pt x="1135" y="289"/>
                  </a:cubicBezTo>
                  <a:cubicBezTo>
                    <a:pt x="1784" y="289"/>
                    <a:pt x="2369" y="772"/>
                    <a:pt x="2369" y="772"/>
                  </a:cubicBezTo>
                  <a:cubicBezTo>
                    <a:pt x="2369" y="772"/>
                    <a:pt x="2129" y="205"/>
                    <a:pt x="1312" y="20"/>
                  </a:cubicBezTo>
                  <a:cubicBezTo>
                    <a:pt x="1255" y="6"/>
                    <a:pt x="1197" y="0"/>
                    <a:pt x="114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719183" y="4030138"/>
              <a:ext cx="86738" cy="28147"/>
            </a:xfrm>
            <a:custGeom>
              <a:avLst/>
              <a:gdLst/>
              <a:ahLst/>
              <a:cxnLst/>
              <a:rect l="l" t="t" r="r" b="b"/>
              <a:pathLst>
                <a:path w="2379" h="772" extrusionOk="0">
                  <a:moveTo>
                    <a:pt x="1238" y="0"/>
                  </a:moveTo>
                  <a:cubicBezTo>
                    <a:pt x="1181" y="0"/>
                    <a:pt x="1124" y="6"/>
                    <a:pt x="1068" y="20"/>
                  </a:cubicBezTo>
                  <a:cubicBezTo>
                    <a:pt x="251" y="205"/>
                    <a:pt x="0" y="772"/>
                    <a:pt x="0" y="772"/>
                  </a:cubicBezTo>
                  <a:cubicBezTo>
                    <a:pt x="0" y="772"/>
                    <a:pt x="585" y="289"/>
                    <a:pt x="1237" y="289"/>
                  </a:cubicBezTo>
                  <a:cubicBezTo>
                    <a:pt x="1536" y="289"/>
                    <a:pt x="1848" y="390"/>
                    <a:pt x="2125" y="684"/>
                  </a:cubicBezTo>
                  <a:cubicBezTo>
                    <a:pt x="2125" y="684"/>
                    <a:pt x="2152" y="701"/>
                    <a:pt x="2191" y="701"/>
                  </a:cubicBezTo>
                  <a:cubicBezTo>
                    <a:pt x="2222" y="701"/>
                    <a:pt x="2261" y="690"/>
                    <a:pt x="2300" y="652"/>
                  </a:cubicBezTo>
                  <a:cubicBezTo>
                    <a:pt x="2379" y="573"/>
                    <a:pt x="1794" y="0"/>
                    <a:pt x="12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745397" y="412022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0" y="142"/>
                    <a:pt x="0" y="328"/>
                  </a:cubicBezTo>
                  <a:cubicBezTo>
                    <a:pt x="0" y="502"/>
                    <a:pt x="349" y="655"/>
                    <a:pt x="785" y="655"/>
                  </a:cubicBezTo>
                  <a:cubicBezTo>
                    <a:pt x="1221" y="655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866989" y="4118661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0" y="142"/>
                    <a:pt x="0" y="316"/>
                  </a:cubicBezTo>
                  <a:cubicBezTo>
                    <a:pt x="0" y="501"/>
                    <a:pt x="349" y="643"/>
                    <a:pt x="785" y="643"/>
                  </a:cubicBezTo>
                  <a:cubicBezTo>
                    <a:pt x="1221" y="643"/>
                    <a:pt x="1570" y="501"/>
                    <a:pt x="1570" y="316"/>
                  </a:cubicBezTo>
                  <a:cubicBezTo>
                    <a:pt x="1570" y="142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830019" y="4081692"/>
              <a:ext cx="28658" cy="91150"/>
            </a:xfrm>
            <a:custGeom>
              <a:avLst/>
              <a:gdLst/>
              <a:ahLst/>
              <a:cxnLst/>
              <a:rect l="l" t="t" r="r" b="b"/>
              <a:pathLst>
                <a:path w="786" h="2500" extrusionOk="0">
                  <a:moveTo>
                    <a:pt x="328" y="1"/>
                  </a:moveTo>
                  <a:cubicBezTo>
                    <a:pt x="328" y="1"/>
                    <a:pt x="557" y="1559"/>
                    <a:pt x="589" y="1864"/>
                  </a:cubicBezTo>
                  <a:cubicBezTo>
                    <a:pt x="622" y="2158"/>
                    <a:pt x="1" y="2453"/>
                    <a:pt x="131" y="2496"/>
                  </a:cubicBezTo>
                  <a:cubicBezTo>
                    <a:pt x="141" y="2499"/>
                    <a:pt x="153" y="2500"/>
                    <a:pt x="167" y="2500"/>
                  </a:cubicBezTo>
                  <a:cubicBezTo>
                    <a:pt x="338" y="2500"/>
                    <a:pt x="785" y="2313"/>
                    <a:pt x="785" y="1940"/>
                  </a:cubicBezTo>
                  <a:cubicBezTo>
                    <a:pt x="785" y="1537"/>
                    <a:pt x="328" y="1"/>
                    <a:pt x="328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813321" y="4198507"/>
              <a:ext cx="53706" cy="17537"/>
            </a:xfrm>
            <a:custGeom>
              <a:avLst/>
              <a:gdLst/>
              <a:ahLst/>
              <a:cxnLst/>
              <a:rect l="l" t="t" r="r" b="b"/>
              <a:pathLst>
                <a:path w="1473" h="481" extrusionOk="0">
                  <a:moveTo>
                    <a:pt x="1472" y="1"/>
                  </a:moveTo>
                  <a:lnTo>
                    <a:pt x="1472" y="1"/>
                  </a:lnTo>
                  <a:cubicBezTo>
                    <a:pt x="1472" y="1"/>
                    <a:pt x="1018" y="155"/>
                    <a:pt x="738" y="155"/>
                  </a:cubicBezTo>
                  <a:cubicBezTo>
                    <a:pt x="720" y="155"/>
                    <a:pt x="704" y="154"/>
                    <a:pt x="688" y="153"/>
                  </a:cubicBezTo>
                  <a:cubicBezTo>
                    <a:pt x="415" y="142"/>
                    <a:pt x="1" y="44"/>
                    <a:pt x="1" y="44"/>
                  </a:cubicBezTo>
                  <a:lnTo>
                    <a:pt x="1" y="44"/>
                  </a:lnTo>
                  <a:cubicBezTo>
                    <a:pt x="1" y="44"/>
                    <a:pt x="404" y="480"/>
                    <a:pt x="655" y="480"/>
                  </a:cubicBezTo>
                  <a:cubicBezTo>
                    <a:pt x="659" y="480"/>
                    <a:pt x="663" y="480"/>
                    <a:pt x="668" y="480"/>
                  </a:cubicBezTo>
                  <a:cubicBezTo>
                    <a:pt x="1056" y="480"/>
                    <a:pt x="1472" y="1"/>
                    <a:pt x="147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195196" y="4268837"/>
              <a:ext cx="767702" cy="996962"/>
            </a:xfrm>
            <a:custGeom>
              <a:avLst/>
              <a:gdLst/>
              <a:ahLst/>
              <a:cxnLst/>
              <a:rect l="l" t="t" r="r" b="b"/>
              <a:pathLst>
                <a:path w="21056" h="27344" extrusionOk="0">
                  <a:moveTo>
                    <a:pt x="11607" y="1"/>
                  </a:moveTo>
                  <a:cubicBezTo>
                    <a:pt x="1569" y="1"/>
                    <a:pt x="469" y="5308"/>
                    <a:pt x="469" y="5308"/>
                  </a:cubicBezTo>
                  <a:lnTo>
                    <a:pt x="0" y="15378"/>
                  </a:lnTo>
                  <a:lnTo>
                    <a:pt x="6158" y="27344"/>
                  </a:lnTo>
                  <a:lnTo>
                    <a:pt x="20227" y="27344"/>
                  </a:lnTo>
                  <a:cubicBezTo>
                    <a:pt x="20227" y="27344"/>
                    <a:pt x="21055" y="3924"/>
                    <a:pt x="20064" y="2867"/>
                  </a:cubicBezTo>
                  <a:cubicBezTo>
                    <a:pt x="19083" y="1821"/>
                    <a:pt x="14865" y="1"/>
                    <a:pt x="11607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517423" y="4268837"/>
              <a:ext cx="104932" cy="884921"/>
            </a:xfrm>
            <a:custGeom>
              <a:avLst/>
              <a:gdLst/>
              <a:ahLst/>
              <a:cxnLst/>
              <a:rect l="l" t="t" r="r" b="b"/>
              <a:pathLst>
                <a:path w="2878" h="24271" extrusionOk="0">
                  <a:moveTo>
                    <a:pt x="2355" y="1"/>
                  </a:moveTo>
                  <a:cubicBezTo>
                    <a:pt x="1504" y="11"/>
                    <a:pt x="720" y="66"/>
                    <a:pt x="1" y="153"/>
                  </a:cubicBezTo>
                  <a:lnTo>
                    <a:pt x="1287" y="24271"/>
                  </a:lnTo>
                  <a:lnTo>
                    <a:pt x="2878" y="24183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352919" y="4296255"/>
              <a:ext cx="104166" cy="824907"/>
            </a:xfrm>
            <a:custGeom>
              <a:avLst/>
              <a:gdLst/>
              <a:ahLst/>
              <a:cxnLst/>
              <a:rect l="l" t="t" r="r" b="b"/>
              <a:pathLst>
                <a:path w="2857" h="22625" extrusionOk="0">
                  <a:moveTo>
                    <a:pt x="1559" y="1"/>
                  </a:moveTo>
                  <a:cubicBezTo>
                    <a:pt x="982" y="175"/>
                    <a:pt x="458" y="371"/>
                    <a:pt x="1" y="589"/>
                  </a:cubicBezTo>
                  <a:lnTo>
                    <a:pt x="1254" y="22625"/>
                  </a:lnTo>
                  <a:lnTo>
                    <a:pt x="2856" y="2262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703766" y="4287906"/>
              <a:ext cx="113281" cy="977894"/>
            </a:xfrm>
            <a:custGeom>
              <a:avLst/>
              <a:gdLst/>
              <a:ahLst/>
              <a:cxnLst/>
              <a:rect l="l" t="t" r="r" b="b"/>
              <a:pathLst>
                <a:path w="3107" h="26821" extrusionOk="0">
                  <a:moveTo>
                    <a:pt x="1123" y="1"/>
                  </a:moveTo>
                  <a:lnTo>
                    <a:pt x="1" y="26821"/>
                  </a:lnTo>
                  <a:lnTo>
                    <a:pt x="578" y="26821"/>
                  </a:lnTo>
                  <a:lnTo>
                    <a:pt x="2017" y="26330"/>
                  </a:lnTo>
                  <a:lnTo>
                    <a:pt x="3107" y="655"/>
                  </a:lnTo>
                  <a:cubicBezTo>
                    <a:pt x="2486" y="415"/>
                    <a:pt x="1810" y="186"/>
                    <a:pt x="1123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10290" y="4471077"/>
              <a:ext cx="732336" cy="133845"/>
            </a:xfrm>
            <a:custGeom>
              <a:avLst/>
              <a:gdLst/>
              <a:ahLst/>
              <a:cxnLst/>
              <a:rect l="l" t="t" r="r" b="b"/>
              <a:pathLst>
                <a:path w="20086" h="3671" extrusionOk="0">
                  <a:moveTo>
                    <a:pt x="44" y="1"/>
                  </a:moveTo>
                  <a:lnTo>
                    <a:pt x="0" y="938"/>
                  </a:lnTo>
                  <a:cubicBezTo>
                    <a:pt x="1330" y="1766"/>
                    <a:pt x="3891" y="2921"/>
                    <a:pt x="8294" y="3434"/>
                  </a:cubicBezTo>
                  <a:cubicBezTo>
                    <a:pt x="9746" y="3600"/>
                    <a:pt x="11051" y="3670"/>
                    <a:pt x="12220" y="3670"/>
                  </a:cubicBezTo>
                  <a:cubicBezTo>
                    <a:pt x="16411" y="3670"/>
                    <a:pt x="18854" y="2765"/>
                    <a:pt x="20064" y="2126"/>
                  </a:cubicBezTo>
                  <a:cubicBezTo>
                    <a:pt x="20075" y="1624"/>
                    <a:pt x="20086" y="1134"/>
                    <a:pt x="20086" y="665"/>
                  </a:cubicBezTo>
                  <a:lnTo>
                    <a:pt x="19802" y="415"/>
                  </a:lnTo>
                  <a:cubicBezTo>
                    <a:pt x="17260" y="1615"/>
                    <a:pt x="14531" y="2028"/>
                    <a:pt x="11979" y="2028"/>
                  </a:cubicBezTo>
                  <a:cubicBezTo>
                    <a:pt x="6327" y="2028"/>
                    <a:pt x="1537" y="1"/>
                    <a:pt x="1537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249228" y="4351090"/>
              <a:ext cx="689823" cy="122105"/>
            </a:xfrm>
            <a:custGeom>
              <a:avLst/>
              <a:gdLst/>
              <a:ahLst/>
              <a:cxnLst/>
              <a:rect l="l" t="t" r="r" b="b"/>
              <a:pathLst>
                <a:path w="18920" h="3349" extrusionOk="0">
                  <a:moveTo>
                    <a:pt x="1297" y="0"/>
                  </a:moveTo>
                  <a:cubicBezTo>
                    <a:pt x="741" y="393"/>
                    <a:pt x="327" y="807"/>
                    <a:pt x="0" y="1199"/>
                  </a:cubicBezTo>
                  <a:cubicBezTo>
                    <a:pt x="1482" y="1919"/>
                    <a:pt x="3793" y="2714"/>
                    <a:pt x="7226" y="3106"/>
                  </a:cubicBezTo>
                  <a:cubicBezTo>
                    <a:pt x="8688" y="3277"/>
                    <a:pt x="10001" y="3349"/>
                    <a:pt x="11177" y="3349"/>
                  </a:cubicBezTo>
                  <a:cubicBezTo>
                    <a:pt x="15268" y="3349"/>
                    <a:pt x="17692" y="2477"/>
                    <a:pt x="18920" y="1842"/>
                  </a:cubicBezTo>
                  <a:cubicBezTo>
                    <a:pt x="18854" y="1232"/>
                    <a:pt x="18745" y="785"/>
                    <a:pt x="18582" y="611"/>
                  </a:cubicBezTo>
                  <a:cubicBezTo>
                    <a:pt x="18494" y="524"/>
                    <a:pt x="18375" y="415"/>
                    <a:pt x="18244" y="316"/>
                  </a:cubicBezTo>
                  <a:cubicBezTo>
                    <a:pt x="15838" y="1345"/>
                    <a:pt x="13291" y="1706"/>
                    <a:pt x="10900" y="1706"/>
                  </a:cubicBezTo>
                  <a:cubicBezTo>
                    <a:pt x="6651" y="1706"/>
                    <a:pt x="2894" y="565"/>
                    <a:pt x="1297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204310" y="4602987"/>
              <a:ext cx="734341" cy="133589"/>
            </a:xfrm>
            <a:custGeom>
              <a:avLst/>
              <a:gdLst/>
              <a:ahLst/>
              <a:cxnLst/>
              <a:rect l="l" t="t" r="r" b="b"/>
              <a:pathLst>
                <a:path w="20141" h="3664" extrusionOk="0">
                  <a:moveTo>
                    <a:pt x="44" y="1"/>
                  </a:moveTo>
                  <a:lnTo>
                    <a:pt x="1" y="829"/>
                  </a:lnTo>
                  <a:cubicBezTo>
                    <a:pt x="1276" y="1657"/>
                    <a:pt x="3859" y="2889"/>
                    <a:pt x="8458" y="3423"/>
                  </a:cubicBezTo>
                  <a:cubicBezTo>
                    <a:pt x="9919" y="3592"/>
                    <a:pt x="11232" y="3663"/>
                    <a:pt x="12408" y="3663"/>
                  </a:cubicBezTo>
                  <a:cubicBezTo>
                    <a:pt x="16387" y="3663"/>
                    <a:pt x="18792" y="2844"/>
                    <a:pt x="20053" y="2213"/>
                  </a:cubicBezTo>
                  <a:cubicBezTo>
                    <a:pt x="20086" y="1690"/>
                    <a:pt x="20119" y="1134"/>
                    <a:pt x="20141" y="568"/>
                  </a:cubicBezTo>
                  <a:lnTo>
                    <a:pt x="19966" y="404"/>
                  </a:lnTo>
                  <a:cubicBezTo>
                    <a:pt x="17419" y="1606"/>
                    <a:pt x="14686" y="2020"/>
                    <a:pt x="12130" y="2020"/>
                  </a:cubicBezTo>
                  <a:cubicBezTo>
                    <a:pt x="6483" y="2020"/>
                    <a:pt x="1701" y="1"/>
                    <a:pt x="1701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514871" y="4155595"/>
              <a:ext cx="199290" cy="217812"/>
            </a:xfrm>
            <a:custGeom>
              <a:avLst/>
              <a:gdLst/>
              <a:ahLst/>
              <a:cxnLst/>
              <a:rect l="l" t="t" r="r" b="b"/>
              <a:pathLst>
                <a:path w="5466" h="5974" extrusionOk="0">
                  <a:moveTo>
                    <a:pt x="670" y="1"/>
                  </a:moveTo>
                  <a:cubicBezTo>
                    <a:pt x="670" y="1"/>
                    <a:pt x="833" y="2235"/>
                    <a:pt x="626" y="3107"/>
                  </a:cubicBezTo>
                  <a:cubicBezTo>
                    <a:pt x="441" y="3913"/>
                    <a:pt x="234" y="4066"/>
                    <a:pt x="114" y="4458"/>
                  </a:cubicBezTo>
                  <a:cubicBezTo>
                    <a:pt x="1" y="4840"/>
                    <a:pt x="1098" y="5973"/>
                    <a:pt x="2306" y="5973"/>
                  </a:cubicBezTo>
                  <a:cubicBezTo>
                    <a:pt x="2374" y="5973"/>
                    <a:pt x="2443" y="5969"/>
                    <a:pt x="2512" y="5962"/>
                  </a:cubicBezTo>
                  <a:cubicBezTo>
                    <a:pt x="3787" y="5820"/>
                    <a:pt x="5465" y="4164"/>
                    <a:pt x="4779" y="3804"/>
                  </a:cubicBezTo>
                  <a:cubicBezTo>
                    <a:pt x="4103" y="3455"/>
                    <a:pt x="4441" y="1"/>
                    <a:pt x="444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539262" y="4155595"/>
              <a:ext cx="137527" cy="113099"/>
            </a:xfrm>
            <a:custGeom>
              <a:avLst/>
              <a:gdLst/>
              <a:ahLst/>
              <a:cxnLst/>
              <a:rect l="l" t="t" r="r" b="b"/>
              <a:pathLst>
                <a:path w="3772" h="3102" extrusionOk="0">
                  <a:moveTo>
                    <a:pt x="1" y="1"/>
                  </a:moveTo>
                  <a:cubicBezTo>
                    <a:pt x="1" y="1"/>
                    <a:pt x="88" y="1254"/>
                    <a:pt x="55" y="2256"/>
                  </a:cubicBezTo>
                  <a:cubicBezTo>
                    <a:pt x="666" y="2692"/>
                    <a:pt x="1352" y="3041"/>
                    <a:pt x="1886" y="3096"/>
                  </a:cubicBezTo>
                  <a:cubicBezTo>
                    <a:pt x="1919" y="3100"/>
                    <a:pt x="1953" y="3102"/>
                    <a:pt x="1987" y="3102"/>
                  </a:cubicBezTo>
                  <a:cubicBezTo>
                    <a:pt x="2514" y="3102"/>
                    <a:pt x="3153" y="2638"/>
                    <a:pt x="3695" y="2137"/>
                  </a:cubicBezTo>
                  <a:cubicBezTo>
                    <a:pt x="3663" y="1112"/>
                    <a:pt x="3772" y="1"/>
                    <a:pt x="3772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444322" y="3846857"/>
              <a:ext cx="314322" cy="369376"/>
            </a:xfrm>
            <a:custGeom>
              <a:avLst/>
              <a:gdLst/>
              <a:ahLst/>
              <a:cxnLst/>
              <a:rect l="l" t="t" r="r" b="b"/>
              <a:pathLst>
                <a:path w="8621" h="10131" extrusionOk="0">
                  <a:moveTo>
                    <a:pt x="0" y="1"/>
                  </a:moveTo>
                  <a:cubicBezTo>
                    <a:pt x="0" y="1"/>
                    <a:pt x="785" y="7074"/>
                    <a:pt x="1308" y="7935"/>
                  </a:cubicBezTo>
                  <a:cubicBezTo>
                    <a:pt x="1820" y="8806"/>
                    <a:pt x="3455" y="10016"/>
                    <a:pt x="4490" y="10125"/>
                  </a:cubicBezTo>
                  <a:cubicBezTo>
                    <a:pt x="4523" y="10129"/>
                    <a:pt x="4556" y="10131"/>
                    <a:pt x="4589" y="10131"/>
                  </a:cubicBezTo>
                  <a:cubicBezTo>
                    <a:pt x="5622" y="10131"/>
                    <a:pt x="7083" y="8388"/>
                    <a:pt x="7400" y="7935"/>
                  </a:cubicBezTo>
                  <a:cubicBezTo>
                    <a:pt x="8076" y="6954"/>
                    <a:pt x="8621" y="1"/>
                    <a:pt x="862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370820" y="3657524"/>
              <a:ext cx="444666" cy="372548"/>
            </a:xfrm>
            <a:custGeom>
              <a:avLst/>
              <a:gdLst/>
              <a:ahLst/>
              <a:cxnLst/>
              <a:rect l="l" t="t" r="r" b="b"/>
              <a:pathLst>
                <a:path w="12196" h="10218" extrusionOk="0">
                  <a:moveTo>
                    <a:pt x="7930" y="0"/>
                  </a:moveTo>
                  <a:cubicBezTo>
                    <a:pt x="7667" y="0"/>
                    <a:pt x="7443" y="60"/>
                    <a:pt x="7324" y="202"/>
                  </a:cubicBezTo>
                  <a:cubicBezTo>
                    <a:pt x="7147" y="412"/>
                    <a:pt x="6787" y="495"/>
                    <a:pt x="6366" y="495"/>
                  </a:cubicBezTo>
                  <a:cubicBezTo>
                    <a:pt x="5824" y="495"/>
                    <a:pt x="5181" y="358"/>
                    <a:pt x="4697" y="181"/>
                  </a:cubicBezTo>
                  <a:cubicBezTo>
                    <a:pt x="4553" y="126"/>
                    <a:pt x="4388" y="101"/>
                    <a:pt x="4215" y="101"/>
                  </a:cubicBezTo>
                  <a:cubicBezTo>
                    <a:pt x="3354" y="101"/>
                    <a:pt x="2274" y="719"/>
                    <a:pt x="2365" y="1390"/>
                  </a:cubicBezTo>
                  <a:cubicBezTo>
                    <a:pt x="2474" y="2186"/>
                    <a:pt x="1777" y="2393"/>
                    <a:pt x="883" y="2774"/>
                  </a:cubicBezTo>
                  <a:cubicBezTo>
                    <a:pt x="0" y="3167"/>
                    <a:pt x="447" y="4987"/>
                    <a:pt x="676" y="5194"/>
                  </a:cubicBezTo>
                  <a:cubicBezTo>
                    <a:pt x="905" y="5390"/>
                    <a:pt x="1090" y="6403"/>
                    <a:pt x="610" y="6861"/>
                  </a:cubicBezTo>
                  <a:cubicBezTo>
                    <a:pt x="131" y="7308"/>
                    <a:pt x="654" y="7995"/>
                    <a:pt x="883" y="8441"/>
                  </a:cubicBezTo>
                  <a:cubicBezTo>
                    <a:pt x="1123" y="8888"/>
                    <a:pt x="926" y="9063"/>
                    <a:pt x="1046" y="9597"/>
                  </a:cubicBezTo>
                  <a:cubicBezTo>
                    <a:pt x="1155" y="10141"/>
                    <a:pt x="2681" y="10218"/>
                    <a:pt x="268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30" y="7352"/>
                  </a:cubicBezTo>
                  <a:cubicBezTo>
                    <a:pt x="3200" y="7281"/>
                    <a:pt x="3232" y="6472"/>
                    <a:pt x="3449" y="6472"/>
                  </a:cubicBezTo>
                  <a:cubicBezTo>
                    <a:pt x="3468" y="6472"/>
                    <a:pt x="3488" y="6478"/>
                    <a:pt x="3509" y="6491"/>
                  </a:cubicBezTo>
                  <a:cubicBezTo>
                    <a:pt x="3578" y="6532"/>
                    <a:pt x="3652" y="6551"/>
                    <a:pt x="3731" y="6551"/>
                  </a:cubicBezTo>
                  <a:cubicBezTo>
                    <a:pt x="3964" y="6551"/>
                    <a:pt x="4235" y="6384"/>
                    <a:pt x="4512" y="6131"/>
                  </a:cubicBezTo>
                  <a:cubicBezTo>
                    <a:pt x="4639" y="6008"/>
                    <a:pt x="4786" y="5957"/>
                    <a:pt x="4932" y="5957"/>
                  </a:cubicBezTo>
                  <a:cubicBezTo>
                    <a:pt x="5201" y="5957"/>
                    <a:pt x="5468" y="6130"/>
                    <a:pt x="5602" y="6349"/>
                  </a:cubicBezTo>
                  <a:cubicBezTo>
                    <a:pt x="5742" y="6599"/>
                    <a:pt x="6399" y="6748"/>
                    <a:pt x="7017" y="6748"/>
                  </a:cubicBezTo>
                  <a:cubicBezTo>
                    <a:pt x="7260" y="6748"/>
                    <a:pt x="7497" y="6725"/>
                    <a:pt x="7694" y="6676"/>
                  </a:cubicBezTo>
                  <a:cubicBezTo>
                    <a:pt x="8064" y="6579"/>
                    <a:pt x="8466" y="6509"/>
                    <a:pt x="8772" y="6509"/>
                  </a:cubicBezTo>
                  <a:cubicBezTo>
                    <a:pt x="9053" y="6509"/>
                    <a:pt x="9254" y="6568"/>
                    <a:pt x="9274" y="6719"/>
                  </a:cubicBezTo>
                  <a:cubicBezTo>
                    <a:pt x="9318" y="7036"/>
                    <a:pt x="9754" y="7537"/>
                    <a:pt x="9939" y="7537"/>
                  </a:cubicBezTo>
                  <a:cubicBezTo>
                    <a:pt x="10114" y="7537"/>
                    <a:pt x="10005" y="9978"/>
                    <a:pt x="10005" y="9978"/>
                  </a:cubicBezTo>
                  <a:cubicBezTo>
                    <a:pt x="10005" y="9978"/>
                    <a:pt x="10909" y="9640"/>
                    <a:pt x="10866" y="9182"/>
                  </a:cubicBezTo>
                  <a:cubicBezTo>
                    <a:pt x="10822" y="8725"/>
                    <a:pt x="11367" y="7864"/>
                    <a:pt x="11519" y="7646"/>
                  </a:cubicBezTo>
                  <a:cubicBezTo>
                    <a:pt x="11672" y="7428"/>
                    <a:pt x="12032" y="6556"/>
                    <a:pt x="11781" y="6218"/>
                  </a:cubicBezTo>
                  <a:cubicBezTo>
                    <a:pt x="11530" y="5880"/>
                    <a:pt x="11509" y="5739"/>
                    <a:pt x="11846" y="4573"/>
                  </a:cubicBezTo>
                  <a:cubicBezTo>
                    <a:pt x="12195" y="3417"/>
                    <a:pt x="11509" y="1957"/>
                    <a:pt x="10571" y="1957"/>
                  </a:cubicBezTo>
                  <a:cubicBezTo>
                    <a:pt x="9634" y="1957"/>
                    <a:pt x="9939" y="1227"/>
                    <a:pt x="9623" y="704"/>
                  </a:cubicBezTo>
                  <a:cubicBezTo>
                    <a:pt x="9401" y="336"/>
                    <a:pt x="8554" y="0"/>
                    <a:pt x="7930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721668" y="3978475"/>
              <a:ext cx="83858" cy="92937"/>
            </a:xfrm>
            <a:custGeom>
              <a:avLst/>
              <a:gdLst/>
              <a:ahLst/>
              <a:cxnLst/>
              <a:rect l="l" t="t" r="r" b="b"/>
              <a:pathLst>
                <a:path w="2300" h="2549" extrusionOk="0">
                  <a:moveTo>
                    <a:pt x="1146" y="0"/>
                  </a:moveTo>
                  <a:cubicBezTo>
                    <a:pt x="584" y="0"/>
                    <a:pt x="425" y="532"/>
                    <a:pt x="425" y="532"/>
                  </a:cubicBezTo>
                  <a:lnTo>
                    <a:pt x="0" y="2548"/>
                  </a:lnTo>
                  <a:cubicBezTo>
                    <a:pt x="1973" y="2396"/>
                    <a:pt x="2300" y="292"/>
                    <a:pt x="1471" y="53"/>
                  </a:cubicBezTo>
                  <a:cubicBezTo>
                    <a:pt x="1350" y="16"/>
                    <a:pt x="1242" y="0"/>
                    <a:pt x="114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407352" y="3984491"/>
              <a:ext cx="86665" cy="83384"/>
            </a:xfrm>
            <a:custGeom>
              <a:avLst/>
              <a:gdLst/>
              <a:ahLst/>
              <a:cxnLst/>
              <a:rect l="l" t="t" r="r" b="b"/>
              <a:pathLst>
                <a:path w="2377" h="2287" extrusionOk="0">
                  <a:moveTo>
                    <a:pt x="840" y="1"/>
                  </a:moveTo>
                  <a:cubicBezTo>
                    <a:pt x="766" y="1"/>
                    <a:pt x="693" y="10"/>
                    <a:pt x="622" y="29"/>
                  </a:cubicBezTo>
                  <a:cubicBezTo>
                    <a:pt x="1" y="204"/>
                    <a:pt x="480" y="2165"/>
                    <a:pt x="1330" y="2263"/>
                  </a:cubicBezTo>
                  <a:cubicBezTo>
                    <a:pt x="1469" y="2279"/>
                    <a:pt x="1591" y="2286"/>
                    <a:pt x="1697" y="2286"/>
                  </a:cubicBezTo>
                  <a:cubicBezTo>
                    <a:pt x="2239" y="2286"/>
                    <a:pt x="2377" y="2111"/>
                    <a:pt x="2377" y="2111"/>
                  </a:cubicBezTo>
                  <a:lnTo>
                    <a:pt x="2028" y="541"/>
                  </a:lnTo>
                  <a:cubicBezTo>
                    <a:pt x="2028" y="541"/>
                    <a:pt x="1419" y="1"/>
                    <a:pt x="840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74846" y="4123219"/>
              <a:ext cx="63003" cy="14949"/>
            </a:xfrm>
            <a:custGeom>
              <a:avLst/>
              <a:gdLst/>
              <a:ahLst/>
              <a:cxnLst/>
              <a:rect l="l" t="t" r="r" b="b"/>
              <a:pathLst>
                <a:path w="1728" h="410" extrusionOk="0">
                  <a:moveTo>
                    <a:pt x="1704" y="0"/>
                  </a:moveTo>
                  <a:cubicBezTo>
                    <a:pt x="1627" y="0"/>
                    <a:pt x="1361" y="159"/>
                    <a:pt x="954" y="224"/>
                  </a:cubicBezTo>
                  <a:cubicBezTo>
                    <a:pt x="839" y="244"/>
                    <a:pt x="736" y="252"/>
                    <a:pt x="648" y="252"/>
                  </a:cubicBezTo>
                  <a:cubicBezTo>
                    <a:pt x="359" y="252"/>
                    <a:pt x="213" y="169"/>
                    <a:pt x="213" y="169"/>
                  </a:cubicBezTo>
                  <a:cubicBezTo>
                    <a:pt x="159" y="146"/>
                    <a:pt x="58" y="81"/>
                    <a:pt x="21" y="81"/>
                  </a:cubicBezTo>
                  <a:cubicBezTo>
                    <a:pt x="5" y="81"/>
                    <a:pt x="0" y="93"/>
                    <a:pt x="17" y="126"/>
                  </a:cubicBezTo>
                  <a:cubicBezTo>
                    <a:pt x="55" y="221"/>
                    <a:pt x="388" y="410"/>
                    <a:pt x="786" y="410"/>
                  </a:cubicBezTo>
                  <a:cubicBezTo>
                    <a:pt x="841" y="410"/>
                    <a:pt x="897" y="406"/>
                    <a:pt x="954" y="398"/>
                  </a:cubicBezTo>
                  <a:cubicBezTo>
                    <a:pt x="1423" y="344"/>
                    <a:pt x="1728" y="82"/>
                    <a:pt x="1728" y="17"/>
                  </a:cubicBezTo>
                  <a:cubicBezTo>
                    <a:pt x="1726" y="5"/>
                    <a:pt x="1718" y="0"/>
                    <a:pt x="170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542069" y="401216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0"/>
                  </a:moveTo>
                  <a:cubicBezTo>
                    <a:pt x="142" y="0"/>
                    <a:pt x="0" y="175"/>
                    <a:pt x="0" y="382"/>
                  </a:cubicBezTo>
                  <a:cubicBezTo>
                    <a:pt x="0" y="589"/>
                    <a:pt x="142" y="763"/>
                    <a:pt x="305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75"/>
                    <a:pt x="480" y="0"/>
                    <a:pt x="30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651338" y="4007388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1"/>
                  </a:moveTo>
                  <a:cubicBezTo>
                    <a:pt x="142" y="1"/>
                    <a:pt x="0" y="175"/>
                    <a:pt x="0" y="382"/>
                  </a:cubicBezTo>
                  <a:cubicBezTo>
                    <a:pt x="0" y="600"/>
                    <a:pt x="142" y="763"/>
                    <a:pt x="305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5"/>
                    <a:pt x="480" y="1"/>
                    <a:pt x="30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499594" y="3975121"/>
              <a:ext cx="87796" cy="25267"/>
            </a:xfrm>
            <a:custGeom>
              <a:avLst/>
              <a:gdLst/>
              <a:ahLst/>
              <a:cxnLst/>
              <a:rect l="l" t="t" r="r" b="b"/>
              <a:pathLst>
                <a:path w="2408" h="693" extrusionOk="0">
                  <a:moveTo>
                    <a:pt x="1304" y="1"/>
                  </a:moveTo>
                  <a:cubicBezTo>
                    <a:pt x="1171" y="1"/>
                    <a:pt x="1047" y="15"/>
                    <a:pt x="936" y="46"/>
                  </a:cubicBezTo>
                  <a:cubicBezTo>
                    <a:pt x="488" y="151"/>
                    <a:pt x="1" y="693"/>
                    <a:pt x="225" y="693"/>
                  </a:cubicBezTo>
                  <a:cubicBezTo>
                    <a:pt x="235" y="693"/>
                    <a:pt x="247" y="692"/>
                    <a:pt x="261" y="689"/>
                  </a:cubicBezTo>
                  <a:cubicBezTo>
                    <a:pt x="500" y="657"/>
                    <a:pt x="511" y="341"/>
                    <a:pt x="1133" y="253"/>
                  </a:cubicBezTo>
                  <a:cubicBezTo>
                    <a:pt x="1173" y="249"/>
                    <a:pt x="1214" y="246"/>
                    <a:pt x="1253" y="246"/>
                  </a:cubicBezTo>
                  <a:cubicBezTo>
                    <a:pt x="1716" y="246"/>
                    <a:pt x="2074" y="553"/>
                    <a:pt x="2234" y="553"/>
                  </a:cubicBezTo>
                  <a:cubicBezTo>
                    <a:pt x="2246" y="553"/>
                    <a:pt x="2256" y="551"/>
                    <a:pt x="2266" y="548"/>
                  </a:cubicBezTo>
                  <a:cubicBezTo>
                    <a:pt x="2408" y="504"/>
                    <a:pt x="2288" y="188"/>
                    <a:pt x="1928" y="90"/>
                  </a:cubicBezTo>
                  <a:cubicBezTo>
                    <a:pt x="1708" y="32"/>
                    <a:pt x="1497" y="1"/>
                    <a:pt x="1304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31067" y="3975121"/>
              <a:ext cx="88197" cy="25267"/>
            </a:xfrm>
            <a:custGeom>
              <a:avLst/>
              <a:gdLst/>
              <a:ahLst/>
              <a:cxnLst/>
              <a:rect l="l" t="t" r="r" b="b"/>
              <a:pathLst>
                <a:path w="2419" h="693" extrusionOk="0">
                  <a:moveTo>
                    <a:pt x="1115" y="1"/>
                  </a:moveTo>
                  <a:cubicBezTo>
                    <a:pt x="922" y="1"/>
                    <a:pt x="710" y="32"/>
                    <a:pt x="491" y="90"/>
                  </a:cubicBezTo>
                  <a:cubicBezTo>
                    <a:pt x="131" y="188"/>
                    <a:pt x="0" y="504"/>
                    <a:pt x="153" y="548"/>
                  </a:cubicBezTo>
                  <a:cubicBezTo>
                    <a:pt x="162" y="551"/>
                    <a:pt x="173" y="553"/>
                    <a:pt x="184" y="553"/>
                  </a:cubicBezTo>
                  <a:cubicBezTo>
                    <a:pt x="345" y="553"/>
                    <a:pt x="703" y="246"/>
                    <a:pt x="1166" y="246"/>
                  </a:cubicBezTo>
                  <a:cubicBezTo>
                    <a:pt x="1205" y="246"/>
                    <a:pt x="1246" y="249"/>
                    <a:pt x="1286" y="253"/>
                  </a:cubicBezTo>
                  <a:cubicBezTo>
                    <a:pt x="1908" y="341"/>
                    <a:pt x="1918" y="657"/>
                    <a:pt x="2158" y="689"/>
                  </a:cubicBezTo>
                  <a:cubicBezTo>
                    <a:pt x="2172" y="692"/>
                    <a:pt x="2184" y="693"/>
                    <a:pt x="2194" y="693"/>
                  </a:cubicBezTo>
                  <a:cubicBezTo>
                    <a:pt x="2418" y="693"/>
                    <a:pt x="1931" y="151"/>
                    <a:pt x="1483" y="46"/>
                  </a:cubicBezTo>
                  <a:cubicBezTo>
                    <a:pt x="1372" y="15"/>
                    <a:pt x="1248" y="1"/>
                    <a:pt x="111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19300" y="4907349"/>
              <a:ext cx="803068" cy="371163"/>
            </a:xfrm>
            <a:custGeom>
              <a:avLst/>
              <a:gdLst/>
              <a:ahLst/>
              <a:cxnLst/>
              <a:rect l="l" t="t" r="r" b="b"/>
              <a:pathLst>
                <a:path w="22026" h="10180" extrusionOk="0">
                  <a:moveTo>
                    <a:pt x="8207" y="1"/>
                  </a:moveTo>
                  <a:lnTo>
                    <a:pt x="1635" y="4415"/>
                  </a:lnTo>
                  <a:lnTo>
                    <a:pt x="197" y="7215"/>
                  </a:lnTo>
                  <a:lnTo>
                    <a:pt x="0" y="10180"/>
                  </a:lnTo>
                  <a:lnTo>
                    <a:pt x="22026" y="10180"/>
                  </a:lnTo>
                  <a:cubicBezTo>
                    <a:pt x="21655" y="7281"/>
                    <a:pt x="21241" y="4622"/>
                    <a:pt x="20958" y="4055"/>
                  </a:cubicBezTo>
                  <a:cubicBezTo>
                    <a:pt x="20282" y="2704"/>
                    <a:pt x="14124" y="284"/>
                    <a:pt x="14124" y="284"/>
                  </a:cubicBezTo>
                  <a:lnTo>
                    <a:pt x="8207" y="1"/>
                  </a:ln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083521" y="4907349"/>
              <a:ext cx="315124" cy="112370"/>
            </a:xfrm>
            <a:custGeom>
              <a:avLst/>
              <a:gdLst/>
              <a:ahLst/>
              <a:cxnLst/>
              <a:rect l="l" t="t" r="r" b="b"/>
              <a:pathLst>
                <a:path w="8643" h="3082" extrusionOk="0">
                  <a:moveTo>
                    <a:pt x="960" y="1"/>
                  </a:moveTo>
                  <a:lnTo>
                    <a:pt x="23" y="633"/>
                  </a:lnTo>
                  <a:cubicBezTo>
                    <a:pt x="1" y="1145"/>
                    <a:pt x="164" y="2311"/>
                    <a:pt x="1766" y="2758"/>
                  </a:cubicBezTo>
                  <a:cubicBezTo>
                    <a:pt x="2555" y="2980"/>
                    <a:pt x="3357" y="3081"/>
                    <a:pt x="4117" y="3081"/>
                  </a:cubicBezTo>
                  <a:cubicBezTo>
                    <a:pt x="5371" y="3081"/>
                    <a:pt x="6511" y="2805"/>
                    <a:pt x="7292" y="2344"/>
                  </a:cubicBezTo>
                  <a:cubicBezTo>
                    <a:pt x="8044" y="1897"/>
                    <a:pt x="8436" y="1374"/>
                    <a:pt x="8643" y="1025"/>
                  </a:cubicBezTo>
                  <a:cubicBezTo>
                    <a:pt x="7629" y="578"/>
                    <a:pt x="6877" y="284"/>
                    <a:pt x="6877" y="284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108568" y="4778210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61" y="1"/>
                  </a:moveTo>
                  <a:lnTo>
                    <a:pt x="0" y="4306"/>
                  </a:lnTo>
                  <a:cubicBezTo>
                    <a:pt x="0" y="4306"/>
                    <a:pt x="1079" y="5744"/>
                    <a:pt x="2834" y="5984"/>
                  </a:cubicBezTo>
                  <a:cubicBezTo>
                    <a:pt x="2913" y="5995"/>
                    <a:pt x="2998" y="6001"/>
                    <a:pt x="3086" y="6001"/>
                  </a:cubicBezTo>
                  <a:cubicBezTo>
                    <a:pt x="4450" y="6001"/>
                    <a:pt x="6823" y="4741"/>
                    <a:pt x="6823" y="4556"/>
                  </a:cubicBezTo>
                  <a:cubicBezTo>
                    <a:pt x="6823" y="4349"/>
                    <a:pt x="5656" y="121"/>
                    <a:pt x="5656" y="121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130407" y="4778210"/>
              <a:ext cx="194733" cy="95635"/>
            </a:xfrm>
            <a:custGeom>
              <a:avLst/>
              <a:gdLst/>
              <a:ahLst/>
              <a:cxnLst/>
              <a:rect l="l" t="t" r="r" b="b"/>
              <a:pathLst>
                <a:path w="5341" h="2623" extrusionOk="0">
                  <a:moveTo>
                    <a:pt x="262" y="1"/>
                  </a:moveTo>
                  <a:lnTo>
                    <a:pt x="1" y="1309"/>
                  </a:lnTo>
                  <a:cubicBezTo>
                    <a:pt x="679" y="2048"/>
                    <a:pt x="2072" y="2623"/>
                    <a:pt x="2951" y="2623"/>
                  </a:cubicBezTo>
                  <a:cubicBezTo>
                    <a:pt x="3005" y="2623"/>
                    <a:pt x="3057" y="2621"/>
                    <a:pt x="3107" y="2616"/>
                  </a:cubicBezTo>
                  <a:cubicBezTo>
                    <a:pt x="3761" y="2562"/>
                    <a:pt x="4687" y="1952"/>
                    <a:pt x="5341" y="1156"/>
                  </a:cubicBezTo>
                  <a:cubicBezTo>
                    <a:pt x="5177" y="557"/>
                    <a:pt x="5057" y="121"/>
                    <a:pt x="5057" y="121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076375" y="4429951"/>
              <a:ext cx="296857" cy="406565"/>
            </a:xfrm>
            <a:custGeom>
              <a:avLst/>
              <a:gdLst/>
              <a:ahLst/>
              <a:cxnLst/>
              <a:rect l="l" t="t" r="r" b="b"/>
              <a:pathLst>
                <a:path w="8142" h="11151" extrusionOk="0">
                  <a:moveTo>
                    <a:pt x="2673" y="0"/>
                  </a:moveTo>
                  <a:cubicBezTo>
                    <a:pt x="2446" y="0"/>
                    <a:pt x="2236" y="53"/>
                    <a:pt x="2049" y="170"/>
                  </a:cubicBezTo>
                  <a:cubicBezTo>
                    <a:pt x="197" y="1325"/>
                    <a:pt x="1" y="3886"/>
                    <a:pt x="1" y="3886"/>
                  </a:cubicBezTo>
                  <a:cubicBezTo>
                    <a:pt x="1" y="3886"/>
                    <a:pt x="742" y="8943"/>
                    <a:pt x="1428" y="9760"/>
                  </a:cubicBezTo>
                  <a:cubicBezTo>
                    <a:pt x="2077" y="10543"/>
                    <a:pt x="3534" y="11150"/>
                    <a:pt x="4437" y="11150"/>
                  </a:cubicBezTo>
                  <a:cubicBezTo>
                    <a:pt x="4490" y="11150"/>
                    <a:pt x="4540" y="11148"/>
                    <a:pt x="4589" y="11144"/>
                  </a:cubicBezTo>
                  <a:cubicBezTo>
                    <a:pt x="5471" y="11068"/>
                    <a:pt x="6856" y="9978"/>
                    <a:pt x="7400" y="8812"/>
                  </a:cubicBezTo>
                  <a:cubicBezTo>
                    <a:pt x="7945" y="7635"/>
                    <a:pt x="8142" y="4246"/>
                    <a:pt x="8142" y="4246"/>
                  </a:cubicBezTo>
                  <a:cubicBezTo>
                    <a:pt x="8142" y="4246"/>
                    <a:pt x="4717" y="0"/>
                    <a:pt x="2673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031092" y="4332750"/>
              <a:ext cx="454984" cy="337838"/>
            </a:xfrm>
            <a:custGeom>
              <a:avLst/>
              <a:gdLst/>
              <a:ahLst/>
              <a:cxnLst/>
              <a:rect l="l" t="t" r="r" b="b"/>
              <a:pathLst>
                <a:path w="12479" h="9266" extrusionOk="0">
                  <a:moveTo>
                    <a:pt x="4880" y="0"/>
                  </a:moveTo>
                  <a:cubicBezTo>
                    <a:pt x="4844" y="0"/>
                    <a:pt x="4808" y="1"/>
                    <a:pt x="4774" y="2"/>
                  </a:cubicBezTo>
                  <a:cubicBezTo>
                    <a:pt x="3455" y="46"/>
                    <a:pt x="1635" y="1659"/>
                    <a:pt x="1635" y="1659"/>
                  </a:cubicBezTo>
                  <a:cubicBezTo>
                    <a:pt x="1635" y="1659"/>
                    <a:pt x="610" y="2748"/>
                    <a:pt x="305" y="4536"/>
                  </a:cubicBezTo>
                  <a:cubicBezTo>
                    <a:pt x="0" y="6323"/>
                    <a:pt x="1613" y="8742"/>
                    <a:pt x="1613" y="8742"/>
                  </a:cubicBezTo>
                  <a:lnTo>
                    <a:pt x="1711" y="6944"/>
                  </a:lnTo>
                  <a:cubicBezTo>
                    <a:pt x="1711" y="6944"/>
                    <a:pt x="3651" y="4536"/>
                    <a:pt x="3902" y="3468"/>
                  </a:cubicBezTo>
                  <a:cubicBezTo>
                    <a:pt x="3902" y="3468"/>
                    <a:pt x="4893" y="5517"/>
                    <a:pt x="5929" y="5920"/>
                  </a:cubicBezTo>
                  <a:cubicBezTo>
                    <a:pt x="6100" y="5988"/>
                    <a:pt x="6248" y="6016"/>
                    <a:pt x="6375" y="6016"/>
                  </a:cubicBezTo>
                  <a:cubicBezTo>
                    <a:pt x="7024" y="6016"/>
                    <a:pt x="7138" y="5277"/>
                    <a:pt x="7138" y="5277"/>
                  </a:cubicBezTo>
                  <a:cubicBezTo>
                    <a:pt x="7138" y="5277"/>
                    <a:pt x="8130" y="6694"/>
                    <a:pt x="8577" y="6901"/>
                  </a:cubicBezTo>
                  <a:cubicBezTo>
                    <a:pt x="9013" y="7097"/>
                    <a:pt x="8926" y="7565"/>
                    <a:pt x="8926" y="7565"/>
                  </a:cubicBezTo>
                  <a:lnTo>
                    <a:pt x="9155" y="9266"/>
                  </a:lnTo>
                  <a:cubicBezTo>
                    <a:pt x="9155" y="9266"/>
                    <a:pt x="9634" y="8067"/>
                    <a:pt x="9983" y="7260"/>
                  </a:cubicBezTo>
                  <a:cubicBezTo>
                    <a:pt x="10277" y="5244"/>
                    <a:pt x="11160" y="4656"/>
                    <a:pt x="11541" y="4536"/>
                  </a:cubicBezTo>
                  <a:cubicBezTo>
                    <a:pt x="11934" y="4416"/>
                    <a:pt x="12479" y="3762"/>
                    <a:pt x="12064" y="2988"/>
                  </a:cubicBezTo>
                  <a:cubicBezTo>
                    <a:pt x="11661" y="2214"/>
                    <a:pt x="10615" y="2487"/>
                    <a:pt x="10550" y="2323"/>
                  </a:cubicBezTo>
                  <a:cubicBezTo>
                    <a:pt x="10495" y="2171"/>
                    <a:pt x="11291" y="1822"/>
                    <a:pt x="11203" y="1375"/>
                  </a:cubicBezTo>
                  <a:cubicBezTo>
                    <a:pt x="11118" y="997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2" y="617"/>
                    <a:pt x="9208" y="623"/>
                    <a:pt x="9102" y="623"/>
                  </a:cubicBezTo>
                  <a:cubicBezTo>
                    <a:pt x="8096" y="623"/>
                    <a:pt x="6092" y="0"/>
                    <a:pt x="488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032150" y="4584830"/>
              <a:ext cx="66503" cy="109599"/>
            </a:xfrm>
            <a:custGeom>
              <a:avLst/>
              <a:gdLst/>
              <a:ahLst/>
              <a:cxnLst/>
              <a:rect l="l" t="t" r="r" b="b"/>
              <a:pathLst>
                <a:path w="1824" h="3006" extrusionOk="0">
                  <a:moveTo>
                    <a:pt x="1026" y="0"/>
                  </a:moveTo>
                  <a:cubicBezTo>
                    <a:pt x="494" y="0"/>
                    <a:pt x="1" y="1050"/>
                    <a:pt x="255" y="1774"/>
                  </a:cubicBezTo>
                  <a:cubicBezTo>
                    <a:pt x="549" y="2613"/>
                    <a:pt x="1824" y="3005"/>
                    <a:pt x="1824" y="3005"/>
                  </a:cubicBezTo>
                  <a:lnTo>
                    <a:pt x="1279" y="85"/>
                  </a:lnTo>
                  <a:cubicBezTo>
                    <a:pt x="1196" y="27"/>
                    <a:pt x="1110" y="0"/>
                    <a:pt x="1026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361669" y="4601492"/>
              <a:ext cx="59357" cy="95306"/>
            </a:xfrm>
            <a:custGeom>
              <a:avLst/>
              <a:gdLst/>
              <a:ahLst/>
              <a:cxnLst/>
              <a:rect l="l" t="t" r="r" b="b"/>
              <a:pathLst>
                <a:path w="1628" h="2614" extrusionOk="0">
                  <a:moveTo>
                    <a:pt x="827" y="1"/>
                  </a:moveTo>
                  <a:cubicBezTo>
                    <a:pt x="677" y="1"/>
                    <a:pt x="500" y="52"/>
                    <a:pt x="295" y="173"/>
                  </a:cubicBezTo>
                  <a:lnTo>
                    <a:pt x="0" y="2614"/>
                  </a:lnTo>
                  <a:cubicBezTo>
                    <a:pt x="0" y="2614"/>
                    <a:pt x="1014" y="1982"/>
                    <a:pt x="1352" y="1437"/>
                  </a:cubicBezTo>
                  <a:cubicBezTo>
                    <a:pt x="1627" y="1001"/>
                    <a:pt x="1490" y="1"/>
                    <a:pt x="827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136277" y="4639446"/>
              <a:ext cx="67670" cy="22022"/>
            </a:xfrm>
            <a:custGeom>
              <a:avLst/>
              <a:gdLst/>
              <a:ahLst/>
              <a:cxnLst/>
              <a:rect l="l" t="t" r="r" b="b"/>
              <a:pathLst>
                <a:path w="1856" h="604" extrusionOk="0">
                  <a:moveTo>
                    <a:pt x="1011" y="1"/>
                  </a:moveTo>
                  <a:cubicBezTo>
                    <a:pt x="428" y="1"/>
                    <a:pt x="25" y="505"/>
                    <a:pt x="25" y="505"/>
                  </a:cubicBezTo>
                  <a:cubicBezTo>
                    <a:pt x="1" y="576"/>
                    <a:pt x="18" y="603"/>
                    <a:pt x="65" y="603"/>
                  </a:cubicBezTo>
                  <a:cubicBezTo>
                    <a:pt x="224" y="603"/>
                    <a:pt x="724" y="273"/>
                    <a:pt x="995" y="265"/>
                  </a:cubicBezTo>
                  <a:cubicBezTo>
                    <a:pt x="1005" y="264"/>
                    <a:pt x="1014" y="264"/>
                    <a:pt x="1024" y="264"/>
                  </a:cubicBezTo>
                  <a:cubicBezTo>
                    <a:pt x="1346" y="264"/>
                    <a:pt x="1627" y="594"/>
                    <a:pt x="1734" y="594"/>
                  </a:cubicBezTo>
                  <a:cubicBezTo>
                    <a:pt x="1738" y="594"/>
                    <a:pt x="1743" y="593"/>
                    <a:pt x="1747" y="592"/>
                  </a:cubicBezTo>
                  <a:cubicBezTo>
                    <a:pt x="1856" y="559"/>
                    <a:pt x="1714" y="58"/>
                    <a:pt x="1082" y="3"/>
                  </a:cubicBezTo>
                  <a:cubicBezTo>
                    <a:pt x="1058" y="2"/>
                    <a:pt x="1035" y="1"/>
                    <a:pt x="101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236103" y="4645353"/>
              <a:ext cx="33798" cy="83348"/>
            </a:xfrm>
            <a:custGeom>
              <a:avLst/>
              <a:gdLst/>
              <a:ahLst/>
              <a:cxnLst/>
              <a:rect l="l" t="t" r="r" b="b"/>
              <a:pathLst>
                <a:path w="927" h="2286" extrusionOk="0">
                  <a:moveTo>
                    <a:pt x="59" y="0"/>
                  </a:moveTo>
                  <a:cubicBezTo>
                    <a:pt x="39" y="0"/>
                    <a:pt x="19" y="31"/>
                    <a:pt x="1" y="103"/>
                  </a:cubicBezTo>
                  <a:cubicBezTo>
                    <a:pt x="1" y="103"/>
                    <a:pt x="164" y="1389"/>
                    <a:pt x="458" y="1585"/>
                  </a:cubicBezTo>
                  <a:cubicBezTo>
                    <a:pt x="764" y="1781"/>
                    <a:pt x="447" y="2097"/>
                    <a:pt x="186" y="2239"/>
                  </a:cubicBezTo>
                  <a:cubicBezTo>
                    <a:pt x="123" y="2272"/>
                    <a:pt x="119" y="2286"/>
                    <a:pt x="150" y="2286"/>
                  </a:cubicBezTo>
                  <a:cubicBezTo>
                    <a:pt x="256" y="2286"/>
                    <a:pt x="762" y="2128"/>
                    <a:pt x="829" y="1978"/>
                  </a:cubicBezTo>
                  <a:cubicBezTo>
                    <a:pt x="927" y="1792"/>
                    <a:pt x="589" y="1618"/>
                    <a:pt x="415" y="1127"/>
                  </a:cubicBezTo>
                  <a:cubicBezTo>
                    <a:pt x="271" y="713"/>
                    <a:pt x="156" y="0"/>
                    <a:pt x="59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112980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438" y="1"/>
                  </a:moveTo>
                  <a:cubicBezTo>
                    <a:pt x="675" y="1"/>
                    <a:pt x="32" y="829"/>
                    <a:pt x="32" y="829"/>
                  </a:cubicBezTo>
                  <a:cubicBezTo>
                    <a:pt x="1" y="889"/>
                    <a:pt x="11" y="914"/>
                    <a:pt x="54" y="914"/>
                  </a:cubicBezTo>
                  <a:cubicBezTo>
                    <a:pt x="218" y="914"/>
                    <a:pt x="864" y="545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53" y="444"/>
                    <a:pt x="2532" y="802"/>
                    <a:pt x="2657" y="802"/>
                  </a:cubicBezTo>
                  <a:cubicBezTo>
                    <a:pt x="2672" y="802"/>
                    <a:pt x="2684" y="797"/>
                    <a:pt x="2691" y="785"/>
                  </a:cubicBezTo>
                  <a:cubicBezTo>
                    <a:pt x="2767" y="654"/>
                    <a:pt x="2201" y="1"/>
                    <a:pt x="14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259145" y="4639446"/>
              <a:ext cx="67597" cy="22022"/>
            </a:xfrm>
            <a:custGeom>
              <a:avLst/>
              <a:gdLst/>
              <a:ahLst/>
              <a:cxnLst/>
              <a:rect l="l" t="t" r="r" b="b"/>
              <a:pathLst>
                <a:path w="1854" h="604" extrusionOk="0">
                  <a:moveTo>
                    <a:pt x="836" y="1"/>
                  </a:moveTo>
                  <a:cubicBezTo>
                    <a:pt x="812" y="1"/>
                    <a:pt x="788" y="2"/>
                    <a:pt x="764" y="3"/>
                  </a:cubicBezTo>
                  <a:cubicBezTo>
                    <a:pt x="142" y="58"/>
                    <a:pt x="1" y="559"/>
                    <a:pt x="99" y="592"/>
                  </a:cubicBezTo>
                  <a:cubicBezTo>
                    <a:pt x="103" y="593"/>
                    <a:pt x="108" y="594"/>
                    <a:pt x="113" y="594"/>
                  </a:cubicBezTo>
                  <a:cubicBezTo>
                    <a:pt x="229" y="594"/>
                    <a:pt x="500" y="264"/>
                    <a:pt x="822" y="264"/>
                  </a:cubicBezTo>
                  <a:cubicBezTo>
                    <a:pt x="831" y="264"/>
                    <a:pt x="841" y="264"/>
                    <a:pt x="851" y="265"/>
                  </a:cubicBezTo>
                  <a:cubicBezTo>
                    <a:pt x="1121" y="273"/>
                    <a:pt x="1621" y="603"/>
                    <a:pt x="1786" y="603"/>
                  </a:cubicBezTo>
                  <a:cubicBezTo>
                    <a:pt x="1834" y="603"/>
                    <a:pt x="1854" y="576"/>
                    <a:pt x="1832" y="505"/>
                  </a:cubicBezTo>
                  <a:cubicBezTo>
                    <a:pt x="1832" y="505"/>
                    <a:pt x="1429" y="1"/>
                    <a:pt x="83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248827" y="4584721"/>
              <a:ext cx="100994" cy="33324"/>
            </a:xfrm>
            <a:custGeom>
              <a:avLst/>
              <a:gdLst/>
              <a:ahLst/>
              <a:cxnLst/>
              <a:rect l="l" t="t" r="r" b="b"/>
              <a:pathLst>
                <a:path w="2770" h="914" extrusionOk="0">
                  <a:moveTo>
                    <a:pt x="1341" y="1"/>
                  </a:moveTo>
                  <a:cubicBezTo>
                    <a:pt x="578" y="1"/>
                    <a:pt x="0" y="654"/>
                    <a:pt x="77" y="785"/>
                  </a:cubicBezTo>
                  <a:cubicBezTo>
                    <a:pt x="85" y="797"/>
                    <a:pt x="98" y="802"/>
                    <a:pt x="114" y="802"/>
                  </a:cubicBezTo>
                  <a:cubicBezTo>
                    <a:pt x="246" y="802"/>
                    <a:pt x="625" y="444"/>
                    <a:pt x="1158" y="444"/>
                  </a:cubicBezTo>
                  <a:cubicBezTo>
                    <a:pt x="1217" y="444"/>
                    <a:pt x="1278" y="448"/>
                    <a:pt x="1341" y="458"/>
                  </a:cubicBezTo>
                  <a:cubicBezTo>
                    <a:pt x="1904" y="545"/>
                    <a:pt x="2556" y="914"/>
                    <a:pt x="2718" y="914"/>
                  </a:cubicBezTo>
                  <a:cubicBezTo>
                    <a:pt x="2760" y="914"/>
                    <a:pt x="2769" y="889"/>
                    <a:pt x="2736" y="829"/>
                  </a:cubicBezTo>
                  <a:cubicBezTo>
                    <a:pt x="2736" y="829"/>
                    <a:pt x="2093" y="1"/>
                    <a:pt x="134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0519" y="4757684"/>
              <a:ext cx="72191" cy="17100"/>
            </a:xfrm>
            <a:custGeom>
              <a:avLst/>
              <a:gdLst/>
              <a:ahLst/>
              <a:cxnLst/>
              <a:rect l="l" t="t" r="r" b="b"/>
              <a:pathLst>
                <a:path w="1980" h="469" extrusionOk="0">
                  <a:moveTo>
                    <a:pt x="1944" y="0"/>
                  </a:moveTo>
                  <a:cubicBezTo>
                    <a:pt x="1860" y="0"/>
                    <a:pt x="1567" y="185"/>
                    <a:pt x="1086" y="259"/>
                  </a:cubicBezTo>
                  <a:cubicBezTo>
                    <a:pt x="957" y="281"/>
                    <a:pt x="844" y="290"/>
                    <a:pt x="744" y="290"/>
                  </a:cubicBezTo>
                  <a:cubicBezTo>
                    <a:pt x="414" y="290"/>
                    <a:pt x="246" y="193"/>
                    <a:pt x="246" y="193"/>
                  </a:cubicBezTo>
                  <a:cubicBezTo>
                    <a:pt x="186" y="171"/>
                    <a:pt x="73" y="95"/>
                    <a:pt x="28" y="95"/>
                  </a:cubicBezTo>
                  <a:cubicBezTo>
                    <a:pt x="8" y="95"/>
                    <a:pt x="1" y="110"/>
                    <a:pt x="18" y="150"/>
                  </a:cubicBezTo>
                  <a:cubicBezTo>
                    <a:pt x="65" y="255"/>
                    <a:pt x="439" y="469"/>
                    <a:pt x="891" y="469"/>
                  </a:cubicBezTo>
                  <a:cubicBezTo>
                    <a:pt x="954" y="469"/>
                    <a:pt x="1020" y="464"/>
                    <a:pt x="1086" y="455"/>
                  </a:cubicBezTo>
                  <a:cubicBezTo>
                    <a:pt x="1620" y="390"/>
                    <a:pt x="1979" y="95"/>
                    <a:pt x="1968" y="19"/>
                  </a:cubicBezTo>
                  <a:cubicBezTo>
                    <a:pt x="1967" y="6"/>
                    <a:pt x="1959" y="0"/>
                    <a:pt x="194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49113" y="4491312"/>
              <a:ext cx="571037" cy="713449"/>
            </a:xfrm>
            <a:custGeom>
              <a:avLst/>
              <a:gdLst/>
              <a:ahLst/>
              <a:cxnLst/>
              <a:rect l="l" t="t" r="r" b="b"/>
              <a:pathLst>
                <a:path w="15662" h="19568" extrusionOk="0">
                  <a:moveTo>
                    <a:pt x="7015" y="1"/>
                  </a:moveTo>
                  <a:cubicBezTo>
                    <a:pt x="2488" y="1"/>
                    <a:pt x="1842" y="4041"/>
                    <a:pt x="1842" y="5113"/>
                  </a:cubicBezTo>
                  <a:cubicBezTo>
                    <a:pt x="1842" y="5832"/>
                    <a:pt x="1897" y="9112"/>
                    <a:pt x="1494" y="10169"/>
                  </a:cubicBezTo>
                  <a:cubicBezTo>
                    <a:pt x="1079" y="11227"/>
                    <a:pt x="1" y="14932"/>
                    <a:pt x="1821" y="16872"/>
                  </a:cubicBezTo>
                  <a:cubicBezTo>
                    <a:pt x="3641" y="18801"/>
                    <a:pt x="6322" y="18921"/>
                    <a:pt x="8033" y="19422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3"/>
                    <a:pt x="15116" y="17024"/>
                  </a:cubicBezTo>
                  <a:cubicBezTo>
                    <a:pt x="15661" y="14975"/>
                    <a:pt x="13166" y="13243"/>
                    <a:pt x="12959" y="11946"/>
                  </a:cubicBezTo>
                  <a:cubicBezTo>
                    <a:pt x="12751" y="10660"/>
                    <a:pt x="13362" y="6628"/>
                    <a:pt x="13253" y="5200"/>
                  </a:cubicBezTo>
                  <a:cubicBezTo>
                    <a:pt x="13144" y="3838"/>
                    <a:pt x="13264" y="78"/>
                    <a:pt x="7106" y="1"/>
                  </a:cubicBezTo>
                  <a:cubicBezTo>
                    <a:pt x="7076" y="1"/>
                    <a:pt x="7045" y="1"/>
                    <a:pt x="7015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266978" y="4999992"/>
              <a:ext cx="565094" cy="278518"/>
            </a:xfrm>
            <a:custGeom>
              <a:avLst/>
              <a:gdLst/>
              <a:ahLst/>
              <a:cxnLst/>
              <a:rect l="l" t="t" r="r" b="b"/>
              <a:pathLst>
                <a:path w="15499" h="7639" extrusionOk="0">
                  <a:moveTo>
                    <a:pt x="6435" y="0"/>
                  </a:moveTo>
                  <a:cubicBezTo>
                    <a:pt x="3743" y="0"/>
                    <a:pt x="1587" y="943"/>
                    <a:pt x="1" y="2091"/>
                  </a:cubicBezTo>
                  <a:lnTo>
                    <a:pt x="1" y="7639"/>
                  </a:lnTo>
                  <a:lnTo>
                    <a:pt x="15498" y="7639"/>
                  </a:lnTo>
                  <a:cubicBezTo>
                    <a:pt x="15444" y="6843"/>
                    <a:pt x="15367" y="6255"/>
                    <a:pt x="15280" y="5982"/>
                  </a:cubicBezTo>
                  <a:cubicBezTo>
                    <a:pt x="14724" y="4228"/>
                    <a:pt x="13700" y="3051"/>
                    <a:pt x="12316" y="2146"/>
                  </a:cubicBezTo>
                  <a:cubicBezTo>
                    <a:pt x="10943" y="1231"/>
                    <a:pt x="7662" y="64"/>
                    <a:pt x="7662" y="64"/>
                  </a:cubicBezTo>
                  <a:cubicBezTo>
                    <a:pt x="7242" y="21"/>
                    <a:pt x="6832" y="0"/>
                    <a:pt x="6435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424227" y="4882338"/>
              <a:ext cx="201988" cy="280122"/>
            </a:xfrm>
            <a:custGeom>
              <a:avLst/>
              <a:gdLst/>
              <a:ahLst/>
              <a:cxnLst/>
              <a:rect l="l" t="t" r="r" b="b"/>
              <a:pathLst>
                <a:path w="5540" h="7683" extrusionOk="0">
                  <a:moveTo>
                    <a:pt x="1202" y="0"/>
                  </a:moveTo>
                  <a:cubicBezTo>
                    <a:pt x="1202" y="0"/>
                    <a:pt x="1202" y="3466"/>
                    <a:pt x="592" y="4229"/>
                  </a:cubicBezTo>
                  <a:cubicBezTo>
                    <a:pt x="0" y="4956"/>
                    <a:pt x="319" y="7682"/>
                    <a:pt x="2416" y="7682"/>
                  </a:cubicBezTo>
                  <a:cubicBezTo>
                    <a:pt x="2519" y="7682"/>
                    <a:pt x="2627" y="7675"/>
                    <a:pt x="2739" y="7662"/>
                  </a:cubicBezTo>
                  <a:cubicBezTo>
                    <a:pt x="5137" y="7356"/>
                    <a:pt x="5540" y="5188"/>
                    <a:pt x="5137" y="4577"/>
                  </a:cubicBezTo>
                  <a:cubicBezTo>
                    <a:pt x="4723" y="3956"/>
                    <a:pt x="4374" y="3815"/>
                    <a:pt x="4254" y="2932"/>
                  </a:cubicBezTo>
                  <a:cubicBezTo>
                    <a:pt x="4134" y="2060"/>
                    <a:pt x="4134" y="262"/>
                    <a:pt x="4134" y="262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65280" y="4882338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6" y="0"/>
                  </a:moveTo>
                  <a:cubicBezTo>
                    <a:pt x="76" y="0"/>
                    <a:pt x="76" y="861"/>
                    <a:pt x="0" y="1820"/>
                  </a:cubicBezTo>
                  <a:cubicBezTo>
                    <a:pt x="22" y="1831"/>
                    <a:pt x="55" y="1864"/>
                    <a:pt x="76" y="1875"/>
                  </a:cubicBezTo>
                  <a:cubicBezTo>
                    <a:pt x="639" y="2254"/>
                    <a:pt x="1304" y="2445"/>
                    <a:pt x="1925" y="2445"/>
                  </a:cubicBezTo>
                  <a:cubicBezTo>
                    <a:pt x="2338" y="2445"/>
                    <a:pt x="2732" y="2361"/>
                    <a:pt x="3063" y="2191"/>
                  </a:cubicBezTo>
                  <a:cubicBezTo>
                    <a:pt x="3008" y="1308"/>
                    <a:pt x="3008" y="262"/>
                    <a:pt x="3008" y="26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395752" y="4628034"/>
              <a:ext cx="263460" cy="300795"/>
            </a:xfrm>
            <a:custGeom>
              <a:avLst/>
              <a:gdLst/>
              <a:ahLst/>
              <a:cxnLst/>
              <a:rect l="l" t="t" r="r" b="b"/>
              <a:pathLst>
                <a:path w="7226" h="8250" extrusionOk="0">
                  <a:moveTo>
                    <a:pt x="2005" y="0"/>
                  </a:moveTo>
                  <a:cubicBezTo>
                    <a:pt x="1689" y="959"/>
                    <a:pt x="501" y="1929"/>
                    <a:pt x="0" y="2300"/>
                  </a:cubicBezTo>
                  <a:cubicBezTo>
                    <a:pt x="163" y="4185"/>
                    <a:pt x="643" y="7008"/>
                    <a:pt x="1983" y="7771"/>
                  </a:cubicBezTo>
                  <a:cubicBezTo>
                    <a:pt x="2554" y="8093"/>
                    <a:pt x="3150" y="8249"/>
                    <a:pt x="3714" y="8249"/>
                  </a:cubicBezTo>
                  <a:cubicBezTo>
                    <a:pt x="4465" y="8249"/>
                    <a:pt x="5158" y="7973"/>
                    <a:pt x="5656" y="7444"/>
                  </a:cubicBezTo>
                  <a:cubicBezTo>
                    <a:pt x="6779" y="6245"/>
                    <a:pt x="7225" y="3433"/>
                    <a:pt x="7225" y="2071"/>
                  </a:cubicBezTo>
                  <a:lnTo>
                    <a:pt x="7225" y="2071"/>
                  </a:lnTo>
                  <a:cubicBezTo>
                    <a:pt x="7043" y="2087"/>
                    <a:pt x="6782" y="2100"/>
                    <a:pt x="6474" y="2100"/>
                  </a:cubicBezTo>
                  <a:cubicBezTo>
                    <a:pt x="5755" y="2100"/>
                    <a:pt x="4784" y="2032"/>
                    <a:pt x="3967" y="1788"/>
                  </a:cubicBezTo>
                  <a:cubicBezTo>
                    <a:pt x="3019" y="1504"/>
                    <a:pt x="2365" y="643"/>
                    <a:pt x="202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66892" y="4703651"/>
              <a:ext cx="87942" cy="28512"/>
            </a:xfrm>
            <a:custGeom>
              <a:avLst/>
              <a:gdLst/>
              <a:ahLst/>
              <a:cxnLst/>
              <a:rect l="l" t="t" r="r" b="b"/>
              <a:pathLst>
                <a:path w="2412" h="782" extrusionOk="0">
                  <a:moveTo>
                    <a:pt x="1165" y="0"/>
                  </a:moveTo>
                  <a:cubicBezTo>
                    <a:pt x="597" y="0"/>
                    <a:pt x="0" y="593"/>
                    <a:pt x="79" y="673"/>
                  </a:cubicBezTo>
                  <a:cubicBezTo>
                    <a:pt x="114" y="708"/>
                    <a:pt x="149" y="718"/>
                    <a:pt x="178" y="718"/>
                  </a:cubicBezTo>
                  <a:cubicBezTo>
                    <a:pt x="222" y="718"/>
                    <a:pt x="254" y="695"/>
                    <a:pt x="254" y="695"/>
                  </a:cubicBezTo>
                  <a:cubicBezTo>
                    <a:pt x="538" y="393"/>
                    <a:pt x="857" y="290"/>
                    <a:pt x="1160" y="290"/>
                  </a:cubicBezTo>
                  <a:cubicBezTo>
                    <a:pt x="1822" y="290"/>
                    <a:pt x="2412" y="782"/>
                    <a:pt x="2412" y="782"/>
                  </a:cubicBezTo>
                  <a:cubicBezTo>
                    <a:pt x="2412" y="782"/>
                    <a:pt x="2172" y="215"/>
                    <a:pt x="1333" y="19"/>
                  </a:cubicBezTo>
                  <a:cubicBezTo>
                    <a:pt x="1278" y="6"/>
                    <a:pt x="1221" y="0"/>
                    <a:pt x="116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412414" y="4703651"/>
              <a:ext cx="87978" cy="28512"/>
            </a:xfrm>
            <a:custGeom>
              <a:avLst/>
              <a:gdLst/>
              <a:ahLst/>
              <a:cxnLst/>
              <a:rect l="l" t="t" r="r" b="b"/>
              <a:pathLst>
                <a:path w="2413" h="782" extrusionOk="0">
                  <a:moveTo>
                    <a:pt x="1239" y="0"/>
                  </a:moveTo>
                  <a:cubicBezTo>
                    <a:pt x="1182" y="0"/>
                    <a:pt x="1125" y="6"/>
                    <a:pt x="1069" y="19"/>
                  </a:cubicBezTo>
                  <a:cubicBezTo>
                    <a:pt x="240" y="215"/>
                    <a:pt x="1" y="782"/>
                    <a:pt x="1" y="782"/>
                  </a:cubicBezTo>
                  <a:cubicBezTo>
                    <a:pt x="1" y="782"/>
                    <a:pt x="590" y="290"/>
                    <a:pt x="1249" y="290"/>
                  </a:cubicBezTo>
                  <a:cubicBezTo>
                    <a:pt x="1550" y="290"/>
                    <a:pt x="1867" y="393"/>
                    <a:pt x="2148" y="695"/>
                  </a:cubicBezTo>
                  <a:cubicBezTo>
                    <a:pt x="2148" y="695"/>
                    <a:pt x="2183" y="718"/>
                    <a:pt x="2230" y="718"/>
                  </a:cubicBezTo>
                  <a:cubicBezTo>
                    <a:pt x="2261" y="718"/>
                    <a:pt x="2298" y="708"/>
                    <a:pt x="2333" y="673"/>
                  </a:cubicBezTo>
                  <a:cubicBezTo>
                    <a:pt x="2412" y="593"/>
                    <a:pt x="1815" y="0"/>
                    <a:pt x="123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529631" y="4757574"/>
              <a:ext cx="26251" cy="78754"/>
            </a:xfrm>
            <a:custGeom>
              <a:avLst/>
              <a:gdLst/>
              <a:ahLst/>
              <a:cxnLst/>
              <a:rect l="l" t="t" r="r" b="b"/>
              <a:pathLst>
                <a:path w="720" h="2160" extrusionOk="0">
                  <a:moveTo>
                    <a:pt x="121" y="0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8"/>
                    <a:pt x="1" y="2158"/>
                  </a:cubicBezTo>
                  <a:cubicBezTo>
                    <a:pt x="1" y="2158"/>
                    <a:pt x="31" y="2159"/>
                    <a:pt x="78" y="2159"/>
                  </a:cubicBezTo>
                  <a:cubicBezTo>
                    <a:pt x="244" y="2159"/>
                    <a:pt x="623" y="2146"/>
                    <a:pt x="665" y="2027"/>
                  </a:cubicBezTo>
                  <a:cubicBezTo>
                    <a:pt x="720" y="1875"/>
                    <a:pt x="121" y="1"/>
                    <a:pt x="121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10162" y="4860900"/>
              <a:ext cx="47726" cy="14693"/>
            </a:xfrm>
            <a:custGeom>
              <a:avLst/>
              <a:gdLst/>
              <a:ahLst/>
              <a:cxnLst/>
              <a:rect l="l" t="t" r="r" b="b"/>
              <a:pathLst>
                <a:path w="1309" h="403" extrusionOk="0">
                  <a:moveTo>
                    <a:pt x="886" y="0"/>
                  </a:moveTo>
                  <a:cubicBezTo>
                    <a:pt x="854" y="0"/>
                    <a:pt x="826" y="6"/>
                    <a:pt x="807" y="22"/>
                  </a:cubicBezTo>
                  <a:cubicBezTo>
                    <a:pt x="740" y="69"/>
                    <a:pt x="682" y="85"/>
                    <a:pt x="628" y="85"/>
                  </a:cubicBezTo>
                  <a:cubicBezTo>
                    <a:pt x="535" y="85"/>
                    <a:pt x="459" y="35"/>
                    <a:pt x="382" y="22"/>
                  </a:cubicBezTo>
                  <a:cubicBezTo>
                    <a:pt x="378" y="21"/>
                    <a:pt x="373" y="21"/>
                    <a:pt x="368" y="21"/>
                  </a:cubicBezTo>
                  <a:cubicBezTo>
                    <a:pt x="252" y="21"/>
                    <a:pt x="1" y="141"/>
                    <a:pt x="1" y="141"/>
                  </a:cubicBezTo>
                  <a:cubicBezTo>
                    <a:pt x="1" y="141"/>
                    <a:pt x="339" y="403"/>
                    <a:pt x="600" y="403"/>
                  </a:cubicBezTo>
                  <a:cubicBezTo>
                    <a:pt x="949" y="403"/>
                    <a:pt x="1308" y="141"/>
                    <a:pt x="1308" y="141"/>
                  </a:cubicBezTo>
                  <a:cubicBezTo>
                    <a:pt x="1308" y="141"/>
                    <a:pt x="1041" y="0"/>
                    <a:pt x="886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698225" y="4427071"/>
              <a:ext cx="539426" cy="711772"/>
            </a:xfrm>
            <a:custGeom>
              <a:avLst/>
              <a:gdLst/>
              <a:ahLst/>
              <a:cxnLst/>
              <a:rect l="l" t="t" r="r" b="b"/>
              <a:pathLst>
                <a:path w="14795" h="19522" extrusionOk="0">
                  <a:moveTo>
                    <a:pt x="7003" y="0"/>
                  </a:moveTo>
                  <a:cubicBezTo>
                    <a:pt x="4550" y="0"/>
                    <a:pt x="3030" y="2025"/>
                    <a:pt x="3030" y="2025"/>
                  </a:cubicBezTo>
                  <a:cubicBezTo>
                    <a:pt x="0" y="2461"/>
                    <a:pt x="698" y="5818"/>
                    <a:pt x="698" y="8291"/>
                  </a:cubicBezTo>
                  <a:cubicBezTo>
                    <a:pt x="698" y="10754"/>
                    <a:pt x="436" y="16846"/>
                    <a:pt x="4359" y="18416"/>
                  </a:cubicBezTo>
                  <a:cubicBezTo>
                    <a:pt x="5613" y="18906"/>
                    <a:pt x="5863" y="19386"/>
                    <a:pt x="7999" y="19517"/>
                  </a:cubicBezTo>
                  <a:cubicBezTo>
                    <a:pt x="8061" y="19520"/>
                    <a:pt x="8125" y="19522"/>
                    <a:pt x="8191" y="19522"/>
                  </a:cubicBezTo>
                  <a:cubicBezTo>
                    <a:pt x="10401" y="19522"/>
                    <a:pt x="14794" y="17558"/>
                    <a:pt x="14233" y="13250"/>
                  </a:cubicBezTo>
                  <a:cubicBezTo>
                    <a:pt x="14048" y="11855"/>
                    <a:pt x="11847" y="9915"/>
                    <a:pt x="12457" y="8019"/>
                  </a:cubicBezTo>
                  <a:cubicBezTo>
                    <a:pt x="13459" y="4935"/>
                    <a:pt x="11879" y="1371"/>
                    <a:pt x="8533" y="260"/>
                  </a:cubicBezTo>
                  <a:cubicBezTo>
                    <a:pt x="7991" y="77"/>
                    <a:pt x="7479" y="0"/>
                    <a:pt x="7003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43637" y="5026170"/>
              <a:ext cx="747065" cy="252340"/>
            </a:xfrm>
            <a:custGeom>
              <a:avLst/>
              <a:gdLst/>
              <a:ahLst/>
              <a:cxnLst/>
              <a:rect l="l" t="t" r="r" b="b"/>
              <a:pathLst>
                <a:path w="20490" h="6921" extrusionOk="0">
                  <a:moveTo>
                    <a:pt x="10326" y="0"/>
                  </a:moveTo>
                  <a:cubicBezTo>
                    <a:pt x="9007" y="0"/>
                    <a:pt x="7551" y="553"/>
                    <a:pt x="6180" y="1330"/>
                  </a:cubicBezTo>
                  <a:cubicBezTo>
                    <a:pt x="3303" y="2954"/>
                    <a:pt x="731" y="5558"/>
                    <a:pt x="132" y="6180"/>
                  </a:cubicBezTo>
                  <a:cubicBezTo>
                    <a:pt x="132" y="6190"/>
                    <a:pt x="132" y="6190"/>
                    <a:pt x="121" y="6190"/>
                  </a:cubicBezTo>
                  <a:cubicBezTo>
                    <a:pt x="88" y="6234"/>
                    <a:pt x="55" y="6256"/>
                    <a:pt x="34" y="6289"/>
                  </a:cubicBezTo>
                  <a:cubicBezTo>
                    <a:pt x="34" y="6289"/>
                    <a:pt x="23" y="6289"/>
                    <a:pt x="23" y="6299"/>
                  </a:cubicBezTo>
                  <a:cubicBezTo>
                    <a:pt x="12" y="6310"/>
                    <a:pt x="1" y="6321"/>
                    <a:pt x="1" y="6321"/>
                  </a:cubicBezTo>
                  <a:lnTo>
                    <a:pt x="88" y="6921"/>
                  </a:lnTo>
                  <a:lnTo>
                    <a:pt x="20489" y="6921"/>
                  </a:lnTo>
                  <a:cubicBezTo>
                    <a:pt x="20261" y="5809"/>
                    <a:pt x="19759" y="4785"/>
                    <a:pt x="18822" y="3967"/>
                  </a:cubicBezTo>
                  <a:cubicBezTo>
                    <a:pt x="18658" y="3815"/>
                    <a:pt x="18484" y="3673"/>
                    <a:pt x="18321" y="3531"/>
                  </a:cubicBezTo>
                  <a:cubicBezTo>
                    <a:pt x="18277" y="3499"/>
                    <a:pt x="18233" y="3466"/>
                    <a:pt x="18190" y="3433"/>
                  </a:cubicBezTo>
                  <a:cubicBezTo>
                    <a:pt x="18015" y="3302"/>
                    <a:pt x="17852" y="3172"/>
                    <a:pt x="17678" y="3041"/>
                  </a:cubicBezTo>
                  <a:cubicBezTo>
                    <a:pt x="17503" y="2921"/>
                    <a:pt x="17340" y="2801"/>
                    <a:pt x="17165" y="2681"/>
                  </a:cubicBezTo>
                  <a:cubicBezTo>
                    <a:pt x="17122" y="2659"/>
                    <a:pt x="17078" y="2627"/>
                    <a:pt x="17046" y="2605"/>
                  </a:cubicBezTo>
                  <a:cubicBezTo>
                    <a:pt x="16871" y="2485"/>
                    <a:pt x="16708" y="2376"/>
                    <a:pt x="16533" y="2278"/>
                  </a:cubicBezTo>
                  <a:cubicBezTo>
                    <a:pt x="16370" y="2169"/>
                    <a:pt x="16196" y="2071"/>
                    <a:pt x="16032" y="1984"/>
                  </a:cubicBezTo>
                  <a:cubicBezTo>
                    <a:pt x="15988" y="1951"/>
                    <a:pt x="15956" y="1929"/>
                    <a:pt x="15912" y="1908"/>
                  </a:cubicBezTo>
                  <a:cubicBezTo>
                    <a:pt x="15585" y="1722"/>
                    <a:pt x="15258" y="1559"/>
                    <a:pt x="14942" y="1406"/>
                  </a:cubicBezTo>
                  <a:cubicBezTo>
                    <a:pt x="14899" y="1395"/>
                    <a:pt x="14866" y="1373"/>
                    <a:pt x="14833" y="1352"/>
                  </a:cubicBezTo>
                  <a:cubicBezTo>
                    <a:pt x="14670" y="1286"/>
                    <a:pt x="14517" y="1210"/>
                    <a:pt x="14365" y="1145"/>
                  </a:cubicBezTo>
                  <a:cubicBezTo>
                    <a:pt x="12087" y="164"/>
                    <a:pt x="10365" y="0"/>
                    <a:pt x="10365" y="0"/>
                  </a:cubicBezTo>
                  <a:cubicBezTo>
                    <a:pt x="10352" y="0"/>
                    <a:pt x="10339" y="0"/>
                    <a:pt x="10326" y="0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146419" y="5109224"/>
              <a:ext cx="18704" cy="11922"/>
            </a:xfrm>
            <a:custGeom>
              <a:avLst/>
              <a:gdLst/>
              <a:ahLst/>
              <a:cxnLst/>
              <a:rect l="l" t="t" r="r" b="b"/>
              <a:pathLst>
                <a:path w="513" h="327" extrusionOk="0">
                  <a:moveTo>
                    <a:pt x="0" y="0"/>
                  </a:moveTo>
                  <a:cubicBezTo>
                    <a:pt x="175" y="98"/>
                    <a:pt x="338" y="207"/>
                    <a:pt x="513" y="327"/>
                  </a:cubicBezTo>
                  <a:cubicBezTo>
                    <a:pt x="338" y="207"/>
                    <a:pt x="175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8153" y="5098469"/>
              <a:ext cx="18303" cy="10792"/>
            </a:xfrm>
            <a:custGeom>
              <a:avLst/>
              <a:gdLst/>
              <a:ahLst/>
              <a:cxnLst/>
              <a:rect l="l" t="t" r="r" b="b"/>
              <a:pathLst>
                <a:path w="502" h="296" extrusionOk="0">
                  <a:moveTo>
                    <a:pt x="0" y="1"/>
                  </a:moveTo>
                  <a:cubicBezTo>
                    <a:pt x="164" y="88"/>
                    <a:pt x="338" y="186"/>
                    <a:pt x="501" y="295"/>
                  </a:cubicBezTo>
                  <a:cubicBezTo>
                    <a:pt x="338" y="186"/>
                    <a:pt x="164" y="88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088412" y="5077432"/>
              <a:ext cx="35403" cy="18303"/>
            </a:xfrm>
            <a:custGeom>
              <a:avLst/>
              <a:gdLst/>
              <a:ahLst/>
              <a:cxnLst/>
              <a:rect l="l" t="t" r="r" b="b"/>
              <a:pathLst>
                <a:path w="971" h="502" extrusionOk="0">
                  <a:moveTo>
                    <a:pt x="0" y="0"/>
                  </a:moveTo>
                  <a:cubicBezTo>
                    <a:pt x="316" y="153"/>
                    <a:pt x="643" y="316"/>
                    <a:pt x="970" y="502"/>
                  </a:cubicBezTo>
                  <a:cubicBezTo>
                    <a:pt x="643" y="316"/>
                    <a:pt x="316" y="153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067339" y="5067879"/>
              <a:ext cx="17136" cy="7584"/>
            </a:xfrm>
            <a:custGeom>
              <a:avLst/>
              <a:gdLst/>
              <a:ahLst/>
              <a:cxnLst/>
              <a:rect l="l" t="t" r="r" b="b"/>
              <a:pathLst>
                <a:path w="470" h="208" extrusionOk="0">
                  <a:moveTo>
                    <a:pt x="1" y="1"/>
                  </a:moveTo>
                  <a:cubicBezTo>
                    <a:pt x="153" y="66"/>
                    <a:pt x="306" y="142"/>
                    <a:pt x="469" y="208"/>
                  </a:cubicBezTo>
                  <a:cubicBezTo>
                    <a:pt x="306" y="142"/>
                    <a:pt x="153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831702" y="4916500"/>
              <a:ext cx="176466" cy="201223"/>
            </a:xfrm>
            <a:custGeom>
              <a:avLst/>
              <a:gdLst/>
              <a:ahLst/>
              <a:cxnLst/>
              <a:rect l="l" t="t" r="r" b="b"/>
              <a:pathLst>
                <a:path w="4840" h="5519" extrusionOk="0">
                  <a:moveTo>
                    <a:pt x="927" y="0"/>
                  </a:moveTo>
                  <a:cubicBezTo>
                    <a:pt x="1015" y="1690"/>
                    <a:pt x="1" y="3978"/>
                    <a:pt x="1" y="3978"/>
                  </a:cubicBezTo>
                  <a:cubicBezTo>
                    <a:pt x="1" y="3978"/>
                    <a:pt x="1134" y="5428"/>
                    <a:pt x="2202" y="5515"/>
                  </a:cubicBezTo>
                  <a:cubicBezTo>
                    <a:pt x="2233" y="5517"/>
                    <a:pt x="2263" y="5519"/>
                    <a:pt x="2294" y="5519"/>
                  </a:cubicBezTo>
                  <a:cubicBezTo>
                    <a:pt x="3358" y="5519"/>
                    <a:pt x="4840" y="4098"/>
                    <a:pt x="4840" y="4098"/>
                  </a:cubicBezTo>
                  <a:cubicBezTo>
                    <a:pt x="4131" y="3030"/>
                    <a:pt x="4164" y="0"/>
                    <a:pt x="4164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861927" y="4916500"/>
              <a:ext cx="123198" cy="84441"/>
            </a:xfrm>
            <a:custGeom>
              <a:avLst/>
              <a:gdLst/>
              <a:ahLst/>
              <a:cxnLst/>
              <a:rect l="l" t="t" r="r" b="b"/>
              <a:pathLst>
                <a:path w="3379" h="2316" extrusionOk="0">
                  <a:moveTo>
                    <a:pt x="98" y="0"/>
                  </a:moveTo>
                  <a:cubicBezTo>
                    <a:pt x="120" y="404"/>
                    <a:pt x="77" y="840"/>
                    <a:pt x="0" y="1265"/>
                  </a:cubicBezTo>
                  <a:cubicBezTo>
                    <a:pt x="614" y="1929"/>
                    <a:pt x="1237" y="2316"/>
                    <a:pt x="1762" y="2316"/>
                  </a:cubicBezTo>
                  <a:cubicBezTo>
                    <a:pt x="1796" y="2316"/>
                    <a:pt x="1830" y="2314"/>
                    <a:pt x="1864" y="2311"/>
                  </a:cubicBezTo>
                  <a:cubicBezTo>
                    <a:pt x="2311" y="2278"/>
                    <a:pt x="2834" y="1929"/>
                    <a:pt x="3379" y="1363"/>
                  </a:cubicBezTo>
                  <a:cubicBezTo>
                    <a:pt x="3324" y="600"/>
                    <a:pt x="3335" y="0"/>
                    <a:pt x="3335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067339" y="506787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23778" y="5095698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0" y="1"/>
                  </a:moveTo>
                  <a:cubicBezTo>
                    <a:pt x="44" y="22"/>
                    <a:pt x="76" y="44"/>
                    <a:pt x="120" y="77"/>
                  </a:cubicBezTo>
                  <a:cubicBezTo>
                    <a:pt x="76" y="44"/>
                    <a:pt x="44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084438" y="5075427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0" y="1"/>
                  </a:moveTo>
                  <a:cubicBezTo>
                    <a:pt x="33" y="22"/>
                    <a:pt x="66" y="44"/>
                    <a:pt x="109" y="55"/>
                  </a:cubicBezTo>
                  <a:cubicBezTo>
                    <a:pt x="66" y="44"/>
                    <a:pt x="33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146419" y="510922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791196" y="4623878"/>
              <a:ext cx="274580" cy="343271"/>
            </a:xfrm>
            <a:custGeom>
              <a:avLst/>
              <a:gdLst/>
              <a:ahLst/>
              <a:cxnLst/>
              <a:rect l="l" t="t" r="r" b="b"/>
              <a:pathLst>
                <a:path w="7531" h="9415" extrusionOk="0">
                  <a:moveTo>
                    <a:pt x="1548" y="0"/>
                  </a:moveTo>
                  <a:cubicBezTo>
                    <a:pt x="1201" y="0"/>
                    <a:pt x="949" y="169"/>
                    <a:pt x="949" y="169"/>
                  </a:cubicBezTo>
                  <a:cubicBezTo>
                    <a:pt x="861" y="964"/>
                    <a:pt x="251" y="2632"/>
                    <a:pt x="0" y="3133"/>
                  </a:cubicBezTo>
                  <a:cubicBezTo>
                    <a:pt x="88" y="3972"/>
                    <a:pt x="393" y="6206"/>
                    <a:pt x="1112" y="7307"/>
                  </a:cubicBezTo>
                  <a:cubicBezTo>
                    <a:pt x="1982" y="8628"/>
                    <a:pt x="2943" y="9414"/>
                    <a:pt x="3713" y="9414"/>
                  </a:cubicBezTo>
                  <a:cubicBezTo>
                    <a:pt x="3744" y="9414"/>
                    <a:pt x="3774" y="9413"/>
                    <a:pt x="3804" y="9411"/>
                  </a:cubicBezTo>
                  <a:cubicBezTo>
                    <a:pt x="4578" y="9345"/>
                    <a:pt x="5558" y="8386"/>
                    <a:pt x="6517" y="6915"/>
                  </a:cubicBezTo>
                  <a:cubicBezTo>
                    <a:pt x="7073" y="6076"/>
                    <a:pt x="7487" y="3340"/>
                    <a:pt x="7531" y="2087"/>
                  </a:cubicBezTo>
                  <a:lnTo>
                    <a:pt x="7531" y="2087"/>
                  </a:lnTo>
                  <a:cubicBezTo>
                    <a:pt x="7531" y="2087"/>
                    <a:pt x="6596" y="2267"/>
                    <a:pt x="5559" y="2267"/>
                  </a:cubicBezTo>
                  <a:cubicBezTo>
                    <a:pt x="4463" y="2267"/>
                    <a:pt x="3252" y="2066"/>
                    <a:pt x="2910" y="1237"/>
                  </a:cubicBezTo>
                  <a:cubicBezTo>
                    <a:pt x="2493" y="232"/>
                    <a:pt x="1955" y="0"/>
                    <a:pt x="1548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847999" y="4758376"/>
              <a:ext cx="25084" cy="31392"/>
            </a:xfrm>
            <a:custGeom>
              <a:avLst/>
              <a:gdLst/>
              <a:ahLst/>
              <a:cxnLst/>
              <a:rect l="l" t="t" r="r" b="b"/>
              <a:pathLst>
                <a:path w="688" h="861" extrusionOk="0">
                  <a:moveTo>
                    <a:pt x="350" y="0"/>
                  </a:moveTo>
                  <a:cubicBezTo>
                    <a:pt x="153" y="0"/>
                    <a:pt x="1" y="196"/>
                    <a:pt x="1" y="436"/>
                  </a:cubicBezTo>
                  <a:cubicBezTo>
                    <a:pt x="1" y="665"/>
                    <a:pt x="153" y="861"/>
                    <a:pt x="350" y="861"/>
                  </a:cubicBezTo>
                  <a:cubicBezTo>
                    <a:pt x="535" y="861"/>
                    <a:pt x="687" y="665"/>
                    <a:pt x="687" y="436"/>
                  </a:cubicBezTo>
                  <a:cubicBezTo>
                    <a:pt x="687" y="196"/>
                    <a:pt x="535" y="0"/>
                    <a:pt x="35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972362" y="4758376"/>
              <a:ext cx="25486" cy="31392"/>
            </a:xfrm>
            <a:custGeom>
              <a:avLst/>
              <a:gdLst/>
              <a:ahLst/>
              <a:cxnLst/>
              <a:rect l="l" t="t" r="r" b="b"/>
              <a:pathLst>
                <a:path w="699" h="861" extrusionOk="0">
                  <a:moveTo>
                    <a:pt x="350" y="0"/>
                  </a:moveTo>
                  <a:cubicBezTo>
                    <a:pt x="154" y="0"/>
                    <a:pt x="1" y="196"/>
                    <a:pt x="1" y="436"/>
                  </a:cubicBezTo>
                  <a:cubicBezTo>
                    <a:pt x="1" y="665"/>
                    <a:pt x="154" y="861"/>
                    <a:pt x="350" y="861"/>
                  </a:cubicBezTo>
                  <a:cubicBezTo>
                    <a:pt x="535" y="861"/>
                    <a:pt x="698" y="665"/>
                    <a:pt x="698" y="436"/>
                  </a:cubicBezTo>
                  <a:cubicBezTo>
                    <a:pt x="698" y="196"/>
                    <a:pt x="535" y="0"/>
                    <a:pt x="35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944872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174" y="0"/>
                  </a:moveTo>
                  <a:cubicBezTo>
                    <a:pt x="599" y="0"/>
                    <a:pt x="0" y="596"/>
                    <a:pt x="79" y="675"/>
                  </a:cubicBezTo>
                  <a:cubicBezTo>
                    <a:pt x="114" y="710"/>
                    <a:pt x="151" y="721"/>
                    <a:pt x="182" y="721"/>
                  </a:cubicBezTo>
                  <a:cubicBezTo>
                    <a:pt x="229" y="721"/>
                    <a:pt x="265" y="697"/>
                    <a:pt x="265" y="697"/>
                  </a:cubicBezTo>
                  <a:cubicBezTo>
                    <a:pt x="547" y="398"/>
                    <a:pt x="865" y="295"/>
                    <a:pt x="1170" y="295"/>
                  </a:cubicBezTo>
                  <a:cubicBezTo>
                    <a:pt x="1841" y="295"/>
                    <a:pt x="2444" y="795"/>
                    <a:pt x="2444" y="795"/>
                  </a:cubicBezTo>
                  <a:cubicBezTo>
                    <a:pt x="2444" y="795"/>
                    <a:pt x="2194" y="217"/>
                    <a:pt x="1354" y="21"/>
                  </a:cubicBezTo>
                  <a:cubicBezTo>
                    <a:pt x="1295" y="7"/>
                    <a:pt x="1235" y="0"/>
                    <a:pt x="117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808295" y="4717469"/>
              <a:ext cx="89108" cy="29022"/>
            </a:xfrm>
            <a:custGeom>
              <a:avLst/>
              <a:gdLst/>
              <a:ahLst/>
              <a:cxnLst/>
              <a:rect l="l" t="t" r="r" b="b"/>
              <a:pathLst>
                <a:path w="2444" h="796" extrusionOk="0">
                  <a:moveTo>
                    <a:pt x="1270" y="0"/>
                  </a:moveTo>
                  <a:cubicBezTo>
                    <a:pt x="1209" y="0"/>
                    <a:pt x="1149" y="7"/>
                    <a:pt x="1090" y="21"/>
                  </a:cubicBezTo>
                  <a:cubicBezTo>
                    <a:pt x="240" y="217"/>
                    <a:pt x="0" y="795"/>
                    <a:pt x="0" y="795"/>
                  </a:cubicBezTo>
                  <a:cubicBezTo>
                    <a:pt x="0" y="795"/>
                    <a:pt x="603" y="295"/>
                    <a:pt x="1275" y="295"/>
                  </a:cubicBezTo>
                  <a:cubicBezTo>
                    <a:pt x="1579" y="295"/>
                    <a:pt x="1897" y="398"/>
                    <a:pt x="2180" y="697"/>
                  </a:cubicBezTo>
                  <a:cubicBezTo>
                    <a:pt x="2180" y="697"/>
                    <a:pt x="2215" y="721"/>
                    <a:pt x="2262" y="721"/>
                  </a:cubicBezTo>
                  <a:cubicBezTo>
                    <a:pt x="2293" y="721"/>
                    <a:pt x="2330" y="710"/>
                    <a:pt x="2365" y="675"/>
                  </a:cubicBezTo>
                  <a:cubicBezTo>
                    <a:pt x="2444" y="596"/>
                    <a:pt x="1845" y="0"/>
                    <a:pt x="127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834911" y="4810404"/>
              <a:ext cx="58846" cy="24282"/>
            </a:xfrm>
            <a:custGeom>
              <a:avLst/>
              <a:gdLst/>
              <a:ahLst/>
              <a:cxnLst/>
              <a:rect l="l" t="t" r="r" b="b"/>
              <a:pathLst>
                <a:path w="1614" h="666" extrusionOk="0">
                  <a:moveTo>
                    <a:pt x="807" y="1"/>
                  </a:moveTo>
                  <a:cubicBezTo>
                    <a:pt x="371" y="1"/>
                    <a:pt x="0" y="153"/>
                    <a:pt x="0" y="339"/>
                  </a:cubicBezTo>
                  <a:cubicBezTo>
                    <a:pt x="0" y="524"/>
                    <a:pt x="371" y="665"/>
                    <a:pt x="807" y="665"/>
                  </a:cubicBezTo>
                  <a:cubicBezTo>
                    <a:pt x="1253" y="665"/>
                    <a:pt x="1613" y="524"/>
                    <a:pt x="1613" y="339"/>
                  </a:cubicBezTo>
                  <a:cubicBezTo>
                    <a:pt x="1613" y="153"/>
                    <a:pt x="1253" y="1"/>
                    <a:pt x="807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960476" y="4808435"/>
              <a:ext cx="58810" cy="24647"/>
            </a:xfrm>
            <a:custGeom>
              <a:avLst/>
              <a:gdLst/>
              <a:ahLst/>
              <a:cxnLst/>
              <a:rect l="l" t="t" r="r" b="b"/>
              <a:pathLst>
                <a:path w="1613" h="676" extrusionOk="0">
                  <a:moveTo>
                    <a:pt x="806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76"/>
                    <a:pt x="806" y="676"/>
                  </a:cubicBezTo>
                  <a:cubicBezTo>
                    <a:pt x="1253" y="676"/>
                    <a:pt x="1613" y="523"/>
                    <a:pt x="1613" y="338"/>
                  </a:cubicBezTo>
                  <a:cubicBezTo>
                    <a:pt x="1613" y="153"/>
                    <a:pt x="1253" y="0"/>
                    <a:pt x="806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22303" y="4770663"/>
              <a:ext cx="29460" cy="93957"/>
            </a:xfrm>
            <a:custGeom>
              <a:avLst/>
              <a:gdLst/>
              <a:ahLst/>
              <a:cxnLst/>
              <a:rect l="l" t="t" r="r" b="b"/>
              <a:pathLst>
                <a:path w="808" h="2577" extrusionOk="0">
                  <a:moveTo>
                    <a:pt x="339" y="1"/>
                  </a:moveTo>
                  <a:cubicBezTo>
                    <a:pt x="339" y="1"/>
                    <a:pt x="567" y="1603"/>
                    <a:pt x="600" y="1919"/>
                  </a:cubicBezTo>
                  <a:cubicBezTo>
                    <a:pt x="644" y="2224"/>
                    <a:pt x="1" y="2529"/>
                    <a:pt x="132" y="2573"/>
                  </a:cubicBezTo>
                  <a:cubicBezTo>
                    <a:pt x="142" y="2575"/>
                    <a:pt x="154" y="2576"/>
                    <a:pt x="168" y="2576"/>
                  </a:cubicBezTo>
                  <a:cubicBezTo>
                    <a:pt x="347" y="2576"/>
                    <a:pt x="807" y="2380"/>
                    <a:pt x="807" y="1995"/>
                  </a:cubicBezTo>
                  <a:cubicBezTo>
                    <a:pt x="807" y="1581"/>
                    <a:pt x="339" y="1"/>
                    <a:pt x="339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905241" y="4891453"/>
              <a:ext cx="55237" cy="17938"/>
            </a:xfrm>
            <a:custGeom>
              <a:avLst/>
              <a:gdLst/>
              <a:ahLst/>
              <a:cxnLst/>
              <a:rect l="l" t="t" r="r" b="b"/>
              <a:pathLst>
                <a:path w="1515" h="492" extrusionOk="0">
                  <a:moveTo>
                    <a:pt x="1515" y="1"/>
                  </a:moveTo>
                  <a:cubicBezTo>
                    <a:pt x="1515" y="1"/>
                    <a:pt x="1015" y="154"/>
                    <a:pt x="726" y="154"/>
                  </a:cubicBezTo>
                  <a:cubicBezTo>
                    <a:pt x="716" y="154"/>
                    <a:pt x="707" y="154"/>
                    <a:pt x="698" y="153"/>
                  </a:cubicBezTo>
                  <a:cubicBezTo>
                    <a:pt x="414" y="13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5"/>
                    <a:pt x="403" y="480"/>
                    <a:pt x="676" y="491"/>
                  </a:cubicBezTo>
                  <a:cubicBezTo>
                    <a:pt x="1079" y="491"/>
                    <a:pt x="1515" y="1"/>
                    <a:pt x="151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789877" y="5226113"/>
              <a:ext cx="37809" cy="52393"/>
            </a:xfrm>
            <a:custGeom>
              <a:avLst/>
              <a:gdLst/>
              <a:ahLst/>
              <a:cxnLst/>
              <a:rect l="l" t="t" r="r" b="b"/>
              <a:pathLst>
                <a:path w="1037" h="1437" extrusionOk="0">
                  <a:moveTo>
                    <a:pt x="371" y="1"/>
                  </a:moveTo>
                  <a:cubicBezTo>
                    <a:pt x="272" y="1"/>
                    <a:pt x="185" y="40"/>
                    <a:pt x="121" y="140"/>
                  </a:cubicBezTo>
                  <a:cubicBezTo>
                    <a:pt x="1" y="314"/>
                    <a:pt x="45" y="859"/>
                    <a:pt x="186" y="1437"/>
                  </a:cubicBezTo>
                  <a:lnTo>
                    <a:pt x="1036" y="1437"/>
                  </a:lnTo>
                  <a:cubicBezTo>
                    <a:pt x="906" y="1099"/>
                    <a:pt x="720" y="597"/>
                    <a:pt x="535" y="31"/>
                  </a:cubicBezTo>
                  <a:cubicBezTo>
                    <a:pt x="478" y="12"/>
                    <a:pt x="423" y="1"/>
                    <a:pt x="37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108568" y="5226040"/>
              <a:ext cx="32595" cy="52466"/>
            </a:xfrm>
            <a:custGeom>
              <a:avLst/>
              <a:gdLst/>
              <a:ahLst/>
              <a:cxnLst/>
              <a:rect l="l" t="t" r="r" b="b"/>
              <a:pathLst>
                <a:path w="894" h="1439" extrusionOk="0">
                  <a:moveTo>
                    <a:pt x="534" y="0"/>
                  </a:moveTo>
                  <a:cubicBezTo>
                    <a:pt x="327" y="545"/>
                    <a:pt x="131" y="1046"/>
                    <a:pt x="0" y="1439"/>
                  </a:cubicBezTo>
                  <a:lnTo>
                    <a:pt x="709" y="1439"/>
                  </a:lnTo>
                  <a:cubicBezTo>
                    <a:pt x="850" y="861"/>
                    <a:pt x="894" y="316"/>
                    <a:pt x="774" y="142"/>
                  </a:cubicBezTo>
                  <a:cubicBezTo>
                    <a:pt x="709" y="44"/>
                    <a:pt x="622" y="11"/>
                    <a:pt x="53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830821" y="5083776"/>
              <a:ext cx="272210" cy="194733"/>
            </a:xfrm>
            <a:custGeom>
              <a:avLst/>
              <a:gdLst/>
              <a:ahLst/>
              <a:cxnLst/>
              <a:rect l="l" t="t" r="r" b="b"/>
              <a:pathLst>
                <a:path w="7466" h="5341" extrusionOk="0">
                  <a:moveTo>
                    <a:pt x="2126" y="2681"/>
                  </a:moveTo>
                  <a:cubicBezTo>
                    <a:pt x="2878" y="2681"/>
                    <a:pt x="3433" y="3303"/>
                    <a:pt x="3357" y="3423"/>
                  </a:cubicBezTo>
                  <a:cubicBezTo>
                    <a:pt x="3349" y="3435"/>
                    <a:pt x="3337" y="3441"/>
                    <a:pt x="3321" y="3441"/>
                  </a:cubicBezTo>
                  <a:cubicBezTo>
                    <a:pt x="3195" y="3441"/>
                    <a:pt x="2823" y="3105"/>
                    <a:pt x="2299" y="3105"/>
                  </a:cubicBezTo>
                  <a:cubicBezTo>
                    <a:pt x="2243" y="3105"/>
                    <a:pt x="2185" y="3109"/>
                    <a:pt x="2126" y="3117"/>
                  </a:cubicBezTo>
                  <a:cubicBezTo>
                    <a:pt x="1567" y="3196"/>
                    <a:pt x="925" y="3554"/>
                    <a:pt x="775" y="3554"/>
                  </a:cubicBezTo>
                  <a:cubicBezTo>
                    <a:pt x="738" y="3554"/>
                    <a:pt x="731" y="3531"/>
                    <a:pt x="763" y="3477"/>
                  </a:cubicBezTo>
                  <a:cubicBezTo>
                    <a:pt x="763" y="3477"/>
                    <a:pt x="1385" y="2681"/>
                    <a:pt x="2126" y="2681"/>
                  </a:cubicBezTo>
                  <a:close/>
                  <a:moveTo>
                    <a:pt x="5678" y="2681"/>
                  </a:moveTo>
                  <a:cubicBezTo>
                    <a:pt x="6430" y="2681"/>
                    <a:pt x="7052" y="3477"/>
                    <a:pt x="7052" y="3477"/>
                  </a:cubicBezTo>
                  <a:cubicBezTo>
                    <a:pt x="7082" y="3531"/>
                    <a:pt x="7074" y="3554"/>
                    <a:pt x="7036" y="3554"/>
                  </a:cubicBezTo>
                  <a:cubicBezTo>
                    <a:pt x="6883" y="3554"/>
                    <a:pt x="6248" y="3196"/>
                    <a:pt x="5689" y="3117"/>
                  </a:cubicBezTo>
                  <a:cubicBezTo>
                    <a:pt x="5630" y="3109"/>
                    <a:pt x="5572" y="3105"/>
                    <a:pt x="5516" y="3105"/>
                  </a:cubicBezTo>
                  <a:cubicBezTo>
                    <a:pt x="4992" y="3105"/>
                    <a:pt x="4620" y="3441"/>
                    <a:pt x="4494" y="3441"/>
                  </a:cubicBezTo>
                  <a:cubicBezTo>
                    <a:pt x="4478" y="3441"/>
                    <a:pt x="4466" y="3435"/>
                    <a:pt x="4458" y="3423"/>
                  </a:cubicBezTo>
                  <a:cubicBezTo>
                    <a:pt x="4382" y="3303"/>
                    <a:pt x="4937" y="2681"/>
                    <a:pt x="5678" y="2681"/>
                  </a:cubicBezTo>
                  <a:close/>
                  <a:moveTo>
                    <a:pt x="2419" y="4018"/>
                  </a:moveTo>
                  <a:cubicBezTo>
                    <a:pt x="2448" y="4018"/>
                    <a:pt x="2477" y="4019"/>
                    <a:pt x="2507" y="4022"/>
                  </a:cubicBezTo>
                  <a:cubicBezTo>
                    <a:pt x="3106" y="4066"/>
                    <a:pt x="3237" y="4545"/>
                    <a:pt x="3139" y="4578"/>
                  </a:cubicBezTo>
                  <a:cubicBezTo>
                    <a:pt x="3135" y="4579"/>
                    <a:pt x="3130" y="4580"/>
                    <a:pt x="3125" y="4580"/>
                  </a:cubicBezTo>
                  <a:cubicBezTo>
                    <a:pt x="3018" y="4580"/>
                    <a:pt x="2752" y="4261"/>
                    <a:pt x="2435" y="4261"/>
                  </a:cubicBezTo>
                  <a:cubicBezTo>
                    <a:pt x="2430" y="4261"/>
                    <a:pt x="2425" y="4262"/>
                    <a:pt x="2420" y="4262"/>
                  </a:cubicBezTo>
                  <a:cubicBezTo>
                    <a:pt x="2168" y="4279"/>
                    <a:pt x="1695" y="4587"/>
                    <a:pt x="1537" y="4587"/>
                  </a:cubicBezTo>
                  <a:cubicBezTo>
                    <a:pt x="1490" y="4587"/>
                    <a:pt x="1471" y="4560"/>
                    <a:pt x="1494" y="4491"/>
                  </a:cubicBezTo>
                  <a:cubicBezTo>
                    <a:pt x="1494" y="4491"/>
                    <a:pt x="1868" y="4018"/>
                    <a:pt x="2419" y="4018"/>
                  </a:cubicBezTo>
                  <a:close/>
                  <a:moveTo>
                    <a:pt x="5494" y="4018"/>
                  </a:moveTo>
                  <a:cubicBezTo>
                    <a:pt x="6045" y="4018"/>
                    <a:pt x="6420" y="4491"/>
                    <a:pt x="6420" y="4491"/>
                  </a:cubicBezTo>
                  <a:cubicBezTo>
                    <a:pt x="6442" y="4560"/>
                    <a:pt x="6423" y="4587"/>
                    <a:pt x="6376" y="4587"/>
                  </a:cubicBezTo>
                  <a:cubicBezTo>
                    <a:pt x="6218" y="4587"/>
                    <a:pt x="5745" y="4279"/>
                    <a:pt x="5493" y="4262"/>
                  </a:cubicBezTo>
                  <a:cubicBezTo>
                    <a:pt x="5488" y="4262"/>
                    <a:pt x="5483" y="4261"/>
                    <a:pt x="5478" y="4261"/>
                  </a:cubicBezTo>
                  <a:cubicBezTo>
                    <a:pt x="5162" y="4261"/>
                    <a:pt x="4905" y="4580"/>
                    <a:pt x="4789" y="4580"/>
                  </a:cubicBezTo>
                  <a:cubicBezTo>
                    <a:pt x="4784" y="4580"/>
                    <a:pt x="4779" y="4579"/>
                    <a:pt x="4774" y="4578"/>
                  </a:cubicBezTo>
                  <a:cubicBezTo>
                    <a:pt x="4676" y="4545"/>
                    <a:pt x="4817" y="4066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6180" y="1"/>
                  </a:moveTo>
                  <a:cubicBezTo>
                    <a:pt x="6005" y="120"/>
                    <a:pt x="5526" y="393"/>
                    <a:pt x="4654" y="589"/>
                  </a:cubicBezTo>
                  <a:cubicBezTo>
                    <a:pt x="4426" y="642"/>
                    <a:pt x="4165" y="663"/>
                    <a:pt x="3894" y="663"/>
                  </a:cubicBezTo>
                  <a:cubicBezTo>
                    <a:pt x="2835" y="663"/>
                    <a:pt x="1624" y="338"/>
                    <a:pt x="1624" y="338"/>
                  </a:cubicBezTo>
                  <a:cubicBezTo>
                    <a:pt x="1624" y="338"/>
                    <a:pt x="480" y="2104"/>
                    <a:pt x="273" y="2224"/>
                  </a:cubicBezTo>
                  <a:cubicBezTo>
                    <a:pt x="77" y="2333"/>
                    <a:pt x="1" y="2562"/>
                    <a:pt x="1" y="2562"/>
                  </a:cubicBezTo>
                  <a:lnTo>
                    <a:pt x="66" y="5341"/>
                  </a:lnTo>
                  <a:lnTo>
                    <a:pt x="4316" y="5341"/>
                  </a:lnTo>
                  <a:cubicBezTo>
                    <a:pt x="4142" y="4905"/>
                    <a:pt x="3924" y="4447"/>
                    <a:pt x="3924" y="4447"/>
                  </a:cubicBezTo>
                  <a:lnTo>
                    <a:pt x="3924" y="4447"/>
                  </a:lnTo>
                  <a:cubicBezTo>
                    <a:pt x="3924" y="4447"/>
                    <a:pt x="4284" y="4894"/>
                    <a:pt x="4600" y="5341"/>
                  </a:cubicBezTo>
                  <a:lnTo>
                    <a:pt x="7466" y="5341"/>
                  </a:lnTo>
                  <a:cubicBezTo>
                    <a:pt x="7455" y="4523"/>
                    <a:pt x="7400" y="3096"/>
                    <a:pt x="7193" y="2703"/>
                  </a:cubicBezTo>
                  <a:cubicBezTo>
                    <a:pt x="6921" y="2191"/>
                    <a:pt x="6311" y="491"/>
                    <a:pt x="6256" y="22"/>
                  </a:cubicBezTo>
                  <a:cubicBezTo>
                    <a:pt x="6234" y="11"/>
                    <a:pt x="6202" y="11"/>
                    <a:pt x="618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780763" y="4898453"/>
              <a:ext cx="367590" cy="161117"/>
            </a:xfrm>
            <a:custGeom>
              <a:avLst/>
              <a:gdLst/>
              <a:ahLst/>
              <a:cxnLst/>
              <a:rect l="l" t="t" r="r" b="b"/>
              <a:pathLst>
                <a:path w="10082" h="4419" extrusionOk="0">
                  <a:moveTo>
                    <a:pt x="5386" y="1"/>
                  </a:moveTo>
                  <a:cubicBezTo>
                    <a:pt x="5075" y="1"/>
                    <a:pt x="4744" y="23"/>
                    <a:pt x="4392" y="70"/>
                  </a:cubicBezTo>
                  <a:cubicBezTo>
                    <a:pt x="1145" y="495"/>
                    <a:pt x="240" y="2762"/>
                    <a:pt x="0" y="4266"/>
                  </a:cubicBezTo>
                  <a:cubicBezTo>
                    <a:pt x="295" y="4005"/>
                    <a:pt x="1537" y="3176"/>
                    <a:pt x="5297" y="3122"/>
                  </a:cubicBezTo>
                  <a:cubicBezTo>
                    <a:pt x="5377" y="3121"/>
                    <a:pt x="5455" y="3120"/>
                    <a:pt x="5532" y="3120"/>
                  </a:cubicBezTo>
                  <a:cubicBezTo>
                    <a:pt x="8789" y="3120"/>
                    <a:pt x="9794" y="4004"/>
                    <a:pt x="10081" y="4419"/>
                  </a:cubicBezTo>
                  <a:cubicBezTo>
                    <a:pt x="9763" y="2469"/>
                    <a:pt x="8654" y="1"/>
                    <a:pt x="538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774018" y="5012206"/>
              <a:ext cx="378309" cy="87905"/>
            </a:xfrm>
            <a:custGeom>
              <a:avLst/>
              <a:gdLst/>
              <a:ahLst/>
              <a:cxnLst/>
              <a:rect l="l" t="t" r="r" b="b"/>
              <a:pathLst>
                <a:path w="10376" h="2411" extrusionOk="0">
                  <a:moveTo>
                    <a:pt x="5714" y="0"/>
                  </a:moveTo>
                  <a:cubicBezTo>
                    <a:pt x="5638" y="0"/>
                    <a:pt x="5561" y="1"/>
                    <a:pt x="5482" y="2"/>
                  </a:cubicBezTo>
                  <a:cubicBezTo>
                    <a:pt x="1722" y="56"/>
                    <a:pt x="480" y="885"/>
                    <a:pt x="185" y="1146"/>
                  </a:cubicBezTo>
                  <a:cubicBezTo>
                    <a:pt x="120" y="1201"/>
                    <a:pt x="98" y="1233"/>
                    <a:pt x="98" y="1233"/>
                  </a:cubicBezTo>
                  <a:cubicBezTo>
                    <a:pt x="0" y="1430"/>
                    <a:pt x="76" y="2356"/>
                    <a:pt x="76" y="2356"/>
                  </a:cubicBezTo>
                  <a:cubicBezTo>
                    <a:pt x="76" y="2356"/>
                    <a:pt x="87" y="2345"/>
                    <a:pt x="98" y="2345"/>
                  </a:cubicBezTo>
                  <a:cubicBezTo>
                    <a:pt x="349" y="2269"/>
                    <a:pt x="2354" y="1658"/>
                    <a:pt x="5231" y="1506"/>
                  </a:cubicBezTo>
                  <a:cubicBezTo>
                    <a:pt x="5451" y="1494"/>
                    <a:pt x="5665" y="1489"/>
                    <a:pt x="5874" y="1489"/>
                  </a:cubicBezTo>
                  <a:cubicBezTo>
                    <a:pt x="8577" y="1489"/>
                    <a:pt x="10345" y="2400"/>
                    <a:pt x="10375" y="2410"/>
                  </a:cubicBezTo>
                  <a:lnTo>
                    <a:pt x="10375" y="2160"/>
                  </a:lnTo>
                  <a:lnTo>
                    <a:pt x="10375" y="1495"/>
                  </a:lnTo>
                  <a:cubicBezTo>
                    <a:pt x="10375" y="1495"/>
                    <a:pt x="10353" y="1419"/>
                    <a:pt x="10266" y="1299"/>
                  </a:cubicBezTo>
                  <a:cubicBezTo>
                    <a:pt x="9979" y="894"/>
                    <a:pt x="8973" y="0"/>
                    <a:pt x="5714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884453" y="523023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948" y="1"/>
                  </a:moveTo>
                  <a:cubicBezTo>
                    <a:pt x="397" y="1"/>
                    <a:pt x="23" y="474"/>
                    <a:pt x="23" y="474"/>
                  </a:cubicBezTo>
                  <a:cubicBezTo>
                    <a:pt x="0" y="543"/>
                    <a:pt x="19" y="570"/>
                    <a:pt x="66" y="570"/>
                  </a:cubicBezTo>
                  <a:cubicBezTo>
                    <a:pt x="224" y="570"/>
                    <a:pt x="697" y="262"/>
                    <a:pt x="949" y="245"/>
                  </a:cubicBezTo>
                  <a:cubicBezTo>
                    <a:pt x="954" y="245"/>
                    <a:pt x="959" y="244"/>
                    <a:pt x="964" y="244"/>
                  </a:cubicBezTo>
                  <a:cubicBezTo>
                    <a:pt x="1281" y="244"/>
                    <a:pt x="1547" y="563"/>
                    <a:pt x="1654" y="563"/>
                  </a:cubicBezTo>
                  <a:cubicBezTo>
                    <a:pt x="1659" y="563"/>
                    <a:pt x="1664" y="562"/>
                    <a:pt x="1668" y="561"/>
                  </a:cubicBezTo>
                  <a:cubicBezTo>
                    <a:pt x="1766" y="528"/>
                    <a:pt x="1635" y="49"/>
                    <a:pt x="1036" y="5"/>
                  </a:cubicBezTo>
                  <a:cubicBezTo>
                    <a:pt x="1006" y="2"/>
                    <a:pt x="977" y="1"/>
                    <a:pt x="94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001269" y="523023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819" y="1"/>
                  </a:moveTo>
                  <a:cubicBezTo>
                    <a:pt x="790" y="1"/>
                    <a:pt x="761" y="2"/>
                    <a:pt x="731" y="5"/>
                  </a:cubicBezTo>
                  <a:cubicBezTo>
                    <a:pt x="142" y="49"/>
                    <a:pt x="1" y="528"/>
                    <a:pt x="99" y="561"/>
                  </a:cubicBezTo>
                  <a:cubicBezTo>
                    <a:pt x="104" y="562"/>
                    <a:pt x="109" y="563"/>
                    <a:pt x="114" y="563"/>
                  </a:cubicBezTo>
                  <a:cubicBezTo>
                    <a:pt x="230" y="563"/>
                    <a:pt x="487" y="244"/>
                    <a:pt x="803" y="244"/>
                  </a:cubicBezTo>
                  <a:cubicBezTo>
                    <a:pt x="808" y="244"/>
                    <a:pt x="813" y="245"/>
                    <a:pt x="818" y="245"/>
                  </a:cubicBezTo>
                  <a:cubicBezTo>
                    <a:pt x="1070" y="262"/>
                    <a:pt x="1543" y="570"/>
                    <a:pt x="1701" y="570"/>
                  </a:cubicBezTo>
                  <a:cubicBezTo>
                    <a:pt x="1748" y="570"/>
                    <a:pt x="1767" y="543"/>
                    <a:pt x="1745" y="474"/>
                  </a:cubicBezTo>
                  <a:cubicBezTo>
                    <a:pt x="1745" y="474"/>
                    <a:pt x="1370" y="1"/>
                    <a:pt x="81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857437" y="5181523"/>
              <a:ext cx="98588" cy="31830"/>
            </a:xfrm>
            <a:custGeom>
              <a:avLst/>
              <a:gdLst/>
              <a:ahLst/>
              <a:cxnLst/>
              <a:rect l="l" t="t" r="r" b="b"/>
              <a:pathLst>
                <a:path w="2704" h="873" extrusionOk="0">
                  <a:moveTo>
                    <a:pt x="1396" y="0"/>
                  </a:moveTo>
                  <a:cubicBezTo>
                    <a:pt x="655" y="0"/>
                    <a:pt x="33" y="796"/>
                    <a:pt x="33" y="796"/>
                  </a:cubicBezTo>
                  <a:cubicBezTo>
                    <a:pt x="1" y="850"/>
                    <a:pt x="8" y="873"/>
                    <a:pt x="45" y="873"/>
                  </a:cubicBezTo>
                  <a:cubicBezTo>
                    <a:pt x="195" y="873"/>
                    <a:pt x="837" y="515"/>
                    <a:pt x="1396" y="436"/>
                  </a:cubicBezTo>
                  <a:cubicBezTo>
                    <a:pt x="1455" y="428"/>
                    <a:pt x="1513" y="424"/>
                    <a:pt x="1569" y="424"/>
                  </a:cubicBezTo>
                  <a:cubicBezTo>
                    <a:pt x="2093" y="424"/>
                    <a:pt x="2465" y="760"/>
                    <a:pt x="2591" y="760"/>
                  </a:cubicBezTo>
                  <a:cubicBezTo>
                    <a:pt x="2607" y="760"/>
                    <a:pt x="2619" y="754"/>
                    <a:pt x="2627" y="742"/>
                  </a:cubicBezTo>
                  <a:cubicBezTo>
                    <a:pt x="2703" y="622"/>
                    <a:pt x="2148" y="0"/>
                    <a:pt x="1396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990550" y="5181523"/>
              <a:ext cx="98515" cy="31830"/>
            </a:xfrm>
            <a:custGeom>
              <a:avLst/>
              <a:gdLst/>
              <a:ahLst/>
              <a:cxnLst/>
              <a:rect l="l" t="t" r="r" b="b"/>
              <a:pathLst>
                <a:path w="2702" h="873" extrusionOk="0">
                  <a:moveTo>
                    <a:pt x="1297" y="0"/>
                  </a:moveTo>
                  <a:cubicBezTo>
                    <a:pt x="556" y="0"/>
                    <a:pt x="1" y="622"/>
                    <a:pt x="77" y="742"/>
                  </a:cubicBezTo>
                  <a:cubicBezTo>
                    <a:pt x="85" y="754"/>
                    <a:pt x="97" y="760"/>
                    <a:pt x="113" y="760"/>
                  </a:cubicBezTo>
                  <a:cubicBezTo>
                    <a:pt x="239" y="760"/>
                    <a:pt x="611" y="424"/>
                    <a:pt x="1135" y="424"/>
                  </a:cubicBezTo>
                  <a:cubicBezTo>
                    <a:pt x="1191" y="424"/>
                    <a:pt x="1249" y="428"/>
                    <a:pt x="1308" y="436"/>
                  </a:cubicBezTo>
                  <a:cubicBezTo>
                    <a:pt x="1867" y="515"/>
                    <a:pt x="2502" y="873"/>
                    <a:pt x="2655" y="873"/>
                  </a:cubicBezTo>
                  <a:cubicBezTo>
                    <a:pt x="2693" y="873"/>
                    <a:pt x="2701" y="850"/>
                    <a:pt x="2671" y="796"/>
                  </a:cubicBezTo>
                  <a:cubicBezTo>
                    <a:pt x="2671" y="796"/>
                    <a:pt x="2049" y="0"/>
                    <a:pt x="1297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783133" y="5074661"/>
              <a:ext cx="273012" cy="203848"/>
            </a:xfrm>
            <a:custGeom>
              <a:avLst/>
              <a:gdLst/>
              <a:ahLst/>
              <a:cxnLst/>
              <a:rect l="l" t="t" r="r" b="b"/>
              <a:pathLst>
                <a:path w="7488" h="5591" extrusionOk="0">
                  <a:moveTo>
                    <a:pt x="4571" y="0"/>
                  </a:moveTo>
                  <a:cubicBezTo>
                    <a:pt x="3159" y="0"/>
                    <a:pt x="1608" y="186"/>
                    <a:pt x="88" y="730"/>
                  </a:cubicBezTo>
                  <a:cubicBezTo>
                    <a:pt x="66" y="817"/>
                    <a:pt x="44" y="904"/>
                    <a:pt x="44" y="1013"/>
                  </a:cubicBezTo>
                  <a:cubicBezTo>
                    <a:pt x="1" y="1798"/>
                    <a:pt x="360" y="3106"/>
                    <a:pt x="720" y="4185"/>
                  </a:cubicBezTo>
                  <a:cubicBezTo>
                    <a:pt x="905" y="4751"/>
                    <a:pt x="1091" y="5253"/>
                    <a:pt x="1221" y="5591"/>
                  </a:cubicBezTo>
                  <a:lnTo>
                    <a:pt x="1374" y="5591"/>
                  </a:lnTo>
                  <a:lnTo>
                    <a:pt x="1309" y="2812"/>
                  </a:lnTo>
                  <a:cubicBezTo>
                    <a:pt x="1309" y="2812"/>
                    <a:pt x="1385" y="2583"/>
                    <a:pt x="1592" y="2474"/>
                  </a:cubicBezTo>
                  <a:cubicBezTo>
                    <a:pt x="1788" y="2354"/>
                    <a:pt x="2932" y="588"/>
                    <a:pt x="2932" y="588"/>
                  </a:cubicBezTo>
                  <a:cubicBezTo>
                    <a:pt x="2932" y="588"/>
                    <a:pt x="4143" y="913"/>
                    <a:pt x="5202" y="913"/>
                  </a:cubicBezTo>
                  <a:cubicBezTo>
                    <a:pt x="5473" y="913"/>
                    <a:pt x="5734" y="892"/>
                    <a:pt x="5962" y="839"/>
                  </a:cubicBezTo>
                  <a:cubicBezTo>
                    <a:pt x="6834" y="643"/>
                    <a:pt x="7313" y="370"/>
                    <a:pt x="7488" y="251"/>
                  </a:cubicBezTo>
                  <a:cubicBezTo>
                    <a:pt x="6647" y="109"/>
                    <a:pt x="5650" y="0"/>
                    <a:pt x="4571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058911" y="5084578"/>
              <a:ext cx="104130" cy="193931"/>
            </a:xfrm>
            <a:custGeom>
              <a:avLst/>
              <a:gdLst/>
              <a:ahLst/>
              <a:cxnLst/>
              <a:rect l="l" t="t" r="r" b="b"/>
              <a:pathLst>
                <a:path w="2856" h="5319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469"/>
                    <a:pt x="665" y="2169"/>
                    <a:pt x="937" y="2681"/>
                  </a:cubicBezTo>
                  <a:cubicBezTo>
                    <a:pt x="1144" y="3074"/>
                    <a:pt x="1199" y="4501"/>
                    <a:pt x="1210" y="5319"/>
                  </a:cubicBezTo>
                  <a:lnTo>
                    <a:pt x="1362" y="5319"/>
                  </a:lnTo>
                  <a:cubicBezTo>
                    <a:pt x="1493" y="4926"/>
                    <a:pt x="1689" y="4425"/>
                    <a:pt x="1896" y="3880"/>
                  </a:cubicBezTo>
                  <a:cubicBezTo>
                    <a:pt x="2343" y="2714"/>
                    <a:pt x="2855" y="1363"/>
                    <a:pt x="2855" y="567"/>
                  </a:cubicBezTo>
                  <a:cubicBezTo>
                    <a:pt x="2855" y="414"/>
                    <a:pt x="2746" y="284"/>
                    <a:pt x="2561" y="175"/>
                  </a:cubicBezTo>
                  <a:lnTo>
                    <a:pt x="2561" y="436"/>
                  </a:lnTo>
                  <a:cubicBezTo>
                    <a:pt x="2561" y="498"/>
                    <a:pt x="2561" y="559"/>
                    <a:pt x="2561" y="611"/>
                  </a:cubicBezTo>
                  <a:cubicBezTo>
                    <a:pt x="2561" y="716"/>
                    <a:pt x="2550" y="751"/>
                    <a:pt x="2536" y="751"/>
                  </a:cubicBezTo>
                  <a:cubicBezTo>
                    <a:pt x="2507" y="751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672296" y="5048921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9" y="0"/>
                  </a:moveTo>
                  <a:cubicBezTo>
                    <a:pt x="5071" y="0"/>
                    <a:pt x="3179" y="471"/>
                    <a:pt x="2103" y="1153"/>
                  </a:cubicBezTo>
                  <a:cubicBezTo>
                    <a:pt x="1046" y="1818"/>
                    <a:pt x="0" y="2886"/>
                    <a:pt x="3204" y="2886"/>
                  </a:cubicBezTo>
                  <a:cubicBezTo>
                    <a:pt x="3171" y="2482"/>
                    <a:pt x="3411" y="2101"/>
                    <a:pt x="3793" y="1970"/>
                  </a:cubicBezTo>
                  <a:cubicBezTo>
                    <a:pt x="4638" y="1673"/>
                    <a:pt x="6232" y="1228"/>
                    <a:pt x="8183" y="1228"/>
                  </a:cubicBezTo>
                  <a:cubicBezTo>
                    <a:pt x="9528" y="1228"/>
                    <a:pt x="11042" y="1439"/>
                    <a:pt x="12598" y="2057"/>
                  </a:cubicBezTo>
                  <a:cubicBezTo>
                    <a:pt x="13002" y="2221"/>
                    <a:pt x="13231" y="2668"/>
                    <a:pt x="13122" y="3103"/>
                  </a:cubicBezTo>
                  <a:lnTo>
                    <a:pt x="13100" y="3223"/>
                  </a:lnTo>
                  <a:cubicBezTo>
                    <a:pt x="13100" y="3223"/>
                    <a:pt x="14691" y="3136"/>
                    <a:pt x="15138" y="2450"/>
                  </a:cubicBezTo>
                  <a:cubicBezTo>
                    <a:pt x="15595" y="1774"/>
                    <a:pt x="13786" y="586"/>
                    <a:pt x="10212" y="161"/>
                  </a:cubicBezTo>
                  <a:cubicBezTo>
                    <a:pt x="9271" y="51"/>
                    <a:pt x="8387" y="0"/>
                    <a:pt x="756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973851" y="5245874"/>
              <a:ext cx="24683" cy="32632"/>
            </a:xfrm>
            <a:custGeom>
              <a:avLst/>
              <a:gdLst/>
              <a:ahLst/>
              <a:cxnLst/>
              <a:rect l="l" t="t" r="r" b="b"/>
              <a:pathLst>
                <a:path w="677" h="89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19" y="459"/>
                    <a:pt x="393" y="895"/>
                  </a:cubicBezTo>
                  <a:lnTo>
                    <a:pt x="677" y="895"/>
                  </a:lnTo>
                  <a:cubicBezTo>
                    <a:pt x="361" y="4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541267" y="5147361"/>
              <a:ext cx="273815" cy="131147"/>
            </a:xfrm>
            <a:custGeom>
              <a:avLst/>
              <a:gdLst/>
              <a:ahLst/>
              <a:cxnLst/>
              <a:rect l="l" t="t" r="r" b="b"/>
              <a:pathLst>
                <a:path w="7510" h="3597" extrusionOk="0">
                  <a:moveTo>
                    <a:pt x="2300" y="2158"/>
                  </a:moveTo>
                  <a:cubicBezTo>
                    <a:pt x="2987" y="2169"/>
                    <a:pt x="3510" y="2834"/>
                    <a:pt x="3444" y="2965"/>
                  </a:cubicBezTo>
                  <a:cubicBezTo>
                    <a:pt x="3437" y="2976"/>
                    <a:pt x="3426" y="2982"/>
                    <a:pt x="3412" y="2982"/>
                  </a:cubicBezTo>
                  <a:cubicBezTo>
                    <a:pt x="3292" y="2982"/>
                    <a:pt x="2941" y="2615"/>
                    <a:pt x="2443" y="2615"/>
                  </a:cubicBezTo>
                  <a:cubicBezTo>
                    <a:pt x="2393" y="2615"/>
                    <a:pt x="2342" y="2619"/>
                    <a:pt x="2289" y="2627"/>
                  </a:cubicBezTo>
                  <a:cubicBezTo>
                    <a:pt x="1774" y="2714"/>
                    <a:pt x="1182" y="3102"/>
                    <a:pt x="1040" y="3102"/>
                  </a:cubicBezTo>
                  <a:cubicBezTo>
                    <a:pt x="1004" y="3102"/>
                    <a:pt x="997" y="3078"/>
                    <a:pt x="1025" y="3019"/>
                  </a:cubicBezTo>
                  <a:cubicBezTo>
                    <a:pt x="1025" y="3019"/>
                    <a:pt x="1602" y="2158"/>
                    <a:pt x="2300" y="2158"/>
                  </a:cubicBezTo>
                  <a:close/>
                  <a:moveTo>
                    <a:pt x="5602" y="2158"/>
                  </a:moveTo>
                  <a:cubicBezTo>
                    <a:pt x="6289" y="2158"/>
                    <a:pt x="6877" y="3019"/>
                    <a:pt x="6877" y="3019"/>
                  </a:cubicBezTo>
                  <a:cubicBezTo>
                    <a:pt x="6905" y="3078"/>
                    <a:pt x="6897" y="3102"/>
                    <a:pt x="6861" y="3102"/>
                  </a:cubicBezTo>
                  <a:cubicBezTo>
                    <a:pt x="6716" y="3102"/>
                    <a:pt x="6117" y="2714"/>
                    <a:pt x="5602" y="2627"/>
                  </a:cubicBezTo>
                  <a:cubicBezTo>
                    <a:pt x="5549" y="2619"/>
                    <a:pt x="5498" y="2615"/>
                    <a:pt x="5449" y="2615"/>
                  </a:cubicBezTo>
                  <a:cubicBezTo>
                    <a:pt x="4950" y="2615"/>
                    <a:pt x="4600" y="2982"/>
                    <a:pt x="4488" y="2982"/>
                  </a:cubicBezTo>
                  <a:cubicBezTo>
                    <a:pt x="4474" y="2982"/>
                    <a:pt x="4464" y="2976"/>
                    <a:pt x="4458" y="2965"/>
                  </a:cubicBezTo>
                  <a:cubicBezTo>
                    <a:pt x="4381" y="2834"/>
                    <a:pt x="4905" y="2169"/>
                    <a:pt x="5602" y="2158"/>
                  </a:cubicBezTo>
                  <a:close/>
                  <a:moveTo>
                    <a:pt x="5319" y="0"/>
                  </a:moveTo>
                  <a:lnTo>
                    <a:pt x="5319" y="0"/>
                  </a:lnTo>
                  <a:cubicBezTo>
                    <a:pt x="5319" y="0"/>
                    <a:pt x="5428" y="839"/>
                    <a:pt x="4360" y="861"/>
                  </a:cubicBezTo>
                  <a:cubicBezTo>
                    <a:pt x="4311" y="863"/>
                    <a:pt x="4262" y="864"/>
                    <a:pt x="4212" y="864"/>
                  </a:cubicBezTo>
                  <a:cubicBezTo>
                    <a:pt x="2596" y="864"/>
                    <a:pt x="186" y="33"/>
                    <a:pt x="186" y="33"/>
                  </a:cubicBezTo>
                  <a:lnTo>
                    <a:pt x="186" y="33"/>
                  </a:lnTo>
                  <a:cubicBezTo>
                    <a:pt x="545" y="1482"/>
                    <a:pt x="0" y="3499"/>
                    <a:pt x="0" y="3499"/>
                  </a:cubicBezTo>
                  <a:lnTo>
                    <a:pt x="11" y="3597"/>
                  </a:lnTo>
                  <a:lnTo>
                    <a:pt x="7509" y="3597"/>
                  </a:lnTo>
                  <a:cubicBezTo>
                    <a:pt x="7368" y="2703"/>
                    <a:pt x="7280" y="1297"/>
                    <a:pt x="7280" y="1297"/>
                  </a:cubicBezTo>
                  <a:cubicBezTo>
                    <a:pt x="7222" y="1313"/>
                    <a:pt x="7162" y="1321"/>
                    <a:pt x="7101" y="1321"/>
                  </a:cubicBezTo>
                  <a:cubicBezTo>
                    <a:pt x="6290" y="1321"/>
                    <a:pt x="5319" y="1"/>
                    <a:pt x="5319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485630" y="4891088"/>
              <a:ext cx="437921" cy="387424"/>
            </a:xfrm>
            <a:custGeom>
              <a:avLst/>
              <a:gdLst/>
              <a:ahLst/>
              <a:cxnLst/>
              <a:rect l="l" t="t" r="r" b="b"/>
              <a:pathLst>
                <a:path w="12011" h="10626" extrusionOk="0">
                  <a:moveTo>
                    <a:pt x="7907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15" y="190"/>
                    <a:pt x="3953" y="190"/>
                  </a:cubicBezTo>
                  <a:cubicBezTo>
                    <a:pt x="3893" y="190"/>
                    <a:pt x="3832" y="192"/>
                    <a:pt x="3771" y="196"/>
                  </a:cubicBezTo>
                  <a:cubicBezTo>
                    <a:pt x="1832" y="338"/>
                    <a:pt x="3368" y="2561"/>
                    <a:pt x="3368" y="2561"/>
                  </a:cubicBezTo>
                  <a:cubicBezTo>
                    <a:pt x="3368" y="2561"/>
                    <a:pt x="2104" y="2594"/>
                    <a:pt x="1254" y="3389"/>
                  </a:cubicBezTo>
                  <a:cubicBezTo>
                    <a:pt x="131" y="4468"/>
                    <a:pt x="1" y="6691"/>
                    <a:pt x="578" y="8588"/>
                  </a:cubicBezTo>
                  <a:cubicBezTo>
                    <a:pt x="676" y="8516"/>
                    <a:pt x="782" y="8475"/>
                    <a:pt x="890" y="8475"/>
                  </a:cubicBezTo>
                  <a:cubicBezTo>
                    <a:pt x="963" y="8475"/>
                    <a:pt x="1038" y="8494"/>
                    <a:pt x="1112" y="8533"/>
                  </a:cubicBezTo>
                  <a:cubicBezTo>
                    <a:pt x="1123" y="8544"/>
                    <a:pt x="1145" y="8544"/>
                    <a:pt x="1156" y="8555"/>
                  </a:cubicBezTo>
                  <a:lnTo>
                    <a:pt x="1526" y="10528"/>
                  </a:lnTo>
                  <a:cubicBezTo>
                    <a:pt x="1526" y="10528"/>
                    <a:pt x="2071" y="8511"/>
                    <a:pt x="1712" y="7062"/>
                  </a:cubicBezTo>
                  <a:lnTo>
                    <a:pt x="1712" y="7062"/>
                  </a:lnTo>
                  <a:cubicBezTo>
                    <a:pt x="1712" y="7062"/>
                    <a:pt x="4122" y="7893"/>
                    <a:pt x="5738" y="7893"/>
                  </a:cubicBezTo>
                  <a:cubicBezTo>
                    <a:pt x="5788" y="7893"/>
                    <a:pt x="5837" y="7892"/>
                    <a:pt x="5886" y="7890"/>
                  </a:cubicBezTo>
                  <a:cubicBezTo>
                    <a:pt x="6954" y="7868"/>
                    <a:pt x="6845" y="7029"/>
                    <a:pt x="6845" y="7029"/>
                  </a:cubicBezTo>
                  <a:lnTo>
                    <a:pt x="6845" y="7029"/>
                  </a:lnTo>
                  <a:cubicBezTo>
                    <a:pt x="6845" y="7030"/>
                    <a:pt x="7816" y="8350"/>
                    <a:pt x="8627" y="8350"/>
                  </a:cubicBezTo>
                  <a:cubicBezTo>
                    <a:pt x="8688" y="8350"/>
                    <a:pt x="8748" y="8342"/>
                    <a:pt x="8806" y="8326"/>
                  </a:cubicBezTo>
                  <a:cubicBezTo>
                    <a:pt x="8806" y="8326"/>
                    <a:pt x="8894" y="9732"/>
                    <a:pt x="9035" y="10626"/>
                  </a:cubicBezTo>
                  <a:lnTo>
                    <a:pt x="9253" y="10626"/>
                  </a:lnTo>
                  <a:lnTo>
                    <a:pt x="9428" y="9111"/>
                  </a:lnTo>
                  <a:lnTo>
                    <a:pt x="9439" y="9111"/>
                  </a:lnTo>
                  <a:cubicBezTo>
                    <a:pt x="9642" y="8992"/>
                    <a:pt x="9820" y="8941"/>
                    <a:pt x="9971" y="8941"/>
                  </a:cubicBezTo>
                  <a:cubicBezTo>
                    <a:pt x="10209" y="8941"/>
                    <a:pt x="10383" y="9066"/>
                    <a:pt x="10496" y="9252"/>
                  </a:cubicBezTo>
                  <a:cubicBezTo>
                    <a:pt x="10921" y="8566"/>
                    <a:pt x="11476" y="7858"/>
                    <a:pt x="11673" y="7171"/>
                  </a:cubicBezTo>
                  <a:cubicBezTo>
                    <a:pt x="12010" y="5961"/>
                    <a:pt x="11367" y="4664"/>
                    <a:pt x="11367" y="4664"/>
                  </a:cubicBezTo>
                  <a:cubicBezTo>
                    <a:pt x="11367" y="4664"/>
                    <a:pt x="10670" y="1362"/>
                    <a:pt x="8676" y="251"/>
                  </a:cubicBezTo>
                  <a:cubicBezTo>
                    <a:pt x="8360" y="75"/>
                    <a:pt x="8108" y="0"/>
                    <a:pt x="7907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481656" y="5200081"/>
              <a:ext cx="60050" cy="78425"/>
            </a:xfrm>
            <a:custGeom>
              <a:avLst/>
              <a:gdLst/>
              <a:ahLst/>
              <a:cxnLst/>
              <a:rect l="l" t="t" r="r" b="b"/>
              <a:pathLst>
                <a:path w="1647" h="2151" extrusionOk="0">
                  <a:moveTo>
                    <a:pt x="999" y="0"/>
                  </a:moveTo>
                  <a:cubicBezTo>
                    <a:pt x="891" y="0"/>
                    <a:pt x="785" y="41"/>
                    <a:pt x="687" y="113"/>
                  </a:cubicBezTo>
                  <a:cubicBezTo>
                    <a:pt x="284" y="418"/>
                    <a:pt x="1" y="1224"/>
                    <a:pt x="208" y="1824"/>
                  </a:cubicBezTo>
                  <a:cubicBezTo>
                    <a:pt x="251" y="1933"/>
                    <a:pt x="317" y="2042"/>
                    <a:pt x="382" y="2151"/>
                  </a:cubicBezTo>
                  <a:lnTo>
                    <a:pt x="1646" y="2151"/>
                  </a:lnTo>
                  <a:lnTo>
                    <a:pt x="1635" y="2053"/>
                  </a:lnTo>
                  <a:lnTo>
                    <a:pt x="1265" y="80"/>
                  </a:lnTo>
                  <a:cubicBezTo>
                    <a:pt x="1254" y="69"/>
                    <a:pt x="1232" y="69"/>
                    <a:pt x="1221" y="58"/>
                  </a:cubicBezTo>
                  <a:cubicBezTo>
                    <a:pt x="1147" y="19"/>
                    <a:pt x="1072" y="0"/>
                    <a:pt x="999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8822988" y="5217034"/>
              <a:ext cx="52867" cy="61472"/>
            </a:xfrm>
            <a:custGeom>
              <a:avLst/>
              <a:gdLst/>
              <a:ahLst/>
              <a:cxnLst/>
              <a:rect l="l" t="t" r="r" b="b"/>
              <a:pathLst>
                <a:path w="1450" h="1686" extrusionOk="0">
                  <a:moveTo>
                    <a:pt x="718" y="1"/>
                  </a:moveTo>
                  <a:cubicBezTo>
                    <a:pt x="567" y="1"/>
                    <a:pt x="389" y="52"/>
                    <a:pt x="186" y="171"/>
                  </a:cubicBezTo>
                  <a:lnTo>
                    <a:pt x="175" y="171"/>
                  </a:lnTo>
                  <a:lnTo>
                    <a:pt x="0" y="1686"/>
                  </a:lnTo>
                  <a:lnTo>
                    <a:pt x="1123" y="1686"/>
                  </a:lnTo>
                  <a:cubicBezTo>
                    <a:pt x="1177" y="1620"/>
                    <a:pt x="1232" y="1544"/>
                    <a:pt x="1264" y="1479"/>
                  </a:cubicBezTo>
                  <a:cubicBezTo>
                    <a:pt x="1450" y="1184"/>
                    <a:pt x="1450" y="650"/>
                    <a:pt x="1243" y="312"/>
                  </a:cubicBezTo>
                  <a:cubicBezTo>
                    <a:pt x="1130" y="126"/>
                    <a:pt x="956" y="1"/>
                    <a:pt x="718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8577581" y="5226040"/>
              <a:ext cx="91660" cy="34418"/>
            </a:xfrm>
            <a:custGeom>
              <a:avLst/>
              <a:gdLst/>
              <a:ahLst/>
              <a:cxnLst/>
              <a:rect l="l" t="t" r="r" b="b"/>
              <a:pathLst>
                <a:path w="2514" h="944" extrusionOk="0">
                  <a:moveTo>
                    <a:pt x="1304" y="0"/>
                  </a:moveTo>
                  <a:cubicBezTo>
                    <a:pt x="606" y="0"/>
                    <a:pt x="29" y="861"/>
                    <a:pt x="29" y="861"/>
                  </a:cubicBezTo>
                  <a:cubicBezTo>
                    <a:pt x="1" y="920"/>
                    <a:pt x="8" y="944"/>
                    <a:pt x="44" y="944"/>
                  </a:cubicBezTo>
                  <a:cubicBezTo>
                    <a:pt x="186" y="944"/>
                    <a:pt x="778" y="556"/>
                    <a:pt x="1293" y="469"/>
                  </a:cubicBezTo>
                  <a:cubicBezTo>
                    <a:pt x="1346" y="461"/>
                    <a:pt x="1397" y="457"/>
                    <a:pt x="1447" y="457"/>
                  </a:cubicBezTo>
                  <a:cubicBezTo>
                    <a:pt x="1945" y="457"/>
                    <a:pt x="2296" y="824"/>
                    <a:pt x="2416" y="824"/>
                  </a:cubicBezTo>
                  <a:cubicBezTo>
                    <a:pt x="2430" y="824"/>
                    <a:pt x="2441" y="818"/>
                    <a:pt x="2448" y="807"/>
                  </a:cubicBezTo>
                  <a:cubicBezTo>
                    <a:pt x="2514" y="676"/>
                    <a:pt x="1991" y="11"/>
                    <a:pt x="1304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700996" y="5226040"/>
              <a:ext cx="92062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221" y="0"/>
                  </a:moveTo>
                  <a:cubicBezTo>
                    <a:pt x="524" y="11"/>
                    <a:pt x="0" y="676"/>
                    <a:pt x="77" y="807"/>
                  </a:cubicBezTo>
                  <a:cubicBezTo>
                    <a:pt x="83" y="818"/>
                    <a:pt x="93" y="824"/>
                    <a:pt x="107" y="824"/>
                  </a:cubicBezTo>
                  <a:cubicBezTo>
                    <a:pt x="219" y="824"/>
                    <a:pt x="569" y="457"/>
                    <a:pt x="1068" y="457"/>
                  </a:cubicBezTo>
                  <a:cubicBezTo>
                    <a:pt x="1117" y="457"/>
                    <a:pt x="1168" y="461"/>
                    <a:pt x="1221" y="469"/>
                  </a:cubicBezTo>
                  <a:cubicBezTo>
                    <a:pt x="1736" y="556"/>
                    <a:pt x="2335" y="944"/>
                    <a:pt x="2480" y="944"/>
                  </a:cubicBezTo>
                  <a:cubicBezTo>
                    <a:pt x="2516" y="944"/>
                    <a:pt x="2524" y="920"/>
                    <a:pt x="2496" y="861"/>
                  </a:cubicBezTo>
                  <a:cubicBezTo>
                    <a:pt x="2496" y="861"/>
                    <a:pt x="1908" y="0"/>
                    <a:pt x="122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457332" y="4742079"/>
              <a:ext cx="24246" cy="30626"/>
            </a:xfrm>
            <a:custGeom>
              <a:avLst/>
              <a:gdLst/>
              <a:ahLst/>
              <a:cxnLst/>
              <a:rect l="l" t="t" r="r" b="b"/>
              <a:pathLst>
                <a:path w="665" h="840" extrusionOk="0">
                  <a:moveTo>
                    <a:pt x="338" y="0"/>
                  </a:moveTo>
                  <a:cubicBezTo>
                    <a:pt x="153" y="0"/>
                    <a:pt x="0" y="196"/>
                    <a:pt x="0" y="425"/>
                  </a:cubicBezTo>
                  <a:cubicBezTo>
                    <a:pt x="0" y="654"/>
                    <a:pt x="153" y="839"/>
                    <a:pt x="338" y="839"/>
                  </a:cubicBezTo>
                  <a:cubicBezTo>
                    <a:pt x="523" y="839"/>
                    <a:pt x="665" y="654"/>
                    <a:pt x="665" y="425"/>
                  </a:cubicBezTo>
                  <a:cubicBezTo>
                    <a:pt x="665" y="196"/>
                    <a:pt x="523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577721" y="4742079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0"/>
                  </a:moveTo>
                  <a:cubicBezTo>
                    <a:pt x="153" y="0"/>
                    <a:pt x="0" y="196"/>
                    <a:pt x="0" y="425"/>
                  </a:cubicBezTo>
                  <a:cubicBezTo>
                    <a:pt x="0" y="654"/>
                    <a:pt x="153" y="839"/>
                    <a:pt x="338" y="839"/>
                  </a:cubicBezTo>
                  <a:cubicBezTo>
                    <a:pt x="523" y="839"/>
                    <a:pt x="676" y="654"/>
                    <a:pt x="676" y="425"/>
                  </a:cubicBezTo>
                  <a:cubicBezTo>
                    <a:pt x="676" y="196"/>
                    <a:pt x="523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444608" y="479253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0" y="153"/>
                    <a:pt x="0" y="327"/>
                  </a:cubicBezTo>
                  <a:cubicBezTo>
                    <a:pt x="0" y="512"/>
                    <a:pt x="349" y="654"/>
                    <a:pt x="785" y="654"/>
                  </a:cubicBezTo>
                  <a:cubicBezTo>
                    <a:pt x="1221" y="654"/>
                    <a:pt x="1570" y="512"/>
                    <a:pt x="1570" y="327"/>
                  </a:cubicBezTo>
                  <a:cubicBezTo>
                    <a:pt x="1570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566200" y="4790935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1"/>
                  </a:moveTo>
                  <a:cubicBezTo>
                    <a:pt x="360" y="1"/>
                    <a:pt x="0" y="142"/>
                    <a:pt x="0" y="328"/>
                  </a:cubicBezTo>
                  <a:cubicBezTo>
                    <a:pt x="0" y="502"/>
                    <a:pt x="360" y="644"/>
                    <a:pt x="785" y="644"/>
                  </a:cubicBezTo>
                  <a:cubicBezTo>
                    <a:pt x="1221" y="644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582783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582783" y="394938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82783" y="402328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2783" y="380157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582783" y="409718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812039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82783" y="387547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735766" y="3949381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735766" y="4023284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735766" y="4097187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35766" y="4244993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659457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735766" y="4171090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35766" y="4318896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659457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82783" y="424499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582783" y="4171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59457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659457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659457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659457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659457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659457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041295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041295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041295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041295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041295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64621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193877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193877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193877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193877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193877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193877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193877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888348" y="431889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193877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117604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117604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117604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117604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117604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93877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117604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117604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117604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7117604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890889" y="3793809"/>
              <a:ext cx="586131" cy="655915"/>
            </a:xfrm>
            <a:custGeom>
              <a:avLst/>
              <a:gdLst/>
              <a:ahLst/>
              <a:cxnLst/>
              <a:rect l="l" t="t" r="r" b="b"/>
              <a:pathLst>
                <a:path w="16076" h="17990" extrusionOk="0">
                  <a:moveTo>
                    <a:pt x="6483" y="1"/>
                  </a:moveTo>
                  <a:cubicBezTo>
                    <a:pt x="5579" y="1"/>
                    <a:pt x="4538" y="329"/>
                    <a:pt x="3314" y="1216"/>
                  </a:cubicBezTo>
                  <a:cubicBezTo>
                    <a:pt x="2518" y="1783"/>
                    <a:pt x="1548" y="2840"/>
                    <a:pt x="1243" y="4551"/>
                  </a:cubicBezTo>
                  <a:cubicBezTo>
                    <a:pt x="938" y="6251"/>
                    <a:pt x="2006" y="7526"/>
                    <a:pt x="1603" y="8866"/>
                  </a:cubicBezTo>
                  <a:cubicBezTo>
                    <a:pt x="1211" y="10207"/>
                    <a:pt x="1" y="10763"/>
                    <a:pt x="175" y="11580"/>
                  </a:cubicBezTo>
                  <a:cubicBezTo>
                    <a:pt x="361" y="12397"/>
                    <a:pt x="1886" y="13629"/>
                    <a:pt x="1636" y="14697"/>
                  </a:cubicBezTo>
                  <a:cubicBezTo>
                    <a:pt x="1396" y="15754"/>
                    <a:pt x="4044" y="17912"/>
                    <a:pt x="7335" y="17988"/>
                  </a:cubicBezTo>
                  <a:cubicBezTo>
                    <a:pt x="7368" y="17989"/>
                    <a:pt x="7399" y="17989"/>
                    <a:pt x="7431" y="17989"/>
                  </a:cubicBezTo>
                  <a:cubicBezTo>
                    <a:pt x="10338" y="17989"/>
                    <a:pt x="10711" y="14873"/>
                    <a:pt x="11831" y="14873"/>
                  </a:cubicBezTo>
                  <a:cubicBezTo>
                    <a:pt x="11947" y="14873"/>
                    <a:pt x="12071" y="14906"/>
                    <a:pt x="12207" y="14980"/>
                  </a:cubicBezTo>
                  <a:cubicBezTo>
                    <a:pt x="12846" y="15321"/>
                    <a:pt x="13500" y="15539"/>
                    <a:pt x="14070" y="15539"/>
                  </a:cubicBezTo>
                  <a:cubicBezTo>
                    <a:pt x="14811" y="15539"/>
                    <a:pt x="15410" y="15171"/>
                    <a:pt x="15651" y="14228"/>
                  </a:cubicBezTo>
                  <a:cubicBezTo>
                    <a:pt x="16076" y="12550"/>
                    <a:pt x="14408" y="12496"/>
                    <a:pt x="13515" y="10970"/>
                  </a:cubicBezTo>
                  <a:cubicBezTo>
                    <a:pt x="12610" y="9444"/>
                    <a:pt x="13591" y="9902"/>
                    <a:pt x="14038" y="7722"/>
                  </a:cubicBezTo>
                  <a:cubicBezTo>
                    <a:pt x="14408" y="5968"/>
                    <a:pt x="13122" y="4584"/>
                    <a:pt x="11967" y="4573"/>
                  </a:cubicBezTo>
                  <a:cubicBezTo>
                    <a:pt x="10812" y="4562"/>
                    <a:pt x="11422" y="2001"/>
                    <a:pt x="8294" y="453"/>
                  </a:cubicBezTo>
                  <a:cubicBezTo>
                    <a:pt x="7755" y="183"/>
                    <a:pt x="7157" y="1"/>
                    <a:pt x="6483" y="1"/>
                  </a:cubicBezTo>
                  <a:close/>
                </a:path>
              </a:pathLst>
            </a:custGeom>
            <a:solidFill>
              <a:srgbClr val="C15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539275" y="4290312"/>
              <a:ext cx="350891" cy="988212"/>
            </a:xfrm>
            <a:custGeom>
              <a:avLst/>
              <a:gdLst/>
              <a:ahLst/>
              <a:cxnLst/>
              <a:rect l="l" t="t" r="r" b="b"/>
              <a:pathLst>
                <a:path w="9624" h="27104" extrusionOk="0">
                  <a:moveTo>
                    <a:pt x="1242" y="0"/>
                  </a:moveTo>
                  <a:lnTo>
                    <a:pt x="1242" y="0"/>
                  </a:lnTo>
                  <a:cubicBezTo>
                    <a:pt x="1275" y="480"/>
                    <a:pt x="1308" y="817"/>
                    <a:pt x="1308" y="872"/>
                  </a:cubicBezTo>
                  <a:cubicBezTo>
                    <a:pt x="1308" y="981"/>
                    <a:pt x="839" y="1362"/>
                    <a:pt x="207" y="1711"/>
                  </a:cubicBezTo>
                  <a:lnTo>
                    <a:pt x="0" y="2289"/>
                  </a:lnTo>
                  <a:lnTo>
                    <a:pt x="0" y="5743"/>
                  </a:lnTo>
                  <a:lnTo>
                    <a:pt x="207" y="27104"/>
                  </a:lnTo>
                  <a:lnTo>
                    <a:pt x="8250" y="26406"/>
                  </a:lnTo>
                  <a:lnTo>
                    <a:pt x="9481" y="10015"/>
                  </a:lnTo>
                  <a:cubicBezTo>
                    <a:pt x="9623" y="2365"/>
                    <a:pt x="1471" y="11"/>
                    <a:pt x="1471" y="11"/>
                  </a:cubicBezTo>
                  <a:lnTo>
                    <a:pt x="1242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8615" y="4223227"/>
              <a:ext cx="802" cy="5505"/>
            </a:xfrm>
            <a:custGeom>
              <a:avLst/>
              <a:gdLst/>
              <a:ahLst/>
              <a:cxnLst/>
              <a:rect l="l" t="t" r="r" b="b"/>
              <a:pathLst>
                <a:path w="22" h="15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54"/>
                    <a:pt x="11" y="97"/>
                    <a:pt x="11" y="151"/>
                  </a:cubicBezTo>
                  <a:lnTo>
                    <a:pt x="22" y="151"/>
                  </a:lnTo>
                  <a:cubicBezTo>
                    <a:pt x="11" y="97"/>
                    <a:pt x="11" y="54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575808" y="4188991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2" y="305"/>
                  </a:moveTo>
                  <a:cubicBezTo>
                    <a:pt x="22" y="196"/>
                    <a:pt x="12" y="98"/>
                    <a:pt x="1" y="0"/>
                  </a:cubicBezTo>
                  <a:lnTo>
                    <a:pt x="1" y="0"/>
                  </a:lnTo>
                  <a:cubicBezTo>
                    <a:pt x="12" y="98"/>
                    <a:pt x="22" y="196"/>
                    <a:pt x="22" y="305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74641" y="4176668"/>
              <a:ext cx="401" cy="1203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0" y="0"/>
                  </a:moveTo>
                  <a:cubicBezTo>
                    <a:pt x="0" y="11"/>
                    <a:pt x="0" y="22"/>
                    <a:pt x="11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571833" y="4144074"/>
              <a:ext cx="839" cy="8386"/>
            </a:xfrm>
            <a:custGeom>
              <a:avLst/>
              <a:gdLst/>
              <a:ahLst/>
              <a:cxnLst/>
              <a:rect l="l" t="t" r="r" b="b"/>
              <a:pathLst>
                <a:path w="23" h="230" extrusionOk="0">
                  <a:moveTo>
                    <a:pt x="1" y="1"/>
                  </a:moveTo>
                  <a:cubicBezTo>
                    <a:pt x="1" y="1"/>
                    <a:pt x="12" y="88"/>
                    <a:pt x="23" y="229"/>
                  </a:cubicBezTo>
                  <a:cubicBezTo>
                    <a:pt x="12" y="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546822" y="4143271"/>
              <a:ext cx="25048" cy="839"/>
            </a:xfrm>
            <a:custGeom>
              <a:avLst/>
              <a:gdLst/>
              <a:ahLst/>
              <a:cxnLst/>
              <a:rect l="l" t="t" r="r" b="b"/>
              <a:pathLst>
                <a:path w="687" h="23" extrusionOk="0">
                  <a:moveTo>
                    <a:pt x="687" y="23"/>
                  </a:moveTo>
                  <a:lnTo>
                    <a:pt x="687" y="23"/>
                  </a:lnTo>
                  <a:lnTo>
                    <a:pt x="687" y="2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572636" y="4152423"/>
              <a:ext cx="2005" cy="24282"/>
            </a:xfrm>
            <a:custGeom>
              <a:avLst/>
              <a:gdLst/>
              <a:ahLst/>
              <a:cxnLst/>
              <a:rect l="l" t="t" r="r" b="b"/>
              <a:pathLst>
                <a:path w="55" h="666" extrusionOk="0">
                  <a:moveTo>
                    <a:pt x="1" y="0"/>
                  </a:moveTo>
                  <a:cubicBezTo>
                    <a:pt x="11" y="164"/>
                    <a:pt x="33" y="393"/>
                    <a:pt x="55" y="665"/>
                  </a:cubicBezTo>
                  <a:cubicBezTo>
                    <a:pt x="33" y="393"/>
                    <a:pt x="11" y="164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575005" y="4177835"/>
              <a:ext cx="839" cy="11193"/>
            </a:xfrm>
            <a:custGeom>
              <a:avLst/>
              <a:gdLst/>
              <a:ahLst/>
              <a:cxnLst/>
              <a:rect l="l" t="t" r="r" b="b"/>
              <a:pathLst>
                <a:path w="23" h="307" extrusionOk="0">
                  <a:moveTo>
                    <a:pt x="23" y="306"/>
                  </a:moveTo>
                  <a:lnTo>
                    <a:pt x="23" y="306"/>
                  </a:lnTo>
                  <a:cubicBezTo>
                    <a:pt x="12" y="197"/>
                    <a:pt x="1" y="99"/>
                    <a:pt x="1" y="1"/>
                  </a:cubicBezTo>
                  <a:cubicBezTo>
                    <a:pt x="1" y="99"/>
                    <a:pt x="12" y="197"/>
                    <a:pt x="2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622694" y="4057847"/>
              <a:ext cx="3610" cy="17938"/>
            </a:xfrm>
            <a:custGeom>
              <a:avLst/>
              <a:gdLst/>
              <a:ahLst/>
              <a:cxnLst/>
              <a:rect l="l" t="t" r="r" b="b"/>
              <a:pathLst>
                <a:path w="99" h="492" extrusionOk="0">
                  <a:moveTo>
                    <a:pt x="99" y="1"/>
                  </a:moveTo>
                  <a:cubicBezTo>
                    <a:pt x="77" y="33"/>
                    <a:pt x="55" y="66"/>
                    <a:pt x="55" y="66"/>
                  </a:cubicBezTo>
                  <a:lnTo>
                    <a:pt x="1" y="491"/>
                  </a:lnTo>
                  <a:cubicBezTo>
                    <a:pt x="1" y="491"/>
                    <a:pt x="12" y="480"/>
                    <a:pt x="33" y="469"/>
                  </a:cubicBezTo>
                  <a:cubicBezTo>
                    <a:pt x="55" y="317"/>
                    <a:pt x="77" y="153"/>
                    <a:pt x="9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623897" y="3972132"/>
              <a:ext cx="59649" cy="102854"/>
            </a:xfrm>
            <a:custGeom>
              <a:avLst/>
              <a:gdLst/>
              <a:ahLst/>
              <a:cxnLst/>
              <a:rect l="l" t="t" r="r" b="b"/>
              <a:pathLst>
                <a:path w="1636" h="2821" extrusionOk="0">
                  <a:moveTo>
                    <a:pt x="857" y="0"/>
                  </a:moveTo>
                  <a:cubicBezTo>
                    <a:pt x="696" y="0"/>
                    <a:pt x="506" y="55"/>
                    <a:pt x="28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4"/>
                    <a:pt x="22" y="2668"/>
                    <a:pt x="0" y="2820"/>
                  </a:cubicBezTo>
                  <a:cubicBezTo>
                    <a:pt x="153" y="2722"/>
                    <a:pt x="1101" y="2101"/>
                    <a:pt x="1439" y="1567"/>
                  </a:cubicBezTo>
                  <a:cubicBezTo>
                    <a:pt x="1635" y="1251"/>
                    <a:pt x="1635" y="684"/>
                    <a:pt x="1406" y="325"/>
                  </a:cubicBezTo>
                  <a:cubicBezTo>
                    <a:pt x="1287" y="132"/>
                    <a:pt x="1107" y="0"/>
                    <a:pt x="857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624699" y="3978767"/>
              <a:ext cx="9553" cy="81525"/>
            </a:xfrm>
            <a:custGeom>
              <a:avLst/>
              <a:gdLst/>
              <a:ahLst/>
              <a:cxnLst/>
              <a:rect l="l" t="t" r="r" b="b"/>
              <a:pathLst>
                <a:path w="262" h="2236" extrusionOk="0">
                  <a:moveTo>
                    <a:pt x="262" y="1"/>
                  </a:moveTo>
                  <a:lnTo>
                    <a:pt x="0" y="2235"/>
                  </a:lnTo>
                  <a:cubicBezTo>
                    <a:pt x="0" y="2235"/>
                    <a:pt x="22" y="2202"/>
                    <a:pt x="44" y="2170"/>
                  </a:cubicBezTo>
                  <a:cubicBezTo>
                    <a:pt x="164" y="1309"/>
                    <a:pt x="229" y="470"/>
                    <a:pt x="26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807263" y="4281161"/>
              <a:ext cx="478465" cy="997363"/>
            </a:xfrm>
            <a:custGeom>
              <a:avLst/>
              <a:gdLst/>
              <a:ahLst/>
              <a:cxnLst/>
              <a:rect l="l" t="t" r="r" b="b"/>
              <a:pathLst>
                <a:path w="13123" h="27355" extrusionOk="0">
                  <a:moveTo>
                    <a:pt x="7924" y="0"/>
                  </a:moveTo>
                  <a:lnTo>
                    <a:pt x="7924" y="0"/>
                  </a:lnTo>
                  <a:cubicBezTo>
                    <a:pt x="7226" y="360"/>
                    <a:pt x="1" y="4229"/>
                    <a:pt x="88" y="11814"/>
                  </a:cubicBezTo>
                  <a:cubicBezTo>
                    <a:pt x="99" y="13231"/>
                    <a:pt x="371" y="26189"/>
                    <a:pt x="371" y="26189"/>
                  </a:cubicBezTo>
                  <a:lnTo>
                    <a:pt x="5014" y="27355"/>
                  </a:lnTo>
                  <a:lnTo>
                    <a:pt x="12610" y="27355"/>
                  </a:lnTo>
                  <a:lnTo>
                    <a:pt x="12610" y="19911"/>
                  </a:lnTo>
                  <a:lnTo>
                    <a:pt x="13122" y="11727"/>
                  </a:lnTo>
                  <a:lnTo>
                    <a:pt x="12915" y="7008"/>
                  </a:lnTo>
                  <a:lnTo>
                    <a:pt x="12719" y="2049"/>
                  </a:lnTo>
                  <a:lnTo>
                    <a:pt x="12610" y="1962"/>
                  </a:lnTo>
                  <a:cubicBezTo>
                    <a:pt x="11984" y="2309"/>
                    <a:pt x="11195" y="2622"/>
                    <a:pt x="10509" y="2622"/>
                  </a:cubicBezTo>
                  <a:cubicBezTo>
                    <a:pt x="10419" y="2622"/>
                    <a:pt x="10331" y="2616"/>
                    <a:pt x="10245" y="2605"/>
                  </a:cubicBezTo>
                  <a:cubicBezTo>
                    <a:pt x="8338" y="2343"/>
                    <a:pt x="7869" y="1025"/>
                    <a:pt x="7869" y="1025"/>
                  </a:cubicBezTo>
                  <a:lnTo>
                    <a:pt x="7924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94161" y="4228696"/>
              <a:ext cx="212999" cy="148064"/>
            </a:xfrm>
            <a:custGeom>
              <a:avLst/>
              <a:gdLst/>
              <a:ahLst/>
              <a:cxnLst/>
              <a:rect l="l" t="t" r="r" b="b"/>
              <a:pathLst>
                <a:path w="5842" h="4061" extrusionOk="0">
                  <a:moveTo>
                    <a:pt x="5624" y="1"/>
                  </a:moveTo>
                  <a:cubicBezTo>
                    <a:pt x="5351" y="306"/>
                    <a:pt x="5046" y="578"/>
                    <a:pt x="4741" y="807"/>
                  </a:cubicBezTo>
                  <a:cubicBezTo>
                    <a:pt x="4240" y="1167"/>
                    <a:pt x="3727" y="1407"/>
                    <a:pt x="3324" y="1439"/>
                  </a:cubicBezTo>
                  <a:cubicBezTo>
                    <a:pt x="3271" y="1444"/>
                    <a:pt x="3216" y="1446"/>
                    <a:pt x="3159" y="1446"/>
                  </a:cubicBezTo>
                  <a:cubicBezTo>
                    <a:pt x="2270" y="1446"/>
                    <a:pt x="877" y="902"/>
                    <a:pt x="109" y="175"/>
                  </a:cubicBezTo>
                  <a:lnTo>
                    <a:pt x="55" y="1439"/>
                  </a:lnTo>
                  <a:lnTo>
                    <a:pt x="0" y="2464"/>
                  </a:lnTo>
                  <a:cubicBezTo>
                    <a:pt x="0" y="2464"/>
                    <a:pt x="469" y="3782"/>
                    <a:pt x="2376" y="4044"/>
                  </a:cubicBezTo>
                  <a:cubicBezTo>
                    <a:pt x="2462" y="4055"/>
                    <a:pt x="2550" y="4061"/>
                    <a:pt x="2640" y="4061"/>
                  </a:cubicBezTo>
                  <a:cubicBezTo>
                    <a:pt x="3326" y="4061"/>
                    <a:pt x="4115" y="3748"/>
                    <a:pt x="4741" y="3401"/>
                  </a:cubicBezTo>
                  <a:cubicBezTo>
                    <a:pt x="5373" y="3052"/>
                    <a:pt x="5842" y="2671"/>
                    <a:pt x="5842" y="2562"/>
                  </a:cubicBezTo>
                  <a:cubicBezTo>
                    <a:pt x="5842" y="2507"/>
                    <a:pt x="5809" y="2170"/>
                    <a:pt x="5776" y="1690"/>
                  </a:cubicBezTo>
                  <a:cubicBezTo>
                    <a:pt x="5733" y="1211"/>
                    <a:pt x="5678" y="600"/>
                    <a:pt x="5624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098135" y="4188991"/>
              <a:ext cx="201478" cy="92463"/>
            </a:xfrm>
            <a:custGeom>
              <a:avLst/>
              <a:gdLst/>
              <a:ahLst/>
              <a:cxnLst/>
              <a:rect l="l" t="t" r="r" b="b"/>
              <a:pathLst>
                <a:path w="5526" h="2536" extrusionOk="0">
                  <a:moveTo>
                    <a:pt x="5428" y="0"/>
                  </a:moveTo>
                  <a:cubicBezTo>
                    <a:pt x="5177" y="272"/>
                    <a:pt x="4904" y="512"/>
                    <a:pt x="4632" y="708"/>
                  </a:cubicBezTo>
                  <a:cubicBezTo>
                    <a:pt x="4131" y="1068"/>
                    <a:pt x="3618" y="1308"/>
                    <a:pt x="3215" y="1340"/>
                  </a:cubicBezTo>
                  <a:cubicBezTo>
                    <a:pt x="3161" y="1345"/>
                    <a:pt x="3105" y="1348"/>
                    <a:pt x="3046" y="1348"/>
                  </a:cubicBezTo>
                  <a:cubicBezTo>
                    <a:pt x="2172" y="1348"/>
                    <a:pt x="831" y="825"/>
                    <a:pt x="55" y="120"/>
                  </a:cubicBezTo>
                  <a:lnTo>
                    <a:pt x="0" y="1264"/>
                  </a:lnTo>
                  <a:cubicBezTo>
                    <a:pt x="768" y="1991"/>
                    <a:pt x="2161" y="2535"/>
                    <a:pt x="3050" y="2535"/>
                  </a:cubicBezTo>
                  <a:cubicBezTo>
                    <a:pt x="3107" y="2535"/>
                    <a:pt x="3162" y="2533"/>
                    <a:pt x="3215" y="2528"/>
                  </a:cubicBezTo>
                  <a:cubicBezTo>
                    <a:pt x="3618" y="2496"/>
                    <a:pt x="4131" y="2256"/>
                    <a:pt x="4632" y="1896"/>
                  </a:cubicBezTo>
                  <a:cubicBezTo>
                    <a:pt x="4937" y="1667"/>
                    <a:pt x="5253" y="1395"/>
                    <a:pt x="5526" y="1090"/>
                  </a:cubicBezTo>
                  <a:cubicBezTo>
                    <a:pt x="5504" y="817"/>
                    <a:pt x="5471" y="556"/>
                    <a:pt x="5449" y="305"/>
                  </a:cubicBezTo>
                  <a:cubicBezTo>
                    <a:pt x="5449" y="196"/>
                    <a:pt x="5438" y="98"/>
                    <a:pt x="5428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100104" y="4139698"/>
              <a:ext cx="2443" cy="53669"/>
            </a:xfrm>
            <a:custGeom>
              <a:avLst/>
              <a:gdLst/>
              <a:ahLst/>
              <a:cxnLst/>
              <a:rect l="l" t="t" r="r" b="b"/>
              <a:pathLst>
                <a:path w="67" h="1472" extrusionOk="0">
                  <a:moveTo>
                    <a:pt x="66" y="1"/>
                  </a:moveTo>
                  <a:lnTo>
                    <a:pt x="1" y="1472"/>
                  </a:lnTo>
                  <a:lnTo>
                    <a:pt x="1" y="147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102510" y="4139698"/>
              <a:ext cx="104130" cy="2443"/>
            </a:xfrm>
            <a:custGeom>
              <a:avLst/>
              <a:gdLst/>
              <a:ahLst/>
              <a:cxnLst/>
              <a:rect l="l" t="t" r="r" b="b"/>
              <a:pathLst>
                <a:path w="2856" h="67" extrusionOk="0">
                  <a:moveTo>
                    <a:pt x="2855" y="66"/>
                  </a:moveTo>
                  <a:lnTo>
                    <a:pt x="0" y="1"/>
                  </a:lnTo>
                  <a:lnTo>
                    <a:pt x="2855" y="66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992039" y="3673931"/>
              <a:ext cx="535269" cy="386367"/>
            </a:xfrm>
            <a:custGeom>
              <a:avLst/>
              <a:gdLst/>
              <a:ahLst/>
              <a:cxnLst/>
              <a:rect l="l" t="t" r="r" b="b"/>
              <a:pathLst>
                <a:path w="14681" h="10597" extrusionOk="0">
                  <a:moveTo>
                    <a:pt x="6416" y="0"/>
                  </a:moveTo>
                  <a:cubicBezTo>
                    <a:pt x="6307" y="0"/>
                    <a:pt x="6188" y="4"/>
                    <a:pt x="6060" y="14"/>
                  </a:cubicBezTo>
                  <a:cubicBezTo>
                    <a:pt x="4011" y="156"/>
                    <a:pt x="3542" y="1453"/>
                    <a:pt x="3542" y="1453"/>
                  </a:cubicBezTo>
                  <a:cubicBezTo>
                    <a:pt x="3542" y="1453"/>
                    <a:pt x="2213" y="1485"/>
                    <a:pt x="1319" y="2335"/>
                  </a:cubicBezTo>
                  <a:cubicBezTo>
                    <a:pt x="131" y="3458"/>
                    <a:pt x="0" y="5812"/>
                    <a:pt x="611" y="7817"/>
                  </a:cubicBezTo>
                  <a:cubicBezTo>
                    <a:pt x="710" y="7738"/>
                    <a:pt x="821" y="7695"/>
                    <a:pt x="936" y="7695"/>
                  </a:cubicBezTo>
                  <a:cubicBezTo>
                    <a:pt x="1012" y="7695"/>
                    <a:pt x="1089" y="7713"/>
                    <a:pt x="1167" y="7752"/>
                  </a:cubicBezTo>
                  <a:cubicBezTo>
                    <a:pt x="1177" y="7763"/>
                    <a:pt x="1199" y="7763"/>
                    <a:pt x="1210" y="7773"/>
                  </a:cubicBezTo>
                  <a:lnTo>
                    <a:pt x="1602" y="9855"/>
                  </a:lnTo>
                  <a:cubicBezTo>
                    <a:pt x="1602" y="9855"/>
                    <a:pt x="2180" y="7730"/>
                    <a:pt x="1810" y="6204"/>
                  </a:cubicBezTo>
                  <a:lnTo>
                    <a:pt x="1810" y="6204"/>
                  </a:lnTo>
                  <a:cubicBezTo>
                    <a:pt x="1810" y="6204"/>
                    <a:pt x="4350" y="7078"/>
                    <a:pt x="6053" y="7078"/>
                  </a:cubicBezTo>
                  <a:cubicBezTo>
                    <a:pt x="6104" y="7078"/>
                    <a:pt x="6153" y="7077"/>
                    <a:pt x="6202" y="7076"/>
                  </a:cubicBezTo>
                  <a:cubicBezTo>
                    <a:pt x="7324" y="7043"/>
                    <a:pt x="7215" y="6172"/>
                    <a:pt x="7215" y="6171"/>
                  </a:cubicBezTo>
                  <a:lnTo>
                    <a:pt x="7215" y="6171"/>
                  </a:lnTo>
                  <a:cubicBezTo>
                    <a:pt x="7215" y="6171"/>
                    <a:pt x="7335" y="6335"/>
                    <a:pt x="7542" y="6553"/>
                  </a:cubicBezTo>
                  <a:cubicBezTo>
                    <a:pt x="7913" y="6973"/>
                    <a:pt x="8538" y="7559"/>
                    <a:pt x="9095" y="7559"/>
                  </a:cubicBezTo>
                  <a:cubicBezTo>
                    <a:pt x="9159" y="7559"/>
                    <a:pt x="9223" y="7551"/>
                    <a:pt x="9286" y="7534"/>
                  </a:cubicBezTo>
                  <a:cubicBezTo>
                    <a:pt x="9286" y="7534"/>
                    <a:pt x="9438" y="10051"/>
                    <a:pt x="9678" y="10596"/>
                  </a:cubicBezTo>
                  <a:lnTo>
                    <a:pt x="9940" y="8362"/>
                  </a:lnTo>
                  <a:cubicBezTo>
                    <a:pt x="10160" y="8235"/>
                    <a:pt x="10351" y="8180"/>
                    <a:pt x="10513" y="8180"/>
                  </a:cubicBezTo>
                  <a:cubicBezTo>
                    <a:pt x="10767" y="8180"/>
                    <a:pt x="10949" y="8315"/>
                    <a:pt x="11062" y="8514"/>
                  </a:cubicBezTo>
                  <a:cubicBezTo>
                    <a:pt x="11520" y="7784"/>
                    <a:pt x="11988" y="6989"/>
                    <a:pt x="12304" y="6313"/>
                  </a:cubicBezTo>
                  <a:cubicBezTo>
                    <a:pt x="13133" y="4558"/>
                    <a:pt x="11988" y="3676"/>
                    <a:pt x="11988" y="3676"/>
                  </a:cubicBezTo>
                  <a:cubicBezTo>
                    <a:pt x="11988" y="3676"/>
                    <a:pt x="14680" y="1987"/>
                    <a:pt x="12577" y="820"/>
                  </a:cubicBezTo>
                  <a:cubicBezTo>
                    <a:pt x="11928" y="457"/>
                    <a:pt x="11207" y="332"/>
                    <a:pt x="10521" y="332"/>
                  </a:cubicBezTo>
                  <a:cubicBezTo>
                    <a:pt x="8983" y="332"/>
                    <a:pt x="7618" y="962"/>
                    <a:pt x="7618" y="962"/>
                  </a:cubicBezTo>
                  <a:cubicBezTo>
                    <a:pt x="7618" y="962"/>
                    <a:pt x="7771" y="613"/>
                    <a:pt x="7542" y="330"/>
                  </a:cubicBezTo>
                  <a:cubicBezTo>
                    <a:pt x="7384" y="153"/>
                    <a:pt x="7058" y="0"/>
                    <a:pt x="6416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87663" y="3898921"/>
              <a:ext cx="357272" cy="339370"/>
            </a:xfrm>
            <a:custGeom>
              <a:avLst/>
              <a:gdLst/>
              <a:ahLst/>
              <a:cxnLst/>
              <a:rect l="l" t="t" r="r" b="b"/>
              <a:pathLst>
                <a:path w="9799" h="9308" extrusionOk="0">
                  <a:moveTo>
                    <a:pt x="4142" y="2769"/>
                  </a:moveTo>
                  <a:cubicBezTo>
                    <a:pt x="4872" y="2769"/>
                    <a:pt x="5428" y="3477"/>
                    <a:pt x="5352" y="3608"/>
                  </a:cubicBezTo>
                  <a:cubicBezTo>
                    <a:pt x="5344" y="3621"/>
                    <a:pt x="5332" y="3627"/>
                    <a:pt x="5317" y="3627"/>
                  </a:cubicBezTo>
                  <a:cubicBezTo>
                    <a:pt x="5194" y="3627"/>
                    <a:pt x="4829" y="3245"/>
                    <a:pt x="4310" y="3245"/>
                  </a:cubicBezTo>
                  <a:cubicBezTo>
                    <a:pt x="4256" y="3245"/>
                    <a:pt x="4200" y="3250"/>
                    <a:pt x="4142" y="3259"/>
                  </a:cubicBezTo>
                  <a:cubicBezTo>
                    <a:pt x="3601" y="3355"/>
                    <a:pt x="2968" y="3759"/>
                    <a:pt x="2817" y="3759"/>
                  </a:cubicBezTo>
                  <a:cubicBezTo>
                    <a:pt x="2779" y="3759"/>
                    <a:pt x="2771" y="3734"/>
                    <a:pt x="2801" y="3673"/>
                  </a:cubicBezTo>
                  <a:cubicBezTo>
                    <a:pt x="2801" y="3673"/>
                    <a:pt x="3412" y="2769"/>
                    <a:pt x="4142" y="2769"/>
                  </a:cubicBezTo>
                  <a:close/>
                  <a:moveTo>
                    <a:pt x="7662" y="2769"/>
                  </a:moveTo>
                  <a:cubicBezTo>
                    <a:pt x="8370" y="2790"/>
                    <a:pt x="8970" y="3673"/>
                    <a:pt x="8970" y="3673"/>
                  </a:cubicBezTo>
                  <a:cubicBezTo>
                    <a:pt x="9001" y="3735"/>
                    <a:pt x="8993" y="3760"/>
                    <a:pt x="8955" y="3760"/>
                  </a:cubicBezTo>
                  <a:cubicBezTo>
                    <a:pt x="8807" y="3760"/>
                    <a:pt x="8193" y="3366"/>
                    <a:pt x="7662" y="3270"/>
                  </a:cubicBezTo>
                  <a:cubicBezTo>
                    <a:pt x="7651" y="3270"/>
                    <a:pt x="7640" y="3270"/>
                    <a:pt x="7640" y="3259"/>
                  </a:cubicBezTo>
                  <a:cubicBezTo>
                    <a:pt x="7582" y="3250"/>
                    <a:pt x="7526" y="3246"/>
                    <a:pt x="7472" y="3246"/>
                  </a:cubicBezTo>
                  <a:cubicBezTo>
                    <a:pt x="6948" y="3246"/>
                    <a:pt x="6583" y="3629"/>
                    <a:pt x="6457" y="3629"/>
                  </a:cubicBezTo>
                  <a:cubicBezTo>
                    <a:pt x="6440" y="3629"/>
                    <a:pt x="6428" y="3623"/>
                    <a:pt x="6420" y="3608"/>
                  </a:cubicBezTo>
                  <a:cubicBezTo>
                    <a:pt x="6343" y="3477"/>
                    <a:pt x="6899" y="2769"/>
                    <a:pt x="7629" y="2769"/>
                  </a:cubicBezTo>
                  <a:close/>
                  <a:moveTo>
                    <a:pt x="4131" y="3760"/>
                  </a:moveTo>
                  <a:cubicBezTo>
                    <a:pt x="4349" y="3760"/>
                    <a:pt x="4512" y="3967"/>
                    <a:pt x="4512" y="4229"/>
                  </a:cubicBezTo>
                  <a:cubicBezTo>
                    <a:pt x="4512" y="4490"/>
                    <a:pt x="4349" y="4697"/>
                    <a:pt x="4131" y="4697"/>
                  </a:cubicBezTo>
                  <a:cubicBezTo>
                    <a:pt x="3924" y="4697"/>
                    <a:pt x="3750" y="4490"/>
                    <a:pt x="3750" y="4229"/>
                  </a:cubicBezTo>
                  <a:cubicBezTo>
                    <a:pt x="3750" y="3967"/>
                    <a:pt x="3924" y="3760"/>
                    <a:pt x="4131" y="3760"/>
                  </a:cubicBezTo>
                  <a:close/>
                  <a:moveTo>
                    <a:pt x="7542" y="3760"/>
                  </a:moveTo>
                  <a:cubicBezTo>
                    <a:pt x="7586" y="3760"/>
                    <a:pt x="7618" y="3771"/>
                    <a:pt x="7662" y="3793"/>
                  </a:cubicBezTo>
                  <a:cubicBezTo>
                    <a:pt x="7804" y="3847"/>
                    <a:pt x="7924" y="4022"/>
                    <a:pt x="7924" y="4229"/>
                  </a:cubicBezTo>
                  <a:cubicBezTo>
                    <a:pt x="7924" y="4436"/>
                    <a:pt x="7804" y="4610"/>
                    <a:pt x="7662" y="4676"/>
                  </a:cubicBezTo>
                  <a:cubicBezTo>
                    <a:pt x="7618" y="4687"/>
                    <a:pt x="7586" y="4697"/>
                    <a:pt x="7542" y="4697"/>
                  </a:cubicBezTo>
                  <a:cubicBezTo>
                    <a:pt x="7324" y="4697"/>
                    <a:pt x="7161" y="4490"/>
                    <a:pt x="7161" y="4229"/>
                  </a:cubicBezTo>
                  <a:cubicBezTo>
                    <a:pt x="7161" y="3967"/>
                    <a:pt x="7324" y="3760"/>
                    <a:pt x="7542" y="3760"/>
                  </a:cubicBezTo>
                  <a:close/>
                  <a:moveTo>
                    <a:pt x="6005" y="3826"/>
                  </a:moveTo>
                  <a:cubicBezTo>
                    <a:pt x="6006" y="3826"/>
                    <a:pt x="7030" y="6169"/>
                    <a:pt x="6856" y="6398"/>
                  </a:cubicBezTo>
                  <a:cubicBezTo>
                    <a:pt x="6768" y="6507"/>
                    <a:pt x="6431" y="6616"/>
                    <a:pt x="6169" y="6681"/>
                  </a:cubicBezTo>
                  <a:cubicBezTo>
                    <a:pt x="6104" y="6681"/>
                    <a:pt x="6049" y="6681"/>
                    <a:pt x="6005" y="6670"/>
                  </a:cubicBezTo>
                  <a:cubicBezTo>
                    <a:pt x="5984" y="6659"/>
                    <a:pt x="5973" y="6659"/>
                    <a:pt x="5973" y="6648"/>
                  </a:cubicBezTo>
                  <a:cubicBezTo>
                    <a:pt x="5973" y="6594"/>
                    <a:pt x="6518" y="6496"/>
                    <a:pt x="6605" y="6278"/>
                  </a:cubicBezTo>
                  <a:cubicBezTo>
                    <a:pt x="6703" y="6038"/>
                    <a:pt x="6006" y="3826"/>
                    <a:pt x="6005" y="3826"/>
                  </a:cubicBezTo>
                  <a:close/>
                  <a:moveTo>
                    <a:pt x="7083" y="7230"/>
                  </a:moveTo>
                  <a:cubicBezTo>
                    <a:pt x="7097" y="7230"/>
                    <a:pt x="7105" y="7236"/>
                    <a:pt x="7106" y="7248"/>
                  </a:cubicBezTo>
                  <a:cubicBezTo>
                    <a:pt x="7117" y="7346"/>
                    <a:pt x="6725" y="7662"/>
                    <a:pt x="6147" y="7727"/>
                  </a:cubicBezTo>
                  <a:cubicBezTo>
                    <a:pt x="6078" y="7736"/>
                    <a:pt x="6010" y="7740"/>
                    <a:pt x="5944" y="7740"/>
                  </a:cubicBezTo>
                  <a:cubicBezTo>
                    <a:pt x="5451" y="7740"/>
                    <a:pt x="5039" y="7514"/>
                    <a:pt x="4981" y="7389"/>
                  </a:cubicBezTo>
                  <a:cubicBezTo>
                    <a:pt x="4965" y="7351"/>
                    <a:pt x="4972" y="7337"/>
                    <a:pt x="4993" y="7337"/>
                  </a:cubicBezTo>
                  <a:cubicBezTo>
                    <a:pt x="5042" y="7337"/>
                    <a:pt x="5170" y="7421"/>
                    <a:pt x="5232" y="7444"/>
                  </a:cubicBezTo>
                  <a:cubicBezTo>
                    <a:pt x="5232" y="7444"/>
                    <a:pt x="5424" y="7550"/>
                    <a:pt x="5794" y="7550"/>
                  </a:cubicBezTo>
                  <a:cubicBezTo>
                    <a:pt x="5898" y="7550"/>
                    <a:pt x="6016" y="7542"/>
                    <a:pt x="6147" y="7520"/>
                  </a:cubicBezTo>
                  <a:cubicBezTo>
                    <a:pt x="6672" y="7436"/>
                    <a:pt x="6996" y="7230"/>
                    <a:pt x="7083" y="7230"/>
                  </a:cubicBezTo>
                  <a:close/>
                  <a:moveTo>
                    <a:pt x="7335" y="0"/>
                  </a:moveTo>
                  <a:cubicBezTo>
                    <a:pt x="7335" y="1"/>
                    <a:pt x="7444" y="872"/>
                    <a:pt x="6322" y="905"/>
                  </a:cubicBezTo>
                  <a:cubicBezTo>
                    <a:pt x="6273" y="906"/>
                    <a:pt x="6224" y="907"/>
                    <a:pt x="6173" y="907"/>
                  </a:cubicBezTo>
                  <a:cubicBezTo>
                    <a:pt x="4470" y="907"/>
                    <a:pt x="1930" y="33"/>
                    <a:pt x="1930" y="33"/>
                  </a:cubicBezTo>
                  <a:lnTo>
                    <a:pt x="1930" y="33"/>
                  </a:lnTo>
                  <a:cubicBezTo>
                    <a:pt x="2300" y="1559"/>
                    <a:pt x="1722" y="3684"/>
                    <a:pt x="1722" y="3684"/>
                  </a:cubicBezTo>
                  <a:lnTo>
                    <a:pt x="1330" y="1602"/>
                  </a:lnTo>
                  <a:cubicBezTo>
                    <a:pt x="1319" y="1592"/>
                    <a:pt x="1297" y="1592"/>
                    <a:pt x="1287" y="1581"/>
                  </a:cubicBezTo>
                  <a:cubicBezTo>
                    <a:pt x="1209" y="1542"/>
                    <a:pt x="1132" y="1524"/>
                    <a:pt x="1056" y="1524"/>
                  </a:cubicBezTo>
                  <a:cubicBezTo>
                    <a:pt x="941" y="1524"/>
                    <a:pt x="830" y="1567"/>
                    <a:pt x="731" y="1646"/>
                  </a:cubicBezTo>
                  <a:cubicBezTo>
                    <a:pt x="306" y="1962"/>
                    <a:pt x="1" y="2812"/>
                    <a:pt x="219" y="3433"/>
                  </a:cubicBezTo>
                  <a:cubicBezTo>
                    <a:pt x="502" y="4218"/>
                    <a:pt x="1570" y="4654"/>
                    <a:pt x="1853" y="4752"/>
                  </a:cubicBezTo>
                  <a:cubicBezTo>
                    <a:pt x="2137" y="6092"/>
                    <a:pt x="2485" y="7411"/>
                    <a:pt x="2812" y="7803"/>
                  </a:cubicBezTo>
                  <a:cubicBezTo>
                    <a:pt x="2889" y="7902"/>
                    <a:pt x="2987" y="7989"/>
                    <a:pt x="3085" y="8076"/>
                  </a:cubicBezTo>
                  <a:cubicBezTo>
                    <a:pt x="3869" y="8784"/>
                    <a:pt x="5210" y="9307"/>
                    <a:pt x="6082" y="9307"/>
                  </a:cubicBezTo>
                  <a:cubicBezTo>
                    <a:pt x="6136" y="9307"/>
                    <a:pt x="6191" y="9307"/>
                    <a:pt x="6245" y="9296"/>
                  </a:cubicBezTo>
                  <a:cubicBezTo>
                    <a:pt x="6648" y="9264"/>
                    <a:pt x="7161" y="9024"/>
                    <a:pt x="7662" y="8664"/>
                  </a:cubicBezTo>
                  <a:cubicBezTo>
                    <a:pt x="7934" y="8468"/>
                    <a:pt x="8207" y="8218"/>
                    <a:pt x="8458" y="7956"/>
                  </a:cubicBezTo>
                  <a:cubicBezTo>
                    <a:pt x="8795" y="7596"/>
                    <a:pt x="9090" y="7193"/>
                    <a:pt x="9286" y="6768"/>
                  </a:cubicBezTo>
                  <a:cubicBezTo>
                    <a:pt x="9493" y="6332"/>
                    <a:pt x="9656" y="5591"/>
                    <a:pt x="9776" y="4828"/>
                  </a:cubicBezTo>
                  <a:lnTo>
                    <a:pt x="9776" y="4828"/>
                  </a:lnTo>
                  <a:cubicBezTo>
                    <a:pt x="9754" y="4839"/>
                    <a:pt x="9744" y="4839"/>
                    <a:pt x="9744" y="4839"/>
                  </a:cubicBezTo>
                  <a:lnTo>
                    <a:pt x="9798" y="4425"/>
                  </a:lnTo>
                  <a:cubicBezTo>
                    <a:pt x="9558" y="3880"/>
                    <a:pt x="9406" y="1363"/>
                    <a:pt x="9406" y="1363"/>
                  </a:cubicBezTo>
                  <a:cubicBezTo>
                    <a:pt x="9343" y="1380"/>
                    <a:pt x="9279" y="1388"/>
                    <a:pt x="9215" y="1388"/>
                  </a:cubicBezTo>
                  <a:cubicBezTo>
                    <a:pt x="8658" y="1388"/>
                    <a:pt x="8033" y="802"/>
                    <a:pt x="7662" y="382"/>
                  </a:cubicBezTo>
                  <a:cubicBezTo>
                    <a:pt x="7455" y="16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088692" y="3999841"/>
              <a:ext cx="96874" cy="36132"/>
            </a:xfrm>
            <a:custGeom>
              <a:avLst/>
              <a:gdLst/>
              <a:ahLst/>
              <a:cxnLst/>
              <a:rect l="l" t="t" r="r" b="b"/>
              <a:pathLst>
                <a:path w="2657" h="991" extrusionOk="0">
                  <a:moveTo>
                    <a:pt x="1371" y="1"/>
                  </a:moveTo>
                  <a:cubicBezTo>
                    <a:pt x="641" y="1"/>
                    <a:pt x="30" y="905"/>
                    <a:pt x="30" y="905"/>
                  </a:cubicBezTo>
                  <a:cubicBezTo>
                    <a:pt x="0" y="966"/>
                    <a:pt x="8" y="991"/>
                    <a:pt x="46" y="991"/>
                  </a:cubicBezTo>
                  <a:cubicBezTo>
                    <a:pt x="197" y="991"/>
                    <a:pt x="830" y="587"/>
                    <a:pt x="1371" y="491"/>
                  </a:cubicBezTo>
                  <a:cubicBezTo>
                    <a:pt x="1428" y="482"/>
                    <a:pt x="1483" y="478"/>
                    <a:pt x="1537" y="478"/>
                  </a:cubicBezTo>
                  <a:cubicBezTo>
                    <a:pt x="2053" y="478"/>
                    <a:pt x="2417" y="861"/>
                    <a:pt x="2543" y="861"/>
                  </a:cubicBezTo>
                  <a:cubicBezTo>
                    <a:pt x="2560" y="861"/>
                    <a:pt x="2572" y="855"/>
                    <a:pt x="2581" y="840"/>
                  </a:cubicBezTo>
                  <a:cubicBezTo>
                    <a:pt x="2657" y="709"/>
                    <a:pt x="2101" y="1"/>
                    <a:pt x="1371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218925" y="3999841"/>
              <a:ext cx="96911" cy="36168"/>
            </a:xfrm>
            <a:custGeom>
              <a:avLst/>
              <a:gdLst/>
              <a:ahLst/>
              <a:cxnLst/>
              <a:rect l="l" t="t" r="r" b="b"/>
              <a:pathLst>
                <a:path w="2658" h="992" extrusionOk="0">
                  <a:moveTo>
                    <a:pt x="1286" y="1"/>
                  </a:moveTo>
                  <a:cubicBezTo>
                    <a:pt x="556" y="1"/>
                    <a:pt x="0" y="709"/>
                    <a:pt x="77" y="840"/>
                  </a:cubicBezTo>
                  <a:cubicBezTo>
                    <a:pt x="85" y="855"/>
                    <a:pt x="97" y="861"/>
                    <a:pt x="114" y="861"/>
                  </a:cubicBezTo>
                  <a:cubicBezTo>
                    <a:pt x="240" y="861"/>
                    <a:pt x="605" y="478"/>
                    <a:pt x="1129" y="478"/>
                  </a:cubicBezTo>
                  <a:cubicBezTo>
                    <a:pt x="1183" y="478"/>
                    <a:pt x="1239" y="482"/>
                    <a:pt x="1297" y="491"/>
                  </a:cubicBezTo>
                  <a:cubicBezTo>
                    <a:pt x="1297" y="502"/>
                    <a:pt x="1308" y="502"/>
                    <a:pt x="1319" y="502"/>
                  </a:cubicBezTo>
                  <a:cubicBezTo>
                    <a:pt x="1850" y="598"/>
                    <a:pt x="2464" y="992"/>
                    <a:pt x="2612" y="992"/>
                  </a:cubicBezTo>
                  <a:cubicBezTo>
                    <a:pt x="2650" y="992"/>
                    <a:pt x="2658" y="967"/>
                    <a:pt x="2627" y="905"/>
                  </a:cubicBezTo>
                  <a:cubicBezTo>
                    <a:pt x="2627" y="905"/>
                    <a:pt x="2027" y="22"/>
                    <a:pt x="1319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168684" y="4162486"/>
              <a:ext cx="78498" cy="18668"/>
            </a:xfrm>
            <a:custGeom>
              <a:avLst/>
              <a:gdLst/>
              <a:ahLst/>
              <a:cxnLst/>
              <a:rect l="l" t="t" r="r" b="b"/>
              <a:pathLst>
                <a:path w="2153" h="512" extrusionOk="0">
                  <a:moveTo>
                    <a:pt x="2116" y="1"/>
                  </a:moveTo>
                  <a:cubicBezTo>
                    <a:pt x="2028" y="1"/>
                    <a:pt x="1705" y="198"/>
                    <a:pt x="1182" y="291"/>
                  </a:cubicBezTo>
                  <a:cubicBezTo>
                    <a:pt x="1051" y="313"/>
                    <a:pt x="933" y="321"/>
                    <a:pt x="829" y="321"/>
                  </a:cubicBezTo>
                  <a:cubicBezTo>
                    <a:pt x="459" y="321"/>
                    <a:pt x="267" y="215"/>
                    <a:pt x="267" y="215"/>
                  </a:cubicBezTo>
                  <a:cubicBezTo>
                    <a:pt x="205" y="192"/>
                    <a:pt x="78" y="103"/>
                    <a:pt x="28" y="103"/>
                  </a:cubicBezTo>
                  <a:cubicBezTo>
                    <a:pt x="8" y="103"/>
                    <a:pt x="0" y="119"/>
                    <a:pt x="16" y="160"/>
                  </a:cubicBezTo>
                  <a:cubicBezTo>
                    <a:pt x="74" y="285"/>
                    <a:pt x="486" y="511"/>
                    <a:pt x="979" y="511"/>
                  </a:cubicBezTo>
                  <a:cubicBezTo>
                    <a:pt x="1045" y="511"/>
                    <a:pt x="1113" y="507"/>
                    <a:pt x="1182" y="498"/>
                  </a:cubicBezTo>
                  <a:cubicBezTo>
                    <a:pt x="1760" y="422"/>
                    <a:pt x="2152" y="117"/>
                    <a:pt x="2141" y="19"/>
                  </a:cubicBezTo>
                  <a:cubicBezTo>
                    <a:pt x="2140" y="6"/>
                    <a:pt x="2131" y="1"/>
                    <a:pt x="211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124349" y="403600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75" y="0"/>
                    <a:pt x="1" y="207"/>
                    <a:pt x="1" y="469"/>
                  </a:cubicBezTo>
                  <a:cubicBezTo>
                    <a:pt x="1" y="730"/>
                    <a:pt x="175" y="937"/>
                    <a:pt x="382" y="937"/>
                  </a:cubicBezTo>
                  <a:cubicBezTo>
                    <a:pt x="600" y="937"/>
                    <a:pt x="763" y="730"/>
                    <a:pt x="763" y="469"/>
                  </a:cubicBezTo>
                  <a:cubicBezTo>
                    <a:pt x="763" y="207"/>
                    <a:pt x="600" y="0"/>
                    <a:pt x="38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248712" y="403600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64" y="0"/>
                    <a:pt x="1" y="207"/>
                    <a:pt x="1" y="469"/>
                  </a:cubicBezTo>
                  <a:cubicBezTo>
                    <a:pt x="1" y="730"/>
                    <a:pt x="164" y="937"/>
                    <a:pt x="382" y="937"/>
                  </a:cubicBezTo>
                  <a:cubicBezTo>
                    <a:pt x="426" y="937"/>
                    <a:pt x="458" y="927"/>
                    <a:pt x="502" y="916"/>
                  </a:cubicBezTo>
                  <a:cubicBezTo>
                    <a:pt x="644" y="850"/>
                    <a:pt x="764" y="676"/>
                    <a:pt x="764" y="469"/>
                  </a:cubicBezTo>
                  <a:cubicBezTo>
                    <a:pt x="764" y="262"/>
                    <a:pt x="644" y="87"/>
                    <a:pt x="502" y="33"/>
                  </a:cubicBezTo>
                  <a:cubicBezTo>
                    <a:pt x="458" y="11"/>
                    <a:pt x="426" y="0"/>
                    <a:pt x="38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199857" y="4038378"/>
              <a:ext cx="44117" cy="103765"/>
            </a:xfrm>
            <a:custGeom>
              <a:avLst/>
              <a:gdLst/>
              <a:ahLst/>
              <a:cxnLst/>
              <a:rect l="l" t="t" r="r" b="b"/>
              <a:pathLst>
                <a:path w="1210" h="2846" extrusionOk="0">
                  <a:moveTo>
                    <a:pt x="185" y="1"/>
                  </a:moveTo>
                  <a:cubicBezTo>
                    <a:pt x="186" y="1"/>
                    <a:pt x="883" y="2213"/>
                    <a:pt x="785" y="2453"/>
                  </a:cubicBezTo>
                  <a:cubicBezTo>
                    <a:pt x="676" y="2692"/>
                    <a:pt x="0" y="2791"/>
                    <a:pt x="185" y="2845"/>
                  </a:cubicBezTo>
                  <a:lnTo>
                    <a:pt x="425" y="2845"/>
                  </a:lnTo>
                  <a:cubicBezTo>
                    <a:pt x="643" y="2823"/>
                    <a:pt x="905" y="2725"/>
                    <a:pt x="1036" y="2573"/>
                  </a:cubicBezTo>
                  <a:cubicBezTo>
                    <a:pt x="1210" y="2344"/>
                    <a:pt x="186" y="1"/>
                    <a:pt x="185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210977" y="4137730"/>
              <a:ext cx="36" cy="8750"/>
            </a:xfrm>
            <a:custGeom>
              <a:avLst/>
              <a:gdLst/>
              <a:ahLst/>
              <a:cxnLst/>
              <a:rect l="l" t="t" r="r" b="b"/>
              <a:pathLst>
                <a:path w="1" h="240" extrusionOk="0">
                  <a:moveTo>
                    <a:pt x="0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206602" y="4142105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0" y="0"/>
                  </a:moveTo>
                  <a:cubicBezTo>
                    <a:pt x="28" y="5"/>
                    <a:pt x="63" y="8"/>
                    <a:pt x="104" y="8"/>
                  </a:cubicBezTo>
                  <a:cubicBezTo>
                    <a:pt x="145" y="8"/>
                    <a:pt x="191" y="5"/>
                    <a:pt x="24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27197" y="4409898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0"/>
                  </a:moveTo>
                  <a:cubicBezTo>
                    <a:pt x="164" y="98"/>
                    <a:pt x="327" y="207"/>
                    <a:pt x="491" y="316"/>
                  </a:cubicBezTo>
                  <a:cubicBezTo>
                    <a:pt x="327" y="207"/>
                    <a:pt x="164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09296" y="4399580"/>
              <a:ext cx="17938" cy="10355"/>
            </a:xfrm>
            <a:custGeom>
              <a:avLst/>
              <a:gdLst/>
              <a:ahLst/>
              <a:cxnLst/>
              <a:rect l="l" t="t" r="r" b="b"/>
              <a:pathLst>
                <a:path w="492" h="284" extrusionOk="0">
                  <a:moveTo>
                    <a:pt x="1" y="0"/>
                  </a:moveTo>
                  <a:cubicBezTo>
                    <a:pt x="164" y="87"/>
                    <a:pt x="328" y="185"/>
                    <a:pt x="491" y="283"/>
                  </a:cubicBezTo>
                  <a:cubicBezTo>
                    <a:pt x="328" y="185"/>
                    <a:pt x="164" y="87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70758" y="4379309"/>
              <a:ext cx="34601" cy="17902"/>
            </a:xfrm>
            <a:custGeom>
              <a:avLst/>
              <a:gdLst/>
              <a:ahLst/>
              <a:cxnLst/>
              <a:rect l="l" t="t" r="r" b="b"/>
              <a:pathLst>
                <a:path w="949" h="491" extrusionOk="0">
                  <a:moveTo>
                    <a:pt x="1" y="0"/>
                  </a:moveTo>
                  <a:cubicBezTo>
                    <a:pt x="306" y="142"/>
                    <a:pt x="622" y="305"/>
                    <a:pt x="949" y="491"/>
                  </a:cubicBezTo>
                  <a:cubicBezTo>
                    <a:pt x="622" y="305"/>
                    <a:pt x="306" y="142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250487" y="4369757"/>
              <a:ext cx="16334" cy="7584"/>
            </a:xfrm>
            <a:custGeom>
              <a:avLst/>
              <a:gdLst/>
              <a:ahLst/>
              <a:cxnLst/>
              <a:rect l="l" t="t" r="r" b="b"/>
              <a:pathLst>
                <a:path w="448" h="208" extrusionOk="0">
                  <a:moveTo>
                    <a:pt x="1" y="1"/>
                  </a:moveTo>
                  <a:cubicBezTo>
                    <a:pt x="142" y="66"/>
                    <a:pt x="295" y="131"/>
                    <a:pt x="448" y="208"/>
                  </a:cubicBezTo>
                  <a:cubicBezTo>
                    <a:pt x="295" y="131"/>
                    <a:pt x="142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33801" y="4329615"/>
              <a:ext cx="321103" cy="936183"/>
            </a:xfrm>
            <a:custGeom>
              <a:avLst/>
              <a:gdLst/>
              <a:ahLst/>
              <a:cxnLst/>
              <a:rect l="l" t="t" r="r" b="b"/>
              <a:pathLst>
                <a:path w="8807" h="25677" extrusionOk="0">
                  <a:moveTo>
                    <a:pt x="4768" y="1"/>
                  </a:moveTo>
                  <a:cubicBezTo>
                    <a:pt x="3482" y="1"/>
                    <a:pt x="2080" y="532"/>
                    <a:pt x="742" y="1287"/>
                  </a:cubicBezTo>
                  <a:cubicBezTo>
                    <a:pt x="753" y="1331"/>
                    <a:pt x="1" y="21688"/>
                    <a:pt x="273" y="25677"/>
                  </a:cubicBezTo>
                  <a:lnTo>
                    <a:pt x="8240" y="25426"/>
                  </a:lnTo>
                  <a:cubicBezTo>
                    <a:pt x="8807" y="20718"/>
                    <a:pt x="8687" y="1102"/>
                    <a:pt x="8687" y="1102"/>
                  </a:cubicBezTo>
                  <a:cubicBezTo>
                    <a:pt x="6474" y="154"/>
                    <a:pt x="4807" y="1"/>
                    <a:pt x="4807" y="1"/>
                  </a:cubicBezTo>
                  <a:cubicBezTo>
                    <a:pt x="4794" y="1"/>
                    <a:pt x="4781" y="1"/>
                    <a:pt x="4768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022033" y="4223154"/>
              <a:ext cx="171289" cy="195243"/>
            </a:xfrm>
            <a:custGeom>
              <a:avLst/>
              <a:gdLst/>
              <a:ahLst/>
              <a:cxnLst/>
              <a:rect l="l" t="t" r="r" b="b"/>
              <a:pathLst>
                <a:path w="4698" h="5355" extrusionOk="0">
                  <a:moveTo>
                    <a:pt x="894" y="0"/>
                  </a:moveTo>
                  <a:cubicBezTo>
                    <a:pt x="981" y="1635"/>
                    <a:pt x="0" y="3858"/>
                    <a:pt x="0" y="3858"/>
                  </a:cubicBezTo>
                  <a:cubicBezTo>
                    <a:pt x="0" y="3858"/>
                    <a:pt x="1101" y="5264"/>
                    <a:pt x="2136" y="5351"/>
                  </a:cubicBezTo>
                  <a:cubicBezTo>
                    <a:pt x="2166" y="5354"/>
                    <a:pt x="2196" y="5355"/>
                    <a:pt x="2227" y="5355"/>
                  </a:cubicBezTo>
                  <a:cubicBezTo>
                    <a:pt x="3258" y="5355"/>
                    <a:pt x="4697" y="3967"/>
                    <a:pt x="4697" y="3967"/>
                  </a:cubicBezTo>
                  <a:cubicBezTo>
                    <a:pt x="4000" y="2932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5051419" y="4223154"/>
              <a:ext cx="119261" cy="81999"/>
            </a:xfrm>
            <a:custGeom>
              <a:avLst/>
              <a:gdLst/>
              <a:ahLst/>
              <a:cxnLst/>
              <a:rect l="l" t="t" r="r" b="b"/>
              <a:pathLst>
                <a:path w="3271" h="2249" extrusionOk="0">
                  <a:moveTo>
                    <a:pt x="88" y="0"/>
                  </a:moveTo>
                  <a:cubicBezTo>
                    <a:pt x="110" y="393"/>
                    <a:pt x="66" y="807"/>
                    <a:pt x="1" y="1232"/>
                  </a:cubicBezTo>
                  <a:cubicBezTo>
                    <a:pt x="599" y="1882"/>
                    <a:pt x="1198" y="2249"/>
                    <a:pt x="1713" y="2249"/>
                  </a:cubicBezTo>
                  <a:cubicBezTo>
                    <a:pt x="1742" y="2249"/>
                    <a:pt x="1771" y="2248"/>
                    <a:pt x="1799" y="2245"/>
                  </a:cubicBezTo>
                  <a:cubicBezTo>
                    <a:pt x="2235" y="2202"/>
                    <a:pt x="2747" y="1875"/>
                    <a:pt x="3270" y="1319"/>
                  </a:cubicBezTo>
                  <a:cubicBezTo>
                    <a:pt x="3216" y="589"/>
                    <a:pt x="3227" y="0"/>
                    <a:pt x="3227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250487" y="436975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305322" y="4397174"/>
              <a:ext cx="4011" cy="2443"/>
            </a:xfrm>
            <a:custGeom>
              <a:avLst/>
              <a:gdLst/>
              <a:ahLst/>
              <a:cxnLst/>
              <a:rect l="l" t="t" r="r" b="b"/>
              <a:pathLst>
                <a:path w="110" h="67" extrusionOk="0">
                  <a:moveTo>
                    <a:pt x="1" y="1"/>
                  </a:moveTo>
                  <a:cubicBezTo>
                    <a:pt x="33" y="22"/>
                    <a:pt x="77" y="44"/>
                    <a:pt x="110" y="66"/>
                  </a:cubicBezTo>
                  <a:cubicBezTo>
                    <a:pt x="77" y="44"/>
                    <a:pt x="33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266784" y="4377304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1" y="1"/>
                  </a:moveTo>
                  <a:cubicBezTo>
                    <a:pt x="33" y="23"/>
                    <a:pt x="77" y="33"/>
                    <a:pt x="110" y="55"/>
                  </a:cubicBezTo>
                  <a:cubicBezTo>
                    <a:pt x="77" y="33"/>
                    <a:pt x="33" y="23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327197" y="440989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76183" y="4369757"/>
              <a:ext cx="302436" cy="769707"/>
            </a:xfrm>
            <a:custGeom>
              <a:avLst/>
              <a:gdLst/>
              <a:ahLst/>
              <a:cxnLst/>
              <a:rect l="l" t="t" r="r" b="b"/>
              <a:pathLst>
                <a:path w="8295" h="21111" extrusionOk="0">
                  <a:moveTo>
                    <a:pt x="2039" y="1"/>
                  </a:moveTo>
                  <a:cubicBezTo>
                    <a:pt x="2039" y="1"/>
                    <a:pt x="469" y="15095"/>
                    <a:pt x="1" y="21110"/>
                  </a:cubicBezTo>
                  <a:lnTo>
                    <a:pt x="8131" y="19149"/>
                  </a:lnTo>
                  <a:cubicBezTo>
                    <a:pt x="8294" y="18604"/>
                    <a:pt x="7826" y="9744"/>
                    <a:pt x="7935" y="9122"/>
                  </a:cubicBezTo>
                  <a:cubicBezTo>
                    <a:pt x="8022" y="8676"/>
                    <a:pt x="8076" y="8218"/>
                    <a:pt x="8109" y="7760"/>
                  </a:cubicBezTo>
                  <a:cubicBezTo>
                    <a:pt x="8120" y="7608"/>
                    <a:pt x="8120" y="7455"/>
                    <a:pt x="8131" y="7302"/>
                  </a:cubicBezTo>
                  <a:cubicBezTo>
                    <a:pt x="8131" y="6997"/>
                    <a:pt x="8120" y="6692"/>
                    <a:pt x="8098" y="6387"/>
                  </a:cubicBezTo>
                  <a:cubicBezTo>
                    <a:pt x="7967" y="5025"/>
                    <a:pt x="7477" y="3717"/>
                    <a:pt x="6365" y="2736"/>
                  </a:cubicBezTo>
                  <a:cubicBezTo>
                    <a:pt x="6202" y="2594"/>
                    <a:pt x="6028" y="2453"/>
                    <a:pt x="5864" y="2322"/>
                  </a:cubicBezTo>
                  <a:cubicBezTo>
                    <a:pt x="5820" y="2289"/>
                    <a:pt x="5788" y="2257"/>
                    <a:pt x="5744" y="2224"/>
                  </a:cubicBezTo>
                  <a:cubicBezTo>
                    <a:pt x="5581" y="2093"/>
                    <a:pt x="5417" y="1962"/>
                    <a:pt x="5254" y="1842"/>
                  </a:cubicBezTo>
                  <a:lnTo>
                    <a:pt x="5243" y="1842"/>
                  </a:lnTo>
                  <a:cubicBezTo>
                    <a:pt x="5079" y="1723"/>
                    <a:pt x="4916" y="1603"/>
                    <a:pt x="4752" y="1494"/>
                  </a:cubicBezTo>
                  <a:cubicBezTo>
                    <a:pt x="4709" y="1472"/>
                    <a:pt x="4676" y="1439"/>
                    <a:pt x="4633" y="1417"/>
                  </a:cubicBezTo>
                  <a:cubicBezTo>
                    <a:pt x="4469" y="1308"/>
                    <a:pt x="4306" y="1199"/>
                    <a:pt x="4142" y="1101"/>
                  </a:cubicBezTo>
                  <a:cubicBezTo>
                    <a:pt x="3979" y="1003"/>
                    <a:pt x="3815" y="905"/>
                    <a:pt x="3652" y="818"/>
                  </a:cubicBezTo>
                  <a:cubicBezTo>
                    <a:pt x="3619" y="796"/>
                    <a:pt x="3575" y="774"/>
                    <a:pt x="3543" y="753"/>
                  </a:cubicBezTo>
                  <a:cubicBezTo>
                    <a:pt x="3216" y="567"/>
                    <a:pt x="2900" y="404"/>
                    <a:pt x="2595" y="262"/>
                  </a:cubicBezTo>
                  <a:cubicBezTo>
                    <a:pt x="2562" y="240"/>
                    <a:pt x="2518" y="230"/>
                    <a:pt x="2486" y="208"/>
                  </a:cubicBezTo>
                  <a:cubicBezTo>
                    <a:pt x="2333" y="142"/>
                    <a:pt x="2180" y="66"/>
                    <a:pt x="2039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743083" y="4376502"/>
              <a:ext cx="256350" cy="805474"/>
            </a:xfrm>
            <a:custGeom>
              <a:avLst/>
              <a:gdLst/>
              <a:ahLst/>
              <a:cxnLst/>
              <a:rect l="l" t="t" r="r" b="b"/>
              <a:pathLst>
                <a:path w="7031" h="22092" extrusionOk="0">
                  <a:moveTo>
                    <a:pt x="5973" y="1"/>
                  </a:moveTo>
                  <a:cubicBezTo>
                    <a:pt x="3194" y="1570"/>
                    <a:pt x="698" y="4099"/>
                    <a:pt x="110" y="4709"/>
                  </a:cubicBezTo>
                  <a:cubicBezTo>
                    <a:pt x="77" y="4753"/>
                    <a:pt x="44" y="4774"/>
                    <a:pt x="23" y="4807"/>
                  </a:cubicBezTo>
                  <a:lnTo>
                    <a:pt x="12" y="4807"/>
                  </a:lnTo>
                  <a:cubicBezTo>
                    <a:pt x="1" y="4829"/>
                    <a:pt x="143" y="5886"/>
                    <a:pt x="143" y="5886"/>
                  </a:cubicBezTo>
                  <a:lnTo>
                    <a:pt x="873" y="10703"/>
                  </a:lnTo>
                  <a:lnTo>
                    <a:pt x="7030" y="22091"/>
                  </a:lnTo>
                  <a:cubicBezTo>
                    <a:pt x="6660" y="16806"/>
                    <a:pt x="5984" y="45"/>
                    <a:pt x="5973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982693" y="3917989"/>
              <a:ext cx="257116" cy="354209"/>
            </a:xfrm>
            <a:custGeom>
              <a:avLst/>
              <a:gdLst/>
              <a:ahLst/>
              <a:cxnLst/>
              <a:rect l="l" t="t" r="r" b="b"/>
              <a:pathLst>
                <a:path w="7052" h="9715" extrusionOk="0">
                  <a:moveTo>
                    <a:pt x="1504" y="1"/>
                  </a:moveTo>
                  <a:cubicBezTo>
                    <a:pt x="1428" y="763"/>
                    <a:pt x="251" y="3139"/>
                    <a:pt x="0" y="3619"/>
                  </a:cubicBezTo>
                  <a:cubicBezTo>
                    <a:pt x="88" y="4436"/>
                    <a:pt x="371" y="6605"/>
                    <a:pt x="1079" y="7673"/>
                  </a:cubicBezTo>
                  <a:cubicBezTo>
                    <a:pt x="1927" y="8950"/>
                    <a:pt x="2856" y="9715"/>
                    <a:pt x="3595" y="9715"/>
                  </a:cubicBezTo>
                  <a:cubicBezTo>
                    <a:pt x="3625" y="9715"/>
                    <a:pt x="3655" y="9713"/>
                    <a:pt x="3684" y="9711"/>
                  </a:cubicBezTo>
                  <a:cubicBezTo>
                    <a:pt x="4436" y="9645"/>
                    <a:pt x="5395" y="8719"/>
                    <a:pt x="6321" y="7291"/>
                  </a:cubicBezTo>
                  <a:cubicBezTo>
                    <a:pt x="6855" y="6474"/>
                    <a:pt x="7019" y="4872"/>
                    <a:pt x="7052" y="3651"/>
                  </a:cubicBezTo>
                  <a:cubicBezTo>
                    <a:pt x="7052" y="3651"/>
                    <a:pt x="6147" y="3586"/>
                    <a:pt x="4610" y="3052"/>
                  </a:cubicBezTo>
                  <a:cubicBezTo>
                    <a:pt x="3085" y="2518"/>
                    <a:pt x="1504" y="1"/>
                    <a:pt x="150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037929" y="4069770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1"/>
                  </a:moveTo>
                  <a:cubicBezTo>
                    <a:pt x="142" y="1"/>
                    <a:pt x="0" y="186"/>
                    <a:pt x="0" y="415"/>
                  </a:cubicBezTo>
                  <a:cubicBezTo>
                    <a:pt x="0" y="654"/>
                    <a:pt x="142" y="840"/>
                    <a:pt x="327" y="840"/>
                  </a:cubicBezTo>
                  <a:cubicBezTo>
                    <a:pt x="512" y="840"/>
                    <a:pt x="665" y="654"/>
                    <a:pt x="665" y="415"/>
                  </a:cubicBezTo>
                  <a:cubicBezTo>
                    <a:pt x="665" y="186"/>
                    <a:pt x="512" y="1"/>
                    <a:pt x="32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158318" y="4069770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1"/>
                  </a:moveTo>
                  <a:cubicBezTo>
                    <a:pt x="153" y="1"/>
                    <a:pt x="0" y="186"/>
                    <a:pt x="0" y="415"/>
                  </a:cubicBezTo>
                  <a:cubicBezTo>
                    <a:pt x="0" y="654"/>
                    <a:pt x="153" y="840"/>
                    <a:pt x="338" y="840"/>
                  </a:cubicBezTo>
                  <a:cubicBezTo>
                    <a:pt x="524" y="840"/>
                    <a:pt x="676" y="654"/>
                    <a:pt x="676" y="415"/>
                  </a:cubicBezTo>
                  <a:cubicBezTo>
                    <a:pt x="676" y="186"/>
                    <a:pt x="524" y="1"/>
                    <a:pt x="3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131958" y="4030138"/>
              <a:ext cx="86410" cy="28147"/>
            </a:xfrm>
            <a:custGeom>
              <a:avLst/>
              <a:gdLst/>
              <a:ahLst/>
              <a:cxnLst/>
              <a:rect l="l" t="t" r="r" b="b"/>
              <a:pathLst>
                <a:path w="2370" h="772" extrusionOk="0">
                  <a:moveTo>
                    <a:pt x="1132" y="0"/>
                  </a:moveTo>
                  <a:cubicBezTo>
                    <a:pt x="577" y="0"/>
                    <a:pt x="0" y="573"/>
                    <a:pt x="70" y="652"/>
                  </a:cubicBezTo>
                  <a:cubicBezTo>
                    <a:pt x="108" y="690"/>
                    <a:pt x="147" y="701"/>
                    <a:pt x="178" y="701"/>
                  </a:cubicBezTo>
                  <a:cubicBezTo>
                    <a:pt x="217" y="701"/>
                    <a:pt x="244" y="684"/>
                    <a:pt x="244" y="684"/>
                  </a:cubicBezTo>
                  <a:cubicBezTo>
                    <a:pt x="521" y="390"/>
                    <a:pt x="833" y="289"/>
                    <a:pt x="1132" y="289"/>
                  </a:cubicBezTo>
                  <a:cubicBezTo>
                    <a:pt x="1784" y="289"/>
                    <a:pt x="2369" y="772"/>
                    <a:pt x="2369" y="772"/>
                  </a:cubicBezTo>
                  <a:cubicBezTo>
                    <a:pt x="2369" y="772"/>
                    <a:pt x="2118" y="205"/>
                    <a:pt x="1301" y="20"/>
                  </a:cubicBezTo>
                  <a:cubicBezTo>
                    <a:pt x="1245" y="6"/>
                    <a:pt x="1189" y="0"/>
                    <a:pt x="113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998991" y="4030138"/>
              <a:ext cx="86374" cy="28147"/>
            </a:xfrm>
            <a:custGeom>
              <a:avLst/>
              <a:gdLst/>
              <a:ahLst/>
              <a:cxnLst/>
              <a:rect l="l" t="t" r="r" b="b"/>
              <a:pathLst>
                <a:path w="2369" h="772" extrusionOk="0">
                  <a:moveTo>
                    <a:pt x="1229" y="0"/>
                  </a:moveTo>
                  <a:cubicBezTo>
                    <a:pt x="1172" y="0"/>
                    <a:pt x="1114" y="6"/>
                    <a:pt x="1057" y="20"/>
                  </a:cubicBezTo>
                  <a:cubicBezTo>
                    <a:pt x="240" y="205"/>
                    <a:pt x="0" y="772"/>
                    <a:pt x="0" y="772"/>
                  </a:cubicBezTo>
                  <a:cubicBezTo>
                    <a:pt x="0" y="772"/>
                    <a:pt x="585" y="289"/>
                    <a:pt x="1234" y="289"/>
                  </a:cubicBezTo>
                  <a:cubicBezTo>
                    <a:pt x="1531" y="289"/>
                    <a:pt x="1841" y="390"/>
                    <a:pt x="2114" y="684"/>
                  </a:cubicBezTo>
                  <a:cubicBezTo>
                    <a:pt x="2114" y="684"/>
                    <a:pt x="2145" y="701"/>
                    <a:pt x="2187" y="701"/>
                  </a:cubicBezTo>
                  <a:cubicBezTo>
                    <a:pt x="2220" y="701"/>
                    <a:pt x="2261" y="690"/>
                    <a:pt x="2300" y="652"/>
                  </a:cubicBezTo>
                  <a:cubicBezTo>
                    <a:pt x="2369" y="573"/>
                    <a:pt x="1793" y="0"/>
                    <a:pt x="122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025205" y="412022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1" y="142"/>
                    <a:pt x="1" y="328"/>
                  </a:cubicBezTo>
                  <a:cubicBezTo>
                    <a:pt x="1" y="502"/>
                    <a:pt x="349" y="655"/>
                    <a:pt x="785" y="655"/>
                  </a:cubicBezTo>
                  <a:cubicBezTo>
                    <a:pt x="1210" y="655"/>
                    <a:pt x="1570" y="502"/>
                    <a:pt x="1570" y="328"/>
                  </a:cubicBezTo>
                  <a:cubicBezTo>
                    <a:pt x="1570" y="142"/>
                    <a:pt x="1210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146797" y="4118661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0" y="142"/>
                    <a:pt x="0" y="316"/>
                  </a:cubicBezTo>
                  <a:cubicBezTo>
                    <a:pt x="0" y="501"/>
                    <a:pt x="349" y="643"/>
                    <a:pt x="785" y="643"/>
                  </a:cubicBezTo>
                  <a:cubicBezTo>
                    <a:pt x="1221" y="643"/>
                    <a:pt x="1570" y="501"/>
                    <a:pt x="1570" y="316"/>
                  </a:cubicBezTo>
                  <a:cubicBezTo>
                    <a:pt x="1570" y="142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09827" y="4081692"/>
              <a:ext cx="28658" cy="91150"/>
            </a:xfrm>
            <a:custGeom>
              <a:avLst/>
              <a:gdLst/>
              <a:ahLst/>
              <a:cxnLst/>
              <a:rect l="l" t="t" r="r" b="b"/>
              <a:pathLst>
                <a:path w="786" h="2500" extrusionOk="0">
                  <a:moveTo>
                    <a:pt x="328" y="1"/>
                  </a:moveTo>
                  <a:cubicBezTo>
                    <a:pt x="328" y="1"/>
                    <a:pt x="557" y="1559"/>
                    <a:pt x="589" y="1864"/>
                  </a:cubicBezTo>
                  <a:cubicBezTo>
                    <a:pt x="622" y="2158"/>
                    <a:pt x="1" y="2453"/>
                    <a:pt x="132" y="2496"/>
                  </a:cubicBezTo>
                  <a:cubicBezTo>
                    <a:pt x="141" y="2499"/>
                    <a:pt x="153" y="2500"/>
                    <a:pt x="167" y="2500"/>
                  </a:cubicBezTo>
                  <a:cubicBezTo>
                    <a:pt x="338" y="2500"/>
                    <a:pt x="786" y="2313"/>
                    <a:pt x="786" y="1940"/>
                  </a:cubicBezTo>
                  <a:cubicBezTo>
                    <a:pt x="786" y="1537"/>
                    <a:pt x="328" y="1"/>
                    <a:pt x="328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093165" y="4198507"/>
              <a:ext cx="53669" cy="17537"/>
            </a:xfrm>
            <a:custGeom>
              <a:avLst/>
              <a:gdLst/>
              <a:ahLst/>
              <a:cxnLst/>
              <a:rect l="l" t="t" r="r" b="b"/>
              <a:pathLst>
                <a:path w="1472" h="481" extrusionOk="0">
                  <a:moveTo>
                    <a:pt x="1471" y="1"/>
                  </a:moveTo>
                  <a:cubicBezTo>
                    <a:pt x="1471" y="1"/>
                    <a:pt x="1018" y="155"/>
                    <a:pt x="737" y="155"/>
                  </a:cubicBezTo>
                  <a:cubicBezTo>
                    <a:pt x="720" y="155"/>
                    <a:pt x="703" y="154"/>
                    <a:pt x="687" y="153"/>
                  </a:cubicBezTo>
                  <a:cubicBezTo>
                    <a:pt x="403" y="14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4"/>
                    <a:pt x="392" y="480"/>
                    <a:pt x="654" y="480"/>
                  </a:cubicBezTo>
                  <a:cubicBezTo>
                    <a:pt x="658" y="480"/>
                    <a:pt x="663" y="480"/>
                    <a:pt x="667" y="480"/>
                  </a:cubicBezTo>
                  <a:cubicBezTo>
                    <a:pt x="1056" y="480"/>
                    <a:pt x="1471" y="1"/>
                    <a:pt x="147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475003" y="4268837"/>
              <a:ext cx="767301" cy="996962"/>
            </a:xfrm>
            <a:custGeom>
              <a:avLst/>
              <a:gdLst/>
              <a:ahLst/>
              <a:cxnLst/>
              <a:rect l="l" t="t" r="r" b="b"/>
              <a:pathLst>
                <a:path w="21045" h="27344" extrusionOk="0">
                  <a:moveTo>
                    <a:pt x="11607" y="1"/>
                  </a:moveTo>
                  <a:cubicBezTo>
                    <a:pt x="1570" y="1"/>
                    <a:pt x="469" y="5308"/>
                    <a:pt x="469" y="5308"/>
                  </a:cubicBezTo>
                  <a:lnTo>
                    <a:pt x="0" y="15378"/>
                  </a:lnTo>
                  <a:lnTo>
                    <a:pt x="6158" y="27344"/>
                  </a:lnTo>
                  <a:lnTo>
                    <a:pt x="20227" y="27344"/>
                  </a:lnTo>
                  <a:cubicBezTo>
                    <a:pt x="20227" y="27344"/>
                    <a:pt x="21045" y="3924"/>
                    <a:pt x="20064" y="2867"/>
                  </a:cubicBezTo>
                  <a:cubicBezTo>
                    <a:pt x="19083" y="1821"/>
                    <a:pt x="14865" y="1"/>
                    <a:pt x="11607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797231" y="4268837"/>
              <a:ext cx="104932" cy="884921"/>
            </a:xfrm>
            <a:custGeom>
              <a:avLst/>
              <a:gdLst/>
              <a:ahLst/>
              <a:cxnLst/>
              <a:rect l="l" t="t" r="r" b="b"/>
              <a:pathLst>
                <a:path w="2878" h="24271" extrusionOk="0">
                  <a:moveTo>
                    <a:pt x="2355" y="1"/>
                  </a:moveTo>
                  <a:cubicBezTo>
                    <a:pt x="1505" y="11"/>
                    <a:pt x="720" y="66"/>
                    <a:pt x="1" y="153"/>
                  </a:cubicBezTo>
                  <a:lnTo>
                    <a:pt x="1287" y="24271"/>
                  </a:lnTo>
                  <a:lnTo>
                    <a:pt x="2878" y="24183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632325" y="4296255"/>
              <a:ext cx="104567" cy="824907"/>
            </a:xfrm>
            <a:custGeom>
              <a:avLst/>
              <a:gdLst/>
              <a:ahLst/>
              <a:cxnLst/>
              <a:rect l="l" t="t" r="r" b="b"/>
              <a:pathLst>
                <a:path w="2868" h="22625" extrusionOk="0">
                  <a:moveTo>
                    <a:pt x="1570" y="1"/>
                  </a:moveTo>
                  <a:cubicBezTo>
                    <a:pt x="982" y="175"/>
                    <a:pt x="470" y="371"/>
                    <a:pt x="1" y="589"/>
                  </a:cubicBezTo>
                  <a:lnTo>
                    <a:pt x="1265" y="22625"/>
                  </a:lnTo>
                  <a:lnTo>
                    <a:pt x="2867" y="22625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983574" y="4287906"/>
              <a:ext cx="113281" cy="977894"/>
            </a:xfrm>
            <a:custGeom>
              <a:avLst/>
              <a:gdLst/>
              <a:ahLst/>
              <a:cxnLst/>
              <a:rect l="l" t="t" r="r" b="b"/>
              <a:pathLst>
                <a:path w="3107" h="26821" extrusionOk="0">
                  <a:moveTo>
                    <a:pt x="1123" y="1"/>
                  </a:moveTo>
                  <a:lnTo>
                    <a:pt x="1" y="26821"/>
                  </a:lnTo>
                  <a:lnTo>
                    <a:pt x="579" y="26821"/>
                  </a:lnTo>
                  <a:lnTo>
                    <a:pt x="2017" y="26330"/>
                  </a:lnTo>
                  <a:lnTo>
                    <a:pt x="3107" y="655"/>
                  </a:lnTo>
                  <a:cubicBezTo>
                    <a:pt x="2486" y="415"/>
                    <a:pt x="1810" y="186"/>
                    <a:pt x="1123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490098" y="4471077"/>
              <a:ext cx="732336" cy="133845"/>
            </a:xfrm>
            <a:custGeom>
              <a:avLst/>
              <a:gdLst/>
              <a:ahLst/>
              <a:cxnLst/>
              <a:rect l="l" t="t" r="r" b="b"/>
              <a:pathLst>
                <a:path w="20086" h="3671" extrusionOk="0">
                  <a:moveTo>
                    <a:pt x="44" y="1"/>
                  </a:moveTo>
                  <a:lnTo>
                    <a:pt x="0" y="938"/>
                  </a:lnTo>
                  <a:cubicBezTo>
                    <a:pt x="1330" y="1766"/>
                    <a:pt x="3891" y="2921"/>
                    <a:pt x="8294" y="3434"/>
                  </a:cubicBezTo>
                  <a:cubicBezTo>
                    <a:pt x="9746" y="3600"/>
                    <a:pt x="11051" y="3670"/>
                    <a:pt x="12221" y="3670"/>
                  </a:cubicBezTo>
                  <a:cubicBezTo>
                    <a:pt x="16411" y="3670"/>
                    <a:pt x="18854" y="2765"/>
                    <a:pt x="20064" y="2126"/>
                  </a:cubicBezTo>
                  <a:cubicBezTo>
                    <a:pt x="20075" y="1624"/>
                    <a:pt x="20086" y="1134"/>
                    <a:pt x="20086" y="665"/>
                  </a:cubicBezTo>
                  <a:lnTo>
                    <a:pt x="19802" y="415"/>
                  </a:lnTo>
                  <a:cubicBezTo>
                    <a:pt x="17260" y="1615"/>
                    <a:pt x="14532" y="2028"/>
                    <a:pt x="11979" y="2028"/>
                  </a:cubicBezTo>
                  <a:cubicBezTo>
                    <a:pt x="6327" y="2028"/>
                    <a:pt x="1537" y="1"/>
                    <a:pt x="1537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529036" y="4351090"/>
              <a:ext cx="689823" cy="122105"/>
            </a:xfrm>
            <a:custGeom>
              <a:avLst/>
              <a:gdLst/>
              <a:ahLst/>
              <a:cxnLst/>
              <a:rect l="l" t="t" r="r" b="b"/>
              <a:pathLst>
                <a:path w="18920" h="3349" extrusionOk="0">
                  <a:moveTo>
                    <a:pt x="1297" y="0"/>
                  </a:moveTo>
                  <a:cubicBezTo>
                    <a:pt x="741" y="393"/>
                    <a:pt x="327" y="807"/>
                    <a:pt x="0" y="1199"/>
                  </a:cubicBezTo>
                  <a:cubicBezTo>
                    <a:pt x="1483" y="1919"/>
                    <a:pt x="3793" y="2714"/>
                    <a:pt x="7226" y="3106"/>
                  </a:cubicBezTo>
                  <a:cubicBezTo>
                    <a:pt x="8688" y="3277"/>
                    <a:pt x="10002" y="3349"/>
                    <a:pt x="11177" y="3349"/>
                  </a:cubicBezTo>
                  <a:cubicBezTo>
                    <a:pt x="15268" y="3349"/>
                    <a:pt x="17692" y="2477"/>
                    <a:pt x="18920" y="1842"/>
                  </a:cubicBezTo>
                  <a:cubicBezTo>
                    <a:pt x="18854" y="1232"/>
                    <a:pt x="18745" y="785"/>
                    <a:pt x="18582" y="611"/>
                  </a:cubicBezTo>
                  <a:cubicBezTo>
                    <a:pt x="18495" y="524"/>
                    <a:pt x="18375" y="415"/>
                    <a:pt x="18244" y="316"/>
                  </a:cubicBezTo>
                  <a:cubicBezTo>
                    <a:pt x="15838" y="1345"/>
                    <a:pt x="13291" y="1706"/>
                    <a:pt x="10900" y="1706"/>
                  </a:cubicBezTo>
                  <a:cubicBezTo>
                    <a:pt x="6651" y="1706"/>
                    <a:pt x="2894" y="565"/>
                    <a:pt x="1297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484118" y="4602987"/>
              <a:ext cx="734341" cy="133589"/>
            </a:xfrm>
            <a:custGeom>
              <a:avLst/>
              <a:gdLst/>
              <a:ahLst/>
              <a:cxnLst/>
              <a:rect l="l" t="t" r="r" b="b"/>
              <a:pathLst>
                <a:path w="20141" h="3664" extrusionOk="0">
                  <a:moveTo>
                    <a:pt x="45" y="1"/>
                  </a:moveTo>
                  <a:lnTo>
                    <a:pt x="1" y="829"/>
                  </a:lnTo>
                  <a:cubicBezTo>
                    <a:pt x="1276" y="1657"/>
                    <a:pt x="3859" y="2889"/>
                    <a:pt x="8458" y="3423"/>
                  </a:cubicBezTo>
                  <a:cubicBezTo>
                    <a:pt x="9919" y="3592"/>
                    <a:pt x="11232" y="3663"/>
                    <a:pt x="12408" y="3663"/>
                  </a:cubicBezTo>
                  <a:cubicBezTo>
                    <a:pt x="16387" y="3663"/>
                    <a:pt x="18792" y="2844"/>
                    <a:pt x="20054" y="2213"/>
                  </a:cubicBezTo>
                  <a:cubicBezTo>
                    <a:pt x="20086" y="1690"/>
                    <a:pt x="20119" y="1134"/>
                    <a:pt x="20141" y="568"/>
                  </a:cubicBezTo>
                  <a:lnTo>
                    <a:pt x="19966" y="404"/>
                  </a:lnTo>
                  <a:cubicBezTo>
                    <a:pt x="17419" y="1606"/>
                    <a:pt x="14686" y="2020"/>
                    <a:pt x="12130" y="2020"/>
                  </a:cubicBezTo>
                  <a:cubicBezTo>
                    <a:pt x="6483" y="2020"/>
                    <a:pt x="1701" y="1"/>
                    <a:pt x="1701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794679" y="4155595"/>
              <a:ext cx="199290" cy="217812"/>
            </a:xfrm>
            <a:custGeom>
              <a:avLst/>
              <a:gdLst/>
              <a:ahLst/>
              <a:cxnLst/>
              <a:rect l="l" t="t" r="r" b="b"/>
              <a:pathLst>
                <a:path w="5466" h="5974" extrusionOk="0">
                  <a:moveTo>
                    <a:pt x="670" y="1"/>
                  </a:moveTo>
                  <a:cubicBezTo>
                    <a:pt x="670" y="1"/>
                    <a:pt x="834" y="2235"/>
                    <a:pt x="626" y="3107"/>
                  </a:cubicBezTo>
                  <a:cubicBezTo>
                    <a:pt x="441" y="3913"/>
                    <a:pt x="234" y="4066"/>
                    <a:pt x="114" y="4458"/>
                  </a:cubicBezTo>
                  <a:cubicBezTo>
                    <a:pt x="1" y="4840"/>
                    <a:pt x="1098" y="5973"/>
                    <a:pt x="2306" y="5973"/>
                  </a:cubicBezTo>
                  <a:cubicBezTo>
                    <a:pt x="2374" y="5973"/>
                    <a:pt x="2443" y="5969"/>
                    <a:pt x="2512" y="5962"/>
                  </a:cubicBezTo>
                  <a:cubicBezTo>
                    <a:pt x="3787" y="5820"/>
                    <a:pt x="5465" y="4164"/>
                    <a:pt x="4779" y="3804"/>
                  </a:cubicBezTo>
                  <a:cubicBezTo>
                    <a:pt x="4103" y="3455"/>
                    <a:pt x="4441" y="1"/>
                    <a:pt x="444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819106" y="4155595"/>
              <a:ext cx="137491" cy="113099"/>
            </a:xfrm>
            <a:custGeom>
              <a:avLst/>
              <a:gdLst/>
              <a:ahLst/>
              <a:cxnLst/>
              <a:rect l="l" t="t" r="r" b="b"/>
              <a:pathLst>
                <a:path w="3771" h="3102" extrusionOk="0">
                  <a:moveTo>
                    <a:pt x="0" y="1"/>
                  </a:moveTo>
                  <a:cubicBezTo>
                    <a:pt x="0" y="1"/>
                    <a:pt x="87" y="1254"/>
                    <a:pt x="55" y="2256"/>
                  </a:cubicBezTo>
                  <a:cubicBezTo>
                    <a:pt x="665" y="2692"/>
                    <a:pt x="1351" y="3041"/>
                    <a:pt x="1885" y="3096"/>
                  </a:cubicBezTo>
                  <a:cubicBezTo>
                    <a:pt x="1918" y="3100"/>
                    <a:pt x="1952" y="3102"/>
                    <a:pt x="1986" y="3102"/>
                  </a:cubicBezTo>
                  <a:cubicBezTo>
                    <a:pt x="2513" y="3102"/>
                    <a:pt x="3152" y="2638"/>
                    <a:pt x="3695" y="2137"/>
                  </a:cubicBezTo>
                  <a:cubicBezTo>
                    <a:pt x="3662" y="1112"/>
                    <a:pt x="3771" y="1"/>
                    <a:pt x="3771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724130" y="3846857"/>
              <a:ext cx="314322" cy="369376"/>
            </a:xfrm>
            <a:custGeom>
              <a:avLst/>
              <a:gdLst/>
              <a:ahLst/>
              <a:cxnLst/>
              <a:rect l="l" t="t" r="r" b="b"/>
              <a:pathLst>
                <a:path w="8621" h="10131" extrusionOk="0">
                  <a:moveTo>
                    <a:pt x="0" y="1"/>
                  </a:moveTo>
                  <a:cubicBezTo>
                    <a:pt x="0" y="1"/>
                    <a:pt x="785" y="7074"/>
                    <a:pt x="1297" y="7935"/>
                  </a:cubicBezTo>
                  <a:cubicBezTo>
                    <a:pt x="1820" y="8806"/>
                    <a:pt x="3455" y="10016"/>
                    <a:pt x="4490" y="10125"/>
                  </a:cubicBezTo>
                  <a:cubicBezTo>
                    <a:pt x="4523" y="10129"/>
                    <a:pt x="4556" y="10131"/>
                    <a:pt x="4589" y="10131"/>
                  </a:cubicBezTo>
                  <a:cubicBezTo>
                    <a:pt x="5622" y="10131"/>
                    <a:pt x="7083" y="8388"/>
                    <a:pt x="7389" y="7935"/>
                  </a:cubicBezTo>
                  <a:cubicBezTo>
                    <a:pt x="8076" y="6954"/>
                    <a:pt x="8621" y="1"/>
                    <a:pt x="862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650628" y="3657524"/>
              <a:ext cx="444666" cy="372548"/>
            </a:xfrm>
            <a:custGeom>
              <a:avLst/>
              <a:gdLst/>
              <a:ahLst/>
              <a:cxnLst/>
              <a:rect l="l" t="t" r="r" b="b"/>
              <a:pathLst>
                <a:path w="12196" h="10218" extrusionOk="0">
                  <a:moveTo>
                    <a:pt x="7930" y="0"/>
                  </a:moveTo>
                  <a:cubicBezTo>
                    <a:pt x="7667" y="0"/>
                    <a:pt x="7443" y="60"/>
                    <a:pt x="7324" y="202"/>
                  </a:cubicBezTo>
                  <a:cubicBezTo>
                    <a:pt x="7143" y="412"/>
                    <a:pt x="6782" y="495"/>
                    <a:pt x="6361" y="495"/>
                  </a:cubicBezTo>
                  <a:cubicBezTo>
                    <a:pt x="5821" y="495"/>
                    <a:pt x="5182" y="358"/>
                    <a:pt x="4697" y="181"/>
                  </a:cubicBezTo>
                  <a:cubicBezTo>
                    <a:pt x="4553" y="126"/>
                    <a:pt x="4388" y="101"/>
                    <a:pt x="4215" y="101"/>
                  </a:cubicBezTo>
                  <a:cubicBezTo>
                    <a:pt x="3354" y="101"/>
                    <a:pt x="2274" y="719"/>
                    <a:pt x="2365" y="1390"/>
                  </a:cubicBezTo>
                  <a:cubicBezTo>
                    <a:pt x="2474" y="2186"/>
                    <a:pt x="1777" y="2393"/>
                    <a:pt x="883" y="2774"/>
                  </a:cubicBezTo>
                  <a:cubicBezTo>
                    <a:pt x="0" y="3167"/>
                    <a:pt x="447" y="4987"/>
                    <a:pt x="676" y="5194"/>
                  </a:cubicBezTo>
                  <a:cubicBezTo>
                    <a:pt x="905" y="5390"/>
                    <a:pt x="1090" y="6403"/>
                    <a:pt x="611" y="6861"/>
                  </a:cubicBezTo>
                  <a:cubicBezTo>
                    <a:pt x="131" y="7308"/>
                    <a:pt x="654" y="7995"/>
                    <a:pt x="883" y="8441"/>
                  </a:cubicBezTo>
                  <a:cubicBezTo>
                    <a:pt x="1112" y="8888"/>
                    <a:pt x="927" y="9063"/>
                    <a:pt x="1046" y="9597"/>
                  </a:cubicBezTo>
                  <a:cubicBezTo>
                    <a:pt x="1155" y="10141"/>
                    <a:pt x="2681" y="10218"/>
                    <a:pt x="268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30" y="7352"/>
                  </a:cubicBezTo>
                  <a:cubicBezTo>
                    <a:pt x="3191" y="7281"/>
                    <a:pt x="3222" y="6472"/>
                    <a:pt x="3447" y="6472"/>
                  </a:cubicBezTo>
                  <a:cubicBezTo>
                    <a:pt x="3466" y="6472"/>
                    <a:pt x="3487" y="6478"/>
                    <a:pt x="3509" y="6491"/>
                  </a:cubicBezTo>
                  <a:cubicBezTo>
                    <a:pt x="3578" y="6532"/>
                    <a:pt x="3652" y="6551"/>
                    <a:pt x="3731" y="6551"/>
                  </a:cubicBezTo>
                  <a:cubicBezTo>
                    <a:pt x="3964" y="6551"/>
                    <a:pt x="4235" y="6384"/>
                    <a:pt x="4512" y="6131"/>
                  </a:cubicBezTo>
                  <a:cubicBezTo>
                    <a:pt x="4639" y="6008"/>
                    <a:pt x="4786" y="5957"/>
                    <a:pt x="4932" y="5957"/>
                  </a:cubicBezTo>
                  <a:cubicBezTo>
                    <a:pt x="5201" y="5957"/>
                    <a:pt x="5468" y="6130"/>
                    <a:pt x="5602" y="6349"/>
                  </a:cubicBezTo>
                  <a:cubicBezTo>
                    <a:pt x="5743" y="6599"/>
                    <a:pt x="6399" y="6748"/>
                    <a:pt x="7017" y="6748"/>
                  </a:cubicBezTo>
                  <a:cubicBezTo>
                    <a:pt x="7260" y="6748"/>
                    <a:pt x="7497" y="6725"/>
                    <a:pt x="7694" y="6676"/>
                  </a:cubicBezTo>
                  <a:cubicBezTo>
                    <a:pt x="8058" y="6579"/>
                    <a:pt x="8460" y="6509"/>
                    <a:pt x="8768" y="6509"/>
                  </a:cubicBezTo>
                  <a:cubicBezTo>
                    <a:pt x="9051" y="6509"/>
                    <a:pt x="9254" y="6568"/>
                    <a:pt x="9275" y="6719"/>
                  </a:cubicBezTo>
                  <a:cubicBezTo>
                    <a:pt x="9318" y="7036"/>
                    <a:pt x="9754" y="7537"/>
                    <a:pt x="9928" y="7537"/>
                  </a:cubicBezTo>
                  <a:cubicBezTo>
                    <a:pt x="10114" y="7537"/>
                    <a:pt x="10005" y="9978"/>
                    <a:pt x="10005" y="9978"/>
                  </a:cubicBezTo>
                  <a:cubicBezTo>
                    <a:pt x="10005" y="9978"/>
                    <a:pt x="10909" y="9640"/>
                    <a:pt x="10866" y="9182"/>
                  </a:cubicBezTo>
                  <a:cubicBezTo>
                    <a:pt x="10822" y="8725"/>
                    <a:pt x="11367" y="7864"/>
                    <a:pt x="11520" y="7646"/>
                  </a:cubicBezTo>
                  <a:cubicBezTo>
                    <a:pt x="11672" y="7428"/>
                    <a:pt x="12032" y="6556"/>
                    <a:pt x="11781" y="6218"/>
                  </a:cubicBezTo>
                  <a:cubicBezTo>
                    <a:pt x="11531" y="5880"/>
                    <a:pt x="11509" y="5739"/>
                    <a:pt x="11847" y="4573"/>
                  </a:cubicBezTo>
                  <a:cubicBezTo>
                    <a:pt x="12195" y="3417"/>
                    <a:pt x="11509" y="1957"/>
                    <a:pt x="10571" y="1957"/>
                  </a:cubicBezTo>
                  <a:cubicBezTo>
                    <a:pt x="9634" y="1957"/>
                    <a:pt x="9928" y="1227"/>
                    <a:pt x="9623" y="704"/>
                  </a:cubicBezTo>
                  <a:cubicBezTo>
                    <a:pt x="9401" y="336"/>
                    <a:pt x="8554" y="0"/>
                    <a:pt x="7930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001075" y="3978475"/>
              <a:ext cx="84259" cy="92937"/>
            </a:xfrm>
            <a:custGeom>
              <a:avLst/>
              <a:gdLst/>
              <a:ahLst/>
              <a:cxnLst/>
              <a:rect l="l" t="t" r="r" b="b"/>
              <a:pathLst>
                <a:path w="2311" h="2549" extrusionOk="0">
                  <a:moveTo>
                    <a:pt x="1157" y="0"/>
                  </a:moveTo>
                  <a:cubicBezTo>
                    <a:pt x="595" y="0"/>
                    <a:pt x="436" y="532"/>
                    <a:pt x="436" y="532"/>
                  </a:cubicBezTo>
                  <a:lnTo>
                    <a:pt x="0" y="2548"/>
                  </a:lnTo>
                  <a:cubicBezTo>
                    <a:pt x="1984" y="2396"/>
                    <a:pt x="2311" y="292"/>
                    <a:pt x="1483" y="53"/>
                  </a:cubicBezTo>
                  <a:cubicBezTo>
                    <a:pt x="1361" y="16"/>
                    <a:pt x="1253" y="0"/>
                    <a:pt x="115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687160" y="3984491"/>
              <a:ext cx="86665" cy="83384"/>
            </a:xfrm>
            <a:custGeom>
              <a:avLst/>
              <a:gdLst/>
              <a:ahLst/>
              <a:cxnLst/>
              <a:rect l="l" t="t" r="r" b="b"/>
              <a:pathLst>
                <a:path w="2377" h="2287" extrusionOk="0">
                  <a:moveTo>
                    <a:pt x="840" y="1"/>
                  </a:moveTo>
                  <a:cubicBezTo>
                    <a:pt x="766" y="1"/>
                    <a:pt x="693" y="10"/>
                    <a:pt x="622" y="29"/>
                  </a:cubicBezTo>
                  <a:cubicBezTo>
                    <a:pt x="1" y="204"/>
                    <a:pt x="469" y="2165"/>
                    <a:pt x="1330" y="2263"/>
                  </a:cubicBezTo>
                  <a:cubicBezTo>
                    <a:pt x="1470" y="2279"/>
                    <a:pt x="1591" y="2286"/>
                    <a:pt x="1697" y="2286"/>
                  </a:cubicBezTo>
                  <a:cubicBezTo>
                    <a:pt x="2239" y="2286"/>
                    <a:pt x="2377" y="2111"/>
                    <a:pt x="2377" y="2111"/>
                  </a:cubicBezTo>
                  <a:lnTo>
                    <a:pt x="2028" y="541"/>
                  </a:lnTo>
                  <a:cubicBezTo>
                    <a:pt x="2028" y="541"/>
                    <a:pt x="1419" y="1"/>
                    <a:pt x="840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854654" y="4123219"/>
              <a:ext cx="63003" cy="14949"/>
            </a:xfrm>
            <a:custGeom>
              <a:avLst/>
              <a:gdLst/>
              <a:ahLst/>
              <a:cxnLst/>
              <a:rect l="l" t="t" r="r" b="b"/>
              <a:pathLst>
                <a:path w="1728" h="410" extrusionOk="0">
                  <a:moveTo>
                    <a:pt x="1698" y="0"/>
                  </a:moveTo>
                  <a:cubicBezTo>
                    <a:pt x="1627" y="0"/>
                    <a:pt x="1361" y="159"/>
                    <a:pt x="954" y="224"/>
                  </a:cubicBezTo>
                  <a:cubicBezTo>
                    <a:pt x="839" y="244"/>
                    <a:pt x="737" y="252"/>
                    <a:pt x="648" y="252"/>
                  </a:cubicBezTo>
                  <a:cubicBezTo>
                    <a:pt x="360" y="252"/>
                    <a:pt x="213" y="169"/>
                    <a:pt x="213" y="169"/>
                  </a:cubicBezTo>
                  <a:cubicBezTo>
                    <a:pt x="160" y="146"/>
                    <a:pt x="58" y="81"/>
                    <a:pt x="21" y="81"/>
                  </a:cubicBezTo>
                  <a:cubicBezTo>
                    <a:pt x="5" y="81"/>
                    <a:pt x="0" y="93"/>
                    <a:pt x="17" y="126"/>
                  </a:cubicBezTo>
                  <a:cubicBezTo>
                    <a:pt x="55" y="221"/>
                    <a:pt x="388" y="410"/>
                    <a:pt x="786" y="410"/>
                  </a:cubicBezTo>
                  <a:cubicBezTo>
                    <a:pt x="841" y="410"/>
                    <a:pt x="897" y="406"/>
                    <a:pt x="954" y="398"/>
                  </a:cubicBezTo>
                  <a:cubicBezTo>
                    <a:pt x="1412" y="344"/>
                    <a:pt x="1728" y="82"/>
                    <a:pt x="1717" y="17"/>
                  </a:cubicBezTo>
                  <a:cubicBezTo>
                    <a:pt x="1717" y="5"/>
                    <a:pt x="1710" y="0"/>
                    <a:pt x="169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821877" y="401216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42" y="0"/>
                    <a:pt x="0" y="175"/>
                    <a:pt x="0" y="382"/>
                  </a:cubicBezTo>
                  <a:cubicBezTo>
                    <a:pt x="0" y="589"/>
                    <a:pt x="142" y="763"/>
                    <a:pt x="306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75"/>
                    <a:pt x="480" y="0"/>
                    <a:pt x="306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931146" y="4007388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42" y="1"/>
                    <a:pt x="0" y="175"/>
                    <a:pt x="0" y="382"/>
                  </a:cubicBezTo>
                  <a:cubicBezTo>
                    <a:pt x="0" y="600"/>
                    <a:pt x="142" y="763"/>
                    <a:pt x="306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5"/>
                    <a:pt x="480" y="1"/>
                    <a:pt x="30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5779402" y="3975121"/>
              <a:ext cx="87796" cy="25267"/>
            </a:xfrm>
            <a:custGeom>
              <a:avLst/>
              <a:gdLst/>
              <a:ahLst/>
              <a:cxnLst/>
              <a:rect l="l" t="t" r="r" b="b"/>
              <a:pathLst>
                <a:path w="2408" h="693" extrusionOk="0">
                  <a:moveTo>
                    <a:pt x="1304" y="1"/>
                  </a:moveTo>
                  <a:cubicBezTo>
                    <a:pt x="1171" y="1"/>
                    <a:pt x="1047" y="15"/>
                    <a:pt x="936" y="46"/>
                  </a:cubicBezTo>
                  <a:cubicBezTo>
                    <a:pt x="489" y="151"/>
                    <a:pt x="1" y="693"/>
                    <a:pt x="225" y="693"/>
                  </a:cubicBezTo>
                  <a:cubicBezTo>
                    <a:pt x="236" y="693"/>
                    <a:pt x="247" y="692"/>
                    <a:pt x="261" y="689"/>
                  </a:cubicBezTo>
                  <a:cubicBezTo>
                    <a:pt x="501" y="657"/>
                    <a:pt x="511" y="341"/>
                    <a:pt x="1133" y="253"/>
                  </a:cubicBezTo>
                  <a:cubicBezTo>
                    <a:pt x="1174" y="249"/>
                    <a:pt x="1214" y="246"/>
                    <a:pt x="1253" y="246"/>
                  </a:cubicBezTo>
                  <a:cubicBezTo>
                    <a:pt x="1715" y="246"/>
                    <a:pt x="2064" y="553"/>
                    <a:pt x="2224" y="553"/>
                  </a:cubicBezTo>
                  <a:cubicBezTo>
                    <a:pt x="2235" y="553"/>
                    <a:pt x="2246" y="551"/>
                    <a:pt x="2255" y="548"/>
                  </a:cubicBezTo>
                  <a:cubicBezTo>
                    <a:pt x="2408" y="504"/>
                    <a:pt x="2288" y="188"/>
                    <a:pt x="1928" y="90"/>
                  </a:cubicBezTo>
                  <a:cubicBezTo>
                    <a:pt x="1709" y="32"/>
                    <a:pt x="1497" y="1"/>
                    <a:pt x="1304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5910874" y="3975121"/>
              <a:ext cx="88160" cy="25267"/>
            </a:xfrm>
            <a:custGeom>
              <a:avLst/>
              <a:gdLst/>
              <a:ahLst/>
              <a:cxnLst/>
              <a:rect l="l" t="t" r="r" b="b"/>
              <a:pathLst>
                <a:path w="2418" h="693" extrusionOk="0">
                  <a:moveTo>
                    <a:pt x="1115" y="1"/>
                  </a:moveTo>
                  <a:cubicBezTo>
                    <a:pt x="923" y="1"/>
                    <a:pt x="711" y="32"/>
                    <a:pt x="491" y="90"/>
                  </a:cubicBezTo>
                  <a:cubicBezTo>
                    <a:pt x="131" y="188"/>
                    <a:pt x="1" y="504"/>
                    <a:pt x="153" y="548"/>
                  </a:cubicBezTo>
                  <a:cubicBezTo>
                    <a:pt x="163" y="551"/>
                    <a:pt x="173" y="553"/>
                    <a:pt x="185" y="553"/>
                  </a:cubicBezTo>
                  <a:cubicBezTo>
                    <a:pt x="345" y="553"/>
                    <a:pt x="703" y="246"/>
                    <a:pt x="1166" y="246"/>
                  </a:cubicBezTo>
                  <a:cubicBezTo>
                    <a:pt x="1206" y="246"/>
                    <a:pt x="1246" y="249"/>
                    <a:pt x="1287" y="253"/>
                  </a:cubicBezTo>
                  <a:cubicBezTo>
                    <a:pt x="1908" y="341"/>
                    <a:pt x="1919" y="657"/>
                    <a:pt x="2158" y="689"/>
                  </a:cubicBezTo>
                  <a:cubicBezTo>
                    <a:pt x="2172" y="692"/>
                    <a:pt x="2184" y="693"/>
                    <a:pt x="2194" y="693"/>
                  </a:cubicBezTo>
                  <a:cubicBezTo>
                    <a:pt x="2418" y="693"/>
                    <a:pt x="1920" y="151"/>
                    <a:pt x="1483" y="46"/>
                  </a:cubicBezTo>
                  <a:cubicBezTo>
                    <a:pt x="1372" y="15"/>
                    <a:pt x="1248" y="1"/>
                    <a:pt x="111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490213" y="4448035"/>
              <a:ext cx="17501" cy="6381"/>
            </a:xfrm>
            <a:custGeom>
              <a:avLst/>
              <a:gdLst/>
              <a:ahLst/>
              <a:cxnLst/>
              <a:rect l="l" t="t" r="r" b="b"/>
              <a:pathLst>
                <a:path w="480" h="175" extrusionOk="0">
                  <a:moveTo>
                    <a:pt x="480" y="1"/>
                  </a:moveTo>
                  <a:cubicBezTo>
                    <a:pt x="371" y="44"/>
                    <a:pt x="207" y="99"/>
                    <a:pt x="0" y="175"/>
                  </a:cubicBezTo>
                  <a:cubicBezTo>
                    <a:pt x="207" y="99"/>
                    <a:pt x="371" y="44"/>
                    <a:pt x="480" y="1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278020" y="3739995"/>
              <a:ext cx="565057" cy="659233"/>
            </a:xfrm>
            <a:custGeom>
              <a:avLst/>
              <a:gdLst/>
              <a:ahLst/>
              <a:cxnLst/>
              <a:rect l="l" t="t" r="r" b="b"/>
              <a:pathLst>
                <a:path w="15498" h="18081" extrusionOk="0">
                  <a:moveTo>
                    <a:pt x="7673" y="0"/>
                  </a:moveTo>
                  <a:cubicBezTo>
                    <a:pt x="6256" y="0"/>
                    <a:pt x="3978" y="610"/>
                    <a:pt x="2616" y="2845"/>
                  </a:cubicBezTo>
                  <a:cubicBezTo>
                    <a:pt x="0" y="7149"/>
                    <a:pt x="1352" y="17579"/>
                    <a:pt x="1352" y="17579"/>
                  </a:cubicBezTo>
                  <a:lnTo>
                    <a:pt x="14179" y="18080"/>
                  </a:lnTo>
                  <a:cubicBezTo>
                    <a:pt x="14179" y="18080"/>
                    <a:pt x="15498" y="7847"/>
                    <a:pt x="12631" y="3030"/>
                  </a:cubicBezTo>
                  <a:cubicBezTo>
                    <a:pt x="11215" y="643"/>
                    <a:pt x="9449" y="0"/>
                    <a:pt x="7673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188220" y="4285426"/>
              <a:ext cx="772077" cy="927542"/>
            </a:xfrm>
            <a:custGeom>
              <a:avLst/>
              <a:gdLst/>
              <a:ahLst/>
              <a:cxnLst/>
              <a:rect l="l" t="t" r="r" b="b"/>
              <a:pathLst>
                <a:path w="21176" h="25440" extrusionOk="0">
                  <a:moveTo>
                    <a:pt x="10156" y="0"/>
                  </a:moveTo>
                  <a:cubicBezTo>
                    <a:pt x="8649" y="0"/>
                    <a:pt x="6325" y="157"/>
                    <a:pt x="4589" y="984"/>
                  </a:cubicBezTo>
                  <a:cubicBezTo>
                    <a:pt x="3019" y="1725"/>
                    <a:pt x="807" y="5496"/>
                    <a:pt x="0" y="6716"/>
                  </a:cubicBezTo>
                  <a:lnTo>
                    <a:pt x="1755" y="25439"/>
                  </a:lnTo>
                  <a:lnTo>
                    <a:pt x="19748" y="22257"/>
                  </a:lnTo>
                  <a:lnTo>
                    <a:pt x="21176" y="6782"/>
                  </a:lnTo>
                  <a:cubicBezTo>
                    <a:pt x="21176" y="6782"/>
                    <a:pt x="17361" y="2041"/>
                    <a:pt x="16217" y="1355"/>
                  </a:cubicBezTo>
                  <a:cubicBezTo>
                    <a:pt x="15073" y="668"/>
                    <a:pt x="11683" y="58"/>
                    <a:pt x="11683" y="58"/>
                  </a:cubicBezTo>
                  <a:cubicBezTo>
                    <a:pt x="11683" y="58"/>
                    <a:pt x="11070" y="0"/>
                    <a:pt x="10156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369168" y="4487994"/>
              <a:ext cx="380934" cy="326281"/>
            </a:xfrm>
            <a:custGeom>
              <a:avLst/>
              <a:gdLst/>
              <a:ahLst/>
              <a:cxnLst/>
              <a:rect l="l" t="t" r="r" b="b"/>
              <a:pathLst>
                <a:path w="10448" h="8949" extrusionOk="0">
                  <a:moveTo>
                    <a:pt x="7698" y="0"/>
                  </a:moveTo>
                  <a:cubicBezTo>
                    <a:pt x="6202" y="0"/>
                    <a:pt x="5020" y="2566"/>
                    <a:pt x="5020" y="2566"/>
                  </a:cubicBezTo>
                  <a:cubicBezTo>
                    <a:pt x="5020" y="2566"/>
                    <a:pt x="4726" y="2000"/>
                    <a:pt x="3549" y="1150"/>
                  </a:cubicBezTo>
                  <a:cubicBezTo>
                    <a:pt x="3299" y="970"/>
                    <a:pt x="2987" y="883"/>
                    <a:pt x="2657" y="883"/>
                  </a:cubicBezTo>
                  <a:cubicBezTo>
                    <a:pt x="1449" y="883"/>
                    <a:pt x="0" y="2045"/>
                    <a:pt x="454" y="4048"/>
                  </a:cubicBezTo>
                  <a:cubicBezTo>
                    <a:pt x="901" y="5977"/>
                    <a:pt x="3505" y="7939"/>
                    <a:pt x="4737" y="8767"/>
                  </a:cubicBezTo>
                  <a:cubicBezTo>
                    <a:pt x="4923" y="8888"/>
                    <a:pt x="5135" y="8948"/>
                    <a:pt x="5345" y="8948"/>
                  </a:cubicBezTo>
                  <a:cubicBezTo>
                    <a:pt x="5590" y="8948"/>
                    <a:pt x="5834" y="8866"/>
                    <a:pt x="6034" y="8702"/>
                  </a:cubicBezTo>
                  <a:cubicBezTo>
                    <a:pt x="8976" y="6326"/>
                    <a:pt x="10447" y="1814"/>
                    <a:pt x="8660" y="376"/>
                  </a:cubicBezTo>
                  <a:cubicBezTo>
                    <a:pt x="8331" y="110"/>
                    <a:pt x="8008" y="0"/>
                    <a:pt x="7698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463196" y="4151621"/>
              <a:ext cx="204249" cy="259304"/>
            </a:xfrm>
            <a:custGeom>
              <a:avLst/>
              <a:gdLst/>
              <a:ahLst/>
              <a:cxnLst/>
              <a:rect l="l" t="t" r="r" b="b"/>
              <a:pathLst>
                <a:path w="5602" h="7112" extrusionOk="0">
                  <a:moveTo>
                    <a:pt x="4436" y="1"/>
                  </a:moveTo>
                  <a:lnTo>
                    <a:pt x="1253" y="774"/>
                  </a:lnTo>
                  <a:cubicBezTo>
                    <a:pt x="1253" y="774"/>
                    <a:pt x="1188" y="2649"/>
                    <a:pt x="1014" y="3706"/>
                  </a:cubicBezTo>
                  <a:cubicBezTo>
                    <a:pt x="839" y="4763"/>
                    <a:pt x="0" y="5003"/>
                    <a:pt x="0" y="5003"/>
                  </a:cubicBezTo>
                  <a:cubicBezTo>
                    <a:pt x="0" y="5003"/>
                    <a:pt x="578" y="6856"/>
                    <a:pt x="2376" y="7095"/>
                  </a:cubicBezTo>
                  <a:cubicBezTo>
                    <a:pt x="2458" y="7106"/>
                    <a:pt x="2539" y="7111"/>
                    <a:pt x="2620" y="7111"/>
                  </a:cubicBezTo>
                  <a:cubicBezTo>
                    <a:pt x="4301" y="7111"/>
                    <a:pt x="5602" y="4828"/>
                    <a:pt x="5602" y="4828"/>
                  </a:cubicBezTo>
                  <a:cubicBezTo>
                    <a:pt x="5602" y="4828"/>
                    <a:pt x="5068" y="4567"/>
                    <a:pt x="4719" y="4011"/>
                  </a:cubicBezTo>
                  <a:cubicBezTo>
                    <a:pt x="4370" y="3455"/>
                    <a:pt x="4436" y="1"/>
                    <a:pt x="443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503703" y="4151621"/>
              <a:ext cx="124000" cy="133589"/>
            </a:xfrm>
            <a:custGeom>
              <a:avLst/>
              <a:gdLst/>
              <a:ahLst/>
              <a:cxnLst/>
              <a:rect l="l" t="t" r="r" b="b"/>
              <a:pathLst>
                <a:path w="3401" h="3664" extrusionOk="0">
                  <a:moveTo>
                    <a:pt x="3325" y="1"/>
                  </a:moveTo>
                  <a:lnTo>
                    <a:pt x="142" y="774"/>
                  </a:lnTo>
                  <a:cubicBezTo>
                    <a:pt x="142" y="774"/>
                    <a:pt x="110" y="1930"/>
                    <a:pt x="1" y="2932"/>
                  </a:cubicBezTo>
                  <a:cubicBezTo>
                    <a:pt x="480" y="3368"/>
                    <a:pt x="1036" y="3641"/>
                    <a:pt x="1701" y="3662"/>
                  </a:cubicBezTo>
                  <a:cubicBezTo>
                    <a:pt x="1727" y="3663"/>
                    <a:pt x="1754" y="3664"/>
                    <a:pt x="1780" y="3664"/>
                  </a:cubicBezTo>
                  <a:cubicBezTo>
                    <a:pt x="2430" y="3664"/>
                    <a:pt x="2961" y="3406"/>
                    <a:pt x="3401" y="2987"/>
                  </a:cubicBezTo>
                  <a:cubicBezTo>
                    <a:pt x="3292" y="1777"/>
                    <a:pt x="3325" y="1"/>
                    <a:pt x="3325" y="1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416674" y="3987517"/>
              <a:ext cx="287341" cy="245667"/>
            </a:xfrm>
            <a:custGeom>
              <a:avLst/>
              <a:gdLst/>
              <a:ahLst/>
              <a:cxnLst/>
              <a:rect l="l" t="t" r="r" b="b"/>
              <a:pathLst>
                <a:path w="7881" h="6738" extrusionOk="0">
                  <a:moveTo>
                    <a:pt x="7880" y="1"/>
                  </a:moveTo>
                  <a:lnTo>
                    <a:pt x="1" y="12"/>
                  </a:lnTo>
                  <a:cubicBezTo>
                    <a:pt x="1" y="12"/>
                    <a:pt x="535" y="6616"/>
                    <a:pt x="4088" y="6736"/>
                  </a:cubicBezTo>
                  <a:cubicBezTo>
                    <a:pt x="4119" y="6737"/>
                    <a:pt x="4149" y="6737"/>
                    <a:pt x="4179" y="6737"/>
                  </a:cubicBezTo>
                  <a:cubicBezTo>
                    <a:pt x="7645" y="6737"/>
                    <a:pt x="7880" y="1"/>
                    <a:pt x="7880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437347" y="3972642"/>
              <a:ext cx="102781" cy="31647"/>
            </a:xfrm>
            <a:custGeom>
              <a:avLst/>
              <a:gdLst/>
              <a:ahLst/>
              <a:cxnLst/>
              <a:rect l="l" t="t" r="r" b="b"/>
              <a:pathLst>
                <a:path w="2819" h="868" extrusionOk="0">
                  <a:moveTo>
                    <a:pt x="1478" y="1"/>
                  </a:moveTo>
                  <a:cubicBezTo>
                    <a:pt x="1447" y="1"/>
                    <a:pt x="1416" y="2"/>
                    <a:pt x="1385" y="5"/>
                  </a:cubicBezTo>
                  <a:cubicBezTo>
                    <a:pt x="655" y="82"/>
                    <a:pt x="1" y="594"/>
                    <a:pt x="1" y="594"/>
                  </a:cubicBezTo>
                  <a:cubicBezTo>
                    <a:pt x="1" y="594"/>
                    <a:pt x="606" y="283"/>
                    <a:pt x="1274" y="283"/>
                  </a:cubicBezTo>
                  <a:cubicBezTo>
                    <a:pt x="1704" y="283"/>
                    <a:pt x="2159" y="412"/>
                    <a:pt x="2496" y="834"/>
                  </a:cubicBezTo>
                  <a:cubicBezTo>
                    <a:pt x="2496" y="834"/>
                    <a:pt x="2540" y="868"/>
                    <a:pt x="2604" y="868"/>
                  </a:cubicBezTo>
                  <a:cubicBezTo>
                    <a:pt x="2637" y="868"/>
                    <a:pt x="2674" y="859"/>
                    <a:pt x="2714" y="834"/>
                  </a:cubicBezTo>
                  <a:cubicBezTo>
                    <a:pt x="2819" y="771"/>
                    <a:pt x="2165" y="1"/>
                    <a:pt x="147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600429" y="3976616"/>
              <a:ext cx="100411" cy="31246"/>
            </a:xfrm>
            <a:custGeom>
              <a:avLst/>
              <a:gdLst/>
              <a:ahLst/>
              <a:cxnLst/>
              <a:rect l="l" t="t" r="r" b="b"/>
              <a:pathLst>
                <a:path w="2754" h="857" extrusionOk="0">
                  <a:moveTo>
                    <a:pt x="1318" y="0"/>
                  </a:moveTo>
                  <a:cubicBezTo>
                    <a:pt x="634" y="0"/>
                    <a:pt x="1" y="760"/>
                    <a:pt x="105" y="823"/>
                  </a:cubicBezTo>
                  <a:cubicBezTo>
                    <a:pt x="141" y="848"/>
                    <a:pt x="176" y="857"/>
                    <a:pt x="207" y="857"/>
                  </a:cubicBezTo>
                  <a:cubicBezTo>
                    <a:pt x="268" y="857"/>
                    <a:pt x="312" y="823"/>
                    <a:pt x="312" y="823"/>
                  </a:cubicBezTo>
                  <a:cubicBezTo>
                    <a:pt x="645" y="404"/>
                    <a:pt x="1092" y="277"/>
                    <a:pt x="1513" y="277"/>
                  </a:cubicBezTo>
                  <a:cubicBezTo>
                    <a:pt x="2165" y="277"/>
                    <a:pt x="2753" y="583"/>
                    <a:pt x="2753" y="583"/>
                  </a:cubicBezTo>
                  <a:cubicBezTo>
                    <a:pt x="2753" y="583"/>
                    <a:pt x="2121" y="82"/>
                    <a:pt x="1413" y="5"/>
                  </a:cubicBezTo>
                  <a:cubicBezTo>
                    <a:pt x="1381" y="2"/>
                    <a:pt x="1349" y="0"/>
                    <a:pt x="13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559340" y="4026055"/>
              <a:ext cx="36569" cy="86848"/>
            </a:xfrm>
            <a:custGeom>
              <a:avLst/>
              <a:gdLst/>
              <a:ahLst/>
              <a:cxnLst/>
              <a:rect l="l" t="t" r="r" b="b"/>
              <a:pathLst>
                <a:path w="1003" h="2382" extrusionOk="0">
                  <a:moveTo>
                    <a:pt x="425" y="1"/>
                  </a:moveTo>
                  <a:cubicBezTo>
                    <a:pt x="425" y="1"/>
                    <a:pt x="349" y="1102"/>
                    <a:pt x="491" y="1418"/>
                  </a:cubicBezTo>
                  <a:cubicBezTo>
                    <a:pt x="622" y="1734"/>
                    <a:pt x="665" y="1799"/>
                    <a:pt x="676" y="2006"/>
                  </a:cubicBezTo>
                  <a:cubicBezTo>
                    <a:pt x="685" y="2172"/>
                    <a:pt x="396" y="2339"/>
                    <a:pt x="136" y="2339"/>
                  </a:cubicBezTo>
                  <a:cubicBezTo>
                    <a:pt x="89" y="2339"/>
                    <a:pt x="43" y="2334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200" y="2382"/>
                    <a:pt x="408" y="2382"/>
                  </a:cubicBezTo>
                  <a:cubicBezTo>
                    <a:pt x="568" y="2382"/>
                    <a:pt x="733" y="2347"/>
                    <a:pt x="818" y="2224"/>
                  </a:cubicBezTo>
                  <a:cubicBezTo>
                    <a:pt x="1003" y="1941"/>
                    <a:pt x="643" y="1407"/>
                    <a:pt x="578" y="1221"/>
                  </a:cubicBezTo>
                  <a:cubicBezTo>
                    <a:pt x="513" y="1025"/>
                    <a:pt x="425" y="1"/>
                    <a:pt x="425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463196" y="4048696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796" y="1"/>
                  </a:moveTo>
                  <a:cubicBezTo>
                    <a:pt x="360" y="1"/>
                    <a:pt x="0" y="143"/>
                    <a:pt x="0" y="328"/>
                  </a:cubicBezTo>
                  <a:cubicBezTo>
                    <a:pt x="0" y="513"/>
                    <a:pt x="360" y="655"/>
                    <a:pt x="796" y="655"/>
                  </a:cubicBezTo>
                  <a:cubicBezTo>
                    <a:pt x="1242" y="655"/>
                    <a:pt x="1602" y="513"/>
                    <a:pt x="1602" y="328"/>
                  </a:cubicBezTo>
                  <a:cubicBezTo>
                    <a:pt x="1602" y="143"/>
                    <a:pt x="1242" y="1"/>
                    <a:pt x="796" y="1"/>
                  </a:cubicBezTo>
                  <a:close/>
                </a:path>
              </a:pathLst>
            </a:custGeom>
            <a:solidFill>
              <a:srgbClr val="F6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611403" y="4051102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0" y="153"/>
                    <a:pt x="0" y="327"/>
                  </a:cubicBezTo>
                  <a:cubicBezTo>
                    <a:pt x="0" y="513"/>
                    <a:pt x="349" y="654"/>
                    <a:pt x="785" y="654"/>
                  </a:cubicBezTo>
                  <a:cubicBezTo>
                    <a:pt x="1221" y="654"/>
                    <a:pt x="1569" y="513"/>
                    <a:pt x="1569" y="327"/>
                  </a:cubicBezTo>
                  <a:cubicBezTo>
                    <a:pt x="1569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6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536698" y="4137329"/>
              <a:ext cx="74743" cy="26361"/>
            </a:xfrm>
            <a:custGeom>
              <a:avLst/>
              <a:gdLst/>
              <a:ahLst/>
              <a:cxnLst/>
              <a:rect l="l" t="t" r="r" b="b"/>
              <a:pathLst>
                <a:path w="2050" h="723" extrusionOk="0">
                  <a:moveTo>
                    <a:pt x="2049" y="0"/>
                  </a:moveTo>
                  <a:lnTo>
                    <a:pt x="2049" y="0"/>
                  </a:lnTo>
                  <a:cubicBezTo>
                    <a:pt x="2049" y="0"/>
                    <a:pt x="1482" y="316"/>
                    <a:pt x="894" y="338"/>
                  </a:cubicBezTo>
                  <a:cubicBezTo>
                    <a:pt x="867" y="339"/>
                    <a:pt x="841" y="340"/>
                    <a:pt x="815" y="340"/>
                  </a:cubicBezTo>
                  <a:cubicBezTo>
                    <a:pt x="278" y="340"/>
                    <a:pt x="0" y="131"/>
                    <a:pt x="0" y="131"/>
                  </a:cubicBezTo>
                  <a:lnTo>
                    <a:pt x="0" y="131"/>
                  </a:lnTo>
                  <a:cubicBezTo>
                    <a:pt x="0" y="131"/>
                    <a:pt x="452" y="723"/>
                    <a:pt x="989" y="723"/>
                  </a:cubicBezTo>
                  <a:cubicBezTo>
                    <a:pt x="1011" y="723"/>
                    <a:pt x="1034" y="722"/>
                    <a:pt x="1057" y="720"/>
                  </a:cubicBezTo>
                  <a:cubicBezTo>
                    <a:pt x="1613" y="665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457618" y="5111193"/>
              <a:ext cx="17136" cy="12360"/>
            </a:xfrm>
            <a:custGeom>
              <a:avLst/>
              <a:gdLst/>
              <a:ahLst/>
              <a:cxnLst/>
              <a:rect l="l" t="t" r="r" b="b"/>
              <a:pathLst>
                <a:path w="470" h="339" extrusionOk="0">
                  <a:moveTo>
                    <a:pt x="0" y="1"/>
                  </a:moveTo>
                  <a:cubicBezTo>
                    <a:pt x="153" y="110"/>
                    <a:pt x="316" y="218"/>
                    <a:pt x="469" y="338"/>
                  </a:cubicBezTo>
                  <a:cubicBezTo>
                    <a:pt x="316" y="218"/>
                    <a:pt x="153" y="110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453243" y="5108422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1" y="0"/>
                  </a:moveTo>
                  <a:cubicBezTo>
                    <a:pt x="44" y="22"/>
                    <a:pt x="77" y="55"/>
                    <a:pt x="120" y="77"/>
                  </a:cubicBezTo>
                  <a:cubicBezTo>
                    <a:pt x="77" y="55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5099108" y="4907349"/>
              <a:ext cx="803068" cy="371163"/>
            </a:xfrm>
            <a:custGeom>
              <a:avLst/>
              <a:gdLst/>
              <a:ahLst/>
              <a:cxnLst/>
              <a:rect l="l" t="t" r="r" b="b"/>
              <a:pathLst>
                <a:path w="22026" h="10180" extrusionOk="0">
                  <a:moveTo>
                    <a:pt x="8207" y="1"/>
                  </a:moveTo>
                  <a:lnTo>
                    <a:pt x="1635" y="4415"/>
                  </a:lnTo>
                  <a:lnTo>
                    <a:pt x="197" y="7215"/>
                  </a:lnTo>
                  <a:lnTo>
                    <a:pt x="1" y="10180"/>
                  </a:lnTo>
                  <a:lnTo>
                    <a:pt x="22026" y="10180"/>
                  </a:lnTo>
                  <a:cubicBezTo>
                    <a:pt x="21644" y="7281"/>
                    <a:pt x="21241" y="4622"/>
                    <a:pt x="20958" y="4055"/>
                  </a:cubicBezTo>
                  <a:cubicBezTo>
                    <a:pt x="20282" y="2704"/>
                    <a:pt x="14125" y="284"/>
                    <a:pt x="14125" y="284"/>
                  </a:cubicBezTo>
                  <a:lnTo>
                    <a:pt x="8207" y="1"/>
                  </a:ln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5363329" y="4907349"/>
              <a:ext cx="315160" cy="112370"/>
            </a:xfrm>
            <a:custGeom>
              <a:avLst/>
              <a:gdLst/>
              <a:ahLst/>
              <a:cxnLst/>
              <a:rect l="l" t="t" r="r" b="b"/>
              <a:pathLst>
                <a:path w="8644" h="3082" extrusionOk="0">
                  <a:moveTo>
                    <a:pt x="960" y="1"/>
                  </a:moveTo>
                  <a:lnTo>
                    <a:pt x="12" y="633"/>
                  </a:lnTo>
                  <a:cubicBezTo>
                    <a:pt x="1" y="1145"/>
                    <a:pt x="164" y="2311"/>
                    <a:pt x="1766" y="2758"/>
                  </a:cubicBezTo>
                  <a:cubicBezTo>
                    <a:pt x="2556" y="2980"/>
                    <a:pt x="3357" y="3081"/>
                    <a:pt x="4117" y="3081"/>
                  </a:cubicBezTo>
                  <a:cubicBezTo>
                    <a:pt x="5371" y="3081"/>
                    <a:pt x="6511" y="2805"/>
                    <a:pt x="7292" y="2344"/>
                  </a:cubicBezTo>
                  <a:cubicBezTo>
                    <a:pt x="8044" y="1897"/>
                    <a:pt x="8436" y="1374"/>
                    <a:pt x="8643" y="1025"/>
                  </a:cubicBezTo>
                  <a:cubicBezTo>
                    <a:pt x="7630" y="578"/>
                    <a:pt x="6878" y="284"/>
                    <a:pt x="6878" y="284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388376" y="4778210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61" y="1"/>
                  </a:moveTo>
                  <a:lnTo>
                    <a:pt x="0" y="4306"/>
                  </a:lnTo>
                  <a:cubicBezTo>
                    <a:pt x="0" y="4306"/>
                    <a:pt x="1079" y="5744"/>
                    <a:pt x="2834" y="5984"/>
                  </a:cubicBezTo>
                  <a:cubicBezTo>
                    <a:pt x="2913" y="5995"/>
                    <a:pt x="2998" y="6001"/>
                    <a:pt x="3086" y="6001"/>
                  </a:cubicBezTo>
                  <a:cubicBezTo>
                    <a:pt x="4450" y="6001"/>
                    <a:pt x="6823" y="4741"/>
                    <a:pt x="6823" y="4556"/>
                  </a:cubicBezTo>
                  <a:cubicBezTo>
                    <a:pt x="6823" y="4349"/>
                    <a:pt x="5657" y="121"/>
                    <a:pt x="5657" y="121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410215" y="4778210"/>
              <a:ext cx="194733" cy="95635"/>
            </a:xfrm>
            <a:custGeom>
              <a:avLst/>
              <a:gdLst/>
              <a:ahLst/>
              <a:cxnLst/>
              <a:rect l="l" t="t" r="r" b="b"/>
              <a:pathLst>
                <a:path w="5341" h="2623" extrusionOk="0">
                  <a:moveTo>
                    <a:pt x="262" y="1"/>
                  </a:moveTo>
                  <a:lnTo>
                    <a:pt x="1" y="1309"/>
                  </a:lnTo>
                  <a:cubicBezTo>
                    <a:pt x="668" y="2048"/>
                    <a:pt x="2071" y="2623"/>
                    <a:pt x="2942" y="2623"/>
                  </a:cubicBezTo>
                  <a:cubicBezTo>
                    <a:pt x="2996" y="2623"/>
                    <a:pt x="3047" y="2621"/>
                    <a:pt x="3096" y="2616"/>
                  </a:cubicBezTo>
                  <a:cubicBezTo>
                    <a:pt x="3761" y="2562"/>
                    <a:pt x="4687" y="1952"/>
                    <a:pt x="5341" y="1156"/>
                  </a:cubicBezTo>
                  <a:cubicBezTo>
                    <a:pt x="5177" y="557"/>
                    <a:pt x="5058" y="121"/>
                    <a:pt x="5058" y="121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356182" y="4429951"/>
              <a:ext cx="296857" cy="406565"/>
            </a:xfrm>
            <a:custGeom>
              <a:avLst/>
              <a:gdLst/>
              <a:ahLst/>
              <a:cxnLst/>
              <a:rect l="l" t="t" r="r" b="b"/>
              <a:pathLst>
                <a:path w="8142" h="11151" extrusionOk="0">
                  <a:moveTo>
                    <a:pt x="2674" y="0"/>
                  </a:moveTo>
                  <a:cubicBezTo>
                    <a:pt x="2446" y="0"/>
                    <a:pt x="2236" y="53"/>
                    <a:pt x="2050" y="170"/>
                  </a:cubicBezTo>
                  <a:cubicBezTo>
                    <a:pt x="197" y="1325"/>
                    <a:pt x="1" y="3886"/>
                    <a:pt x="1" y="3886"/>
                  </a:cubicBezTo>
                  <a:cubicBezTo>
                    <a:pt x="1" y="3886"/>
                    <a:pt x="742" y="8943"/>
                    <a:pt x="1428" y="9760"/>
                  </a:cubicBezTo>
                  <a:cubicBezTo>
                    <a:pt x="2077" y="10543"/>
                    <a:pt x="3534" y="11150"/>
                    <a:pt x="4437" y="11150"/>
                  </a:cubicBezTo>
                  <a:cubicBezTo>
                    <a:pt x="4490" y="11150"/>
                    <a:pt x="4540" y="11148"/>
                    <a:pt x="4589" y="11144"/>
                  </a:cubicBezTo>
                  <a:cubicBezTo>
                    <a:pt x="5472" y="11068"/>
                    <a:pt x="6856" y="9978"/>
                    <a:pt x="7401" y="8812"/>
                  </a:cubicBezTo>
                  <a:cubicBezTo>
                    <a:pt x="7945" y="7635"/>
                    <a:pt x="8142" y="4246"/>
                    <a:pt x="8142" y="4246"/>
                  </a:cubicBezTo>
                  <a:cubicBezTo>
                    <a:pt x="8142" y="4246"/>
                    <a:pt x="4717" y="0"/>
                    <a:pt x="2674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310900" y="4332750"/>
              <a:ext cx="454984" cy="337838"/>
            </a:xfrm>
            <a:custGeom>
              <a:avLst/>
              <a:gdLst/>
              <a:ahLst/>
              <a:cxnLst/>
              <a:rect l="l" t="t" r="r" b="b"/>
              <a:pathLst>
                <a:path w="12479" h="9266" extrusionOk="0">
                  <a:moveTo>
                    <a:pt x="4880" y="0"/>
                  </a:moveTo>
                  <a:cubicBezTo>
                    <a:pt x="4844" y="0"/>
                    <a:pt x="4809" y="1"/>
                    <a:pt x="4774" y="2"/>
                  </a:cubicBezTo>
                  <a:cubicBezTo>
                    <a:pt x="3455" y="46"/>
                    <a:pt x="1635" y="1659"/>
                    <a:pt x="1635" y="1659"/>
                  </a:cubicBezTo>
                  <a:cubicBezTo>
                    <a:pt x="1635" y="1659"/>
                    <a:pt x="611" y="2748"/>
                    <a:pt x="305" y="4536"/>
                  </a:cubicBezTo>
                  <a:cubicBezTo>
                    <a:pt x="0" y="6323"/>
                    <a:pt x="1613" y="8742"/>
                    <a:pt x="1613" y="8742"/>
                  </a:cubicBezTo>
                  <a:lnTo>
                    <a:pt x="1711" y="6944"/>
                  </a:lnTo>
                  <a:cubicBezTo>
                    <a:pt x="1711" y="6944"/>
                    <a:pt x="3651" y="4536"/>
                    <a:pt x="3902" y="3468"/>
                  </a:cubicBezTo>
                  <a:cubicBezTo>
                    <a:pt x="3902" y="3468"/>
                    <a:pt x="4894" y="5517"/>
                    <a:pt x="5929" y="5920"/>
                  </a:cubicBezTo>
                  <a:cubicBezTo>
                    <a:pt x="6100" y="5988"/>
                    <a:pt x="6248" y="6016"/>
                    <a:pt x="6375" y="6016"/>
                  </a:cubicBezTo>
                  <a:cubicBezTo>
                    <a:pt x="7024" y="6016"/>
                    <a:pt x="7139" y="5277"/>
                    <a:pt x="7139" y="5277"/>
                  </a:cubicBezTo>
                  <a:cubicBezTo>
                    <a:pt x="7139" y="5277"/>
                    <a:pt x="8130" y="6694"/>
                    <a:pt x="8577" y="6901"/>
                  </a:cubicBezTo>
                  <a:cubicBezTo>
                    <a:pt x="9013" y="7097"/>
                    <a:pt x="8926" y="7565"/>
                    <a:pt x="8926" y="7565"/>
                  </a:cubicBezTo>
                  <a:lnTo>
                    <a:pt x="9155" y="9266"/>
                  </a:lnTo>
                  <a:cubicBezTo>
                    <a:pt x="9155" y="9266"/>
                    <a:pt x="9634" y="8067"/>
                    <a:pt x="9983" y="7260"/>
                  </a:cubicBezTo>
                  <a:cubicBezTo>
                    <a:pt x="10277" y="5244"/>
                    <a:pt x="11160" y="4656"/>
                    <a:pt x="11541" y="4536"/>
                  </a:cubicBezTo>
                  <a:cubicBezTo>
                    <a:pt x="11934" y="4416"/>
                    <a:pt x="12479" y="3762"/>
                    <a:pt x="12065" y="2988"/>
                  </a:cubicBezTo>
                  <a:cubicBezTo>
                    <a:pt x="11661" y="2214"/>
                    <a:pt x="10604" y="2487"/>
                    <a:pt x="10550" y="2323"/>
                  </a:cubicBezTo>
                  <a:cubicBezTo>
                    <a:pt x="10495" y="2171"/>
                    <a:pt x="11291" y="1822"/>
                    <a:pt x="11193" y="1375"/>
                  </a:cubicBezTo>
                  <a:cubicBezTo>
                    <a:pt x="11117" y="997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2" y="617"/>
                    <a:pt x="9208" y="623"/>
                    <a:pt x="9102" y="623"/>
                  </a:cubicBezTo>
                  <a:cubicBezTo>
                    <a:pt x="8096" y="623"/>
                    <a:pt x="6092" y="0"/>
                    <a:pt x="488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5311957" y="4584830"/>
              <a:ext cx="66503" cy="109599"/>
            </a:xfrm>
            <a:custGeom>
              <a:avLst/>
              <a:gdLst/>
              <a:ahLst/>
              <a:cxnLst/>
              <a:rect l="l" t="t" r="r" b="b"/>
              <a:pathLst>
                <a:path w="1824" h="3006" extrusionOk="0">
                  <a:moveTo>
                    <a:pt x="1026" y="0"/>
                  </a:moveTo>
                  <a:cubicBezTo>
                    <a:pt x="494" y="0"/>
                    <a:pt x="1" y="1050"/>
                    <a:pt x="255" y="1774"/>
                  </a:cubicBezTo>
                  <a:cubicBezTo>
                    <a:pt x="549" y="2613"/>
                    <a:pt x="1824" y="3005"/>
                    <a:pt x="1824" y="3005"/>
                  </a:cubicBezTo>
                  <a:lnTo>
                    <a:pt x="1279" y="85"/>
                  </a:lnTo>
                  <a:cubicBezTo>
                    <a:pt x="1196" y="27"/>
                    <a:pt x="1110" y="0"/>
                    <a:pt x="1026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641477" y="4601492"/>
              <a:ext cx="59357" cy="95306"/>
            </a:xfrm>
            <a:custGeom>
              <a:avLst/>
              <a:gdLst/>
              <a:ahLst/>
              <a:cxnLst/>
              <a:rect l="l" t="t" r="r" b="b"/>
              <a:pathLst>
                <a:path w="1628" h="2614" extrusionOk="0">
                  <a:moveTo>
                    <a:pt x="817" y="1"/>
                  </a:moveTo>
                  <a:cubicBezTo>
                    <a:pt x="666" y="1"/>
                    <a:pt x="489" y="52"/>
                    <a:pt x="284" y="173"/>
                  </a:cubicBezTo>
                  <a:lnTo>
                    <a:pt x="1" y="2614"/>
                  </a:lnTo>
                  <a:cubicBezTo>
                    <a:pt x="1" y="2614"/>
                    <a:pt x="1014" y="1982"/>
                    <a:pt x="1352" y="1437"/>
                  </a:cubicBezTo>
                  <a:cubicBezTo>
                    <a:pt x="1627" y="1001"/>
                    <a:pt x="1483" y="1"/>
                    <a:pt x="817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416085" y="4639446"/>
              <a:ext cx="67670" cy="22022"/>
            </a:xfrm>
            <a:custGeom>
              <a:avLst/>
              <a:gdLst/>
              <a:ahLst/>
              <a:cxnLst/>
              <a:rect l="l" t="t" r="r" b="b"/>
              <a:pathLst>
                <a:path w="1856" h="604" extrusionOk="0">
                  <a:moveTo>
                    <a:pt x="1011" y="1"/>
                  </a:moveTo>
                  <a:cubicBezTo>
                    <a:pt x="428" y="1"/>
                    <a:pt x="25" y="505"/>
                    <a:pt x="25" y="505"/>
                  </a:cubicBezTo>
                  <a:cubicBezTo>
                    <a:pt x="1" y="576"/>
                    <a:pt x="18" y="603"/>
                    <a:pt x="65" y="603"/>
                  </a:cubicBezTo>
                  <a:cubicBezTo>
                    <a:pt x="225" y="603"/>
                    <a:pt x="725" y="273"/>
                    <a:pt x="995" y="265"/>
                  </a:cubicBezTo>
                  <a:cubicBezTo>
                    <a:pt x="1005" y="264"/>
                    <a:pt x="1014" y="264"/>
                    <a:pt x="1024" y="264"/>
                  </a:cubicBezTo>
                  <a:cubicBezTo>
                    <a:pt x="1346" y="264"/>
                    <a:pt x="1617" y="594"/>
                    <a:pt x="1733" y="594"/>
                  </a:cubicBezTo>
                  <a:cubicBezTo>
                    <a:pt x="1738" y="594"/>
                    <a:pt x="1743" y="593"/>
                    <a:pt x="1747" y="592"/>
                  </a:cubicBezTo>
                  <a:cubicBezTo>
                    <a:pt x="1856" y="559"/>
                    <a:pt x="1714" y="58"/>
                    <a:pt x="1082" y="3"/>
                  </a:cubicBezTo>
                  <a:cubicBezTo>
                    <a:pt x="1058" y="2"/>
                    <a:pt x="1035" y="1"/>
                    <a:pt x="101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515911" y="4645353"/>
              <a:ext cx="33835" cy="83348"/>
            </a:xfrm>
            <a:custGeom>
              <a:avLst/>
              <a:gdLst/>
              <a:ahLst/>
              <a:cxnLst/>
              <a:rect l="l" t="t" r="r" b="b"/>
              <a:pathLst>
                <a:path w="928" h="2286" extrusionOk="0">
                  <a:moveTo>
                    <a:pt x="59" y="0"/>
                  </a:moveTo>
                  <a:cubicBezTo>
                    <a:pt x="39" y="0"/>
                    <a:pt x="20" y="31"/>
                    <a:pt x="1" y="103"/>
                  </a:cubicBezTo>
                  <a:cubicBezTo>
                    <a:pt x="1" y="103"/>
                    <a:pt x="164" y="1389"/>
                    <a:pt x="458" y="1585"/>
                  </a:cubicBezTo>
                  <a:cubicBezTo>
                    <a:pt x="764" y="1781"/>
                    <a:pt x="448" y="2097"/>
                    <a:pt x="186" y="2239"/>
                  </a:cubicBezTo>
                  <a:cubicBezTo>
                    <a:pt x="123" y="2272"/>
                    <a:pt x="119" y="2286"/>
                    <a:pt x="151" y="2286"/>
                  </a:cubicBezTo>
                  <a:cubicBezTo>
                    <a:pt x="256" y="2286"/>
                    <a:pt x="762" y="2128"/>
                    <a:pt x="829" y="1978"/>
                  </a:cubicBezTo>
                  <a:cubicBezTo>
                    <a:pt x="927" y="1792"/>
                    <a:pt x="589" y="1618"/>
                    <a:pt x="415" y="1127"/>
                  </a:cubicBezTo>
                  <a:cubicBezTo>
                    <a:pt x="271" y="713"/>
                    <a:pt x="156" y="0"/>
                    <a:pt x="59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392788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438" y="1"/>
                  </a:moveTo>
                  <a:cubicBezTo>
                    <a:pt x="675" y="1"/>
                    <a:pt x="32" y="829"/>
                    <a:pt x="32" y="829"/>
                  </a:cubicBezTo>
                  <a:cubicBezTo>
                    <a:pt x="1" y="889"/>
                    <a:pt x="11" y="914"/>
                    <a:pt x="54" y="914"/>
                  </a:cubicBezTo>
                  <a:cubicBezTo>
                    <a:pt x="218" y="914"/>
                    <a:pt x="864" y="545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53" y="444"/>
                    <a:pt x="2532" y="802"/>
                    <a:pt x="2657" y="802"/>
                  </a:cubicBezTo>
                  <a:cubicBezTo>
                    <a:pt x="2672" y="802"/>
                    <a:pt x="2684" y="797"/>
                    <a:pt x="2691" y="785"/>
                  </a:cubicBezTo>
                  <a:cubicBezTo>
                    <a:pt x="2767" y="654"/>
                    <a:pt x="2190" y="1"/>
                    <a:pt x="14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538953" y="4639446"/>
              <a:ext cx="67597" cy="22022"/>
            </a:xfrm>
            <a:custGeom>
              <a:avLst/>
              <a:gdLst/>
              <a:ahLst/>
              <a:cxnLst/>
              <a:rect l="l" t="t" r="r" b="b"/>
              <a:pathLst>
                <a:path w="1854" h="604" extrusionOk="0">
                  <a:moveTo>
                    <a:pt x="836" y="1"/>
                  </a:moveTo>
                  <a:cubicBezTo>
                    <a:pt x="812" y="1"/>
                    <a:pt x="788" y="2"/>
                    <a:pt x="764" y="3"/>
                  </a:cubicBezTo>
                  <a:cubicBezTo>
                    <a:pt x="143" y="58"/>
                    <a:pt x="1" y="559"/>
                    <a:pt x="99" y="592"/>
                  </a:cubicBezTo>
                  <a:cubicBezTo>
                    <a:pt x="103" y="593"/>
                    <a:pt x="108" y="594"/>
                    <a:pt x="113" y="594"/>
                  </a:cubicBezTo>
                  <a:cubicBezTo>
                    <a:pt x="229" y="594"/>
                    <a:pt x="500" y="264"/>
                    <a:pt x="822" y="264"/>
                  </a:cubicBezTo>
                  <a:cubicBezTo>
                    <a:pt x="832" y="264"/>
                    <a:pt x="841" y="264"/>
                    <a:pt x="851" y="265"/>
                  </a:cubicBezTo>
                  <a:cubicBezTo>
                    <a:pt x="1121" y="273"/>
                    <a:pt x="1621" y="603"/>
                    <a:pt x="1786" y="603"/>
                  </a:cubicBezTo>
                  <a:cubicBezTo>
                    <a:pt x="1834" y="603"/>
                    <a:pt x="1854" y="576"/>
                    <a:pt x="1832" y="505"/>
                  </a:cubicBezTo>
                  <a:cubicBezTo>
                    <a:pt x="1832" y="505"/>
                    <a:pt x="1429" y="1"/>
                    <a:pt x="83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528635" y="4584721"/>
              <a:ext cx="100994" cy="33324"/>
            </a:xfrm>
            <a:custGeom>
              <a:avLst/>
              <a:gdLst/>
              <a:ahLst/>
              <a:cxnLst/>
              <a:rect l="l" t="t" r="r" b="b"/>
              <a:pathLst>
                <a:path w="2770" h="914" extrusionOk="0">
                  <a:moveTo>
                    <a:pt x="1341" y="1"/>
                  </a:moveTo>
                  <a:cubicBezTo>
                    <a:pt x="578" y="1"/>
                    <a:pt x="1" y="654"/>
                    <a:pt x="77" y="785"/>
                  </a:cubicBezTo>
                  <a:cubicBezTo>
                    <a:pt x="85" y="797"/>
                    <a:pt x="98" y="802"/>
                    <a:pt x="114" y="802"/>
                  </a:cubicBezTo>
                  <a:cubicBezTo>
                    <a:pt x="246" y="802"/>
                    <a:pt x="625" y="444"/>
                    <a:pt x="1158" y="444"/>
                  </a:cubicBezTo>
                  <a:cubicBezTo>
                    <a:pt x="1217" y="444"/>
                    <a:pt x="1278" y="448"/>
                    <a:pt x="1341" y="458"/>
                  </a:cubicBezTo>
                  <a:cubicBezTo>
                    <a:pt x="1904" y="545"/>
                    <a:pt x="2557" y="914"/>
                    <a:pt x="2719" y="914"/>
                  </a:cubicBezTo>
                  <a:cubicBezTo>
                    <a:pt x="2760" y="914"/>
                    <a:pt x="2769" y="889"/>
                    <a:pt x="2736" y="829"/>
                  </a:cubicBezTo>
                  <a:cubicBezTo>
                    <a:pt x="2736" y="829"/>
                    <a:pt x="2093" y="1"/>
                    <a:pt x="134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5480363" y="4757684"/>
              <a:ext cx="72154" cy="17100"/>
            </a:xfrm>
            <a:custGeom>
              <a:avLst/>
              <a:gdLst/>
              <a:ahLst/>
              <a:cxnLst/>
              <a:rect l="l" t="t" r="r" b="b"/>
              <a:pathLst>
                <a:path w="1979" h="469" extrusionOk="0">
                  <a:moveTo>
                    <a:pt x="1942" y="0"/>
                  </a:moveTo>
                  <a:cubicBezTo>
                    <a:pt x="1857" y="0"/>
                    <a:pt x="1557" y="185"/>
                    <a:pt x="1085" y="259"/>
                  </a:cubicBezTo>
                  <a:cubicBezTo>
                    <a:pt x="956" y="281"/>
                    <a:pt x="842" y="290"/>
                    <a:pt x="742" y="290"/>
                  </a:cubicBezTo>
                  <a:cubicBezTo>
                    <a:pt x="409" y="290"/>
                    <a:pt x="235" y="193"/>
                    <a:pt x="235" y="193"/>
                  </a:cubicBezTo>
                  <a:cubicBezTo>
                    <a:pt x="182" y="171"/>
                    <a:pt x="71" y="95"/>
                    <a:pt x="26" y="95"/>
                  </a:cubicBezTo>
                  <a:cubicBezTo>
                    <a:pt x="7" y="95"/>
                    <a:pt x="0" y="110"/>
                    <a:pt x="17" y="150"/>
                  </a:cubicBezTo>
                  <a:cubicBezTo>
                    <a:pt x="64" y="255"/>
                    <a:pt x="439" y="469"/>
                    <a:pt x="890" y="469"/>
                  </a:cubicBezTo>
                  <a:cubicBezTo>
                    <a:pt x="953" y="469"/>
                    <a:pt x="1019" y="464"/>
                    <a:pt x="1085" y="455"/>
                  </a:cubicBezTo>
                  <a:cubicBezTo>
                    <a:pt x="1619" y="390"/>
                    <a:pt x="1978" y="95"/>
                    <a:pt x="1967" y="19"/>
                  </a:cubicBezTo>
                  <a:cubicBezTo>
                    <a:pt x="1966" y="6"/>
                    <a:pt x="1957" y="0"/>
                    <a:pt x="194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8921" y="4491312"/>
              <a:ext cx="571037" cy="713449"/>
            </a:xfrm>
            <a:custGeom>
              <a:avLst/>
              <a:gdLst/>
              <a:ahLst/>
              <a:cxnLst/>
              <a:rect l="l" t="t" r="r" b="b"/>
              <a:pathLst>
                <a:path w="15662" h="19568" extrusionOk="0">
                  <a:moveTo>
                    <a:pt x="7015" y="1"/>
                  </a:moveTo>
                  <a:cubicBezTo>
                    <a:pt x="2488" y="1"/>
                    <a:pt x="1832" y="4041"/>
                    <a:pt x="1843" y="5113"/>
                  </a:cubicBezTo>
                  <a:cubicBezTo>
                    <a:pt x="1843" y="5832"/>
                    <a:pt x="1897" y="9112"/>
                    <a:pt x="1494" y="10169"/>
                  </a:cubicBezTo>
                  <a:cubicBezTo>
                    <a:pt x="1080" y="11227"/>
                    <a:pt x="1" y="14932"/>
                    <a:pt x="1821" y="16872"/>
                  </a:cubicBezTo>
                  <a:cubicBezTo>
                    <a:pt x="3641" y="18801"/>
                    <a:pt x="6322" y="18921"/>
                    <a:pt x="8033" y="19422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3"/>
                    <a:pt x="15116" y="17024"/>
                  </a:cubicBezTo>
                  <a:cubicBezTo>
                    <a:pt x="15661" y="14975"/>
                    <a:pt x="13166" y="13243"/>
                    <a:pt x="12959" y="11946"/>
                  </a:cubicBezTo>
                  <a:cubicBezTo>
                    <a:pt x="12752" y="10660"/>
                    <a:pt x="13362" y="6628"/>
                    <a:pt x="13253" y="5200"/>
                  </a:cubicBezTo>
                  <a:cubicBezTo>
                    <a:pt x="13144" y="3838"/>
                    <a:pt x="13264" y="78"/>
                    <a:pt x="7106" y="1"/>
                  </a:cubicBezTo>
                  <a:cubicBezTo>
                    <a:pt x="7076" y="1"/>
                    <a:pt x="7045" y="1"/>
                    <a:pt x="7015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546822" y="4999992"/>
              <a:ext cx="565057" cy="278518"/>
            </a:xfrm>
            <a:custGeom>
              <a:avLst/>
              <a:gdLst/>
              <a:ahLst/>
              <a:cxnLst/>
              <a:rect l="l" t="t" r="r" b="b"/>
              <a:pathLst>
                <a:path w="15498" h="7639" extrusionOk="0">
                  <a:moveTo>
                    <a:pt x="6427" y="0"/>
                  </a:moveTo>
                  <a:cubicBezTo>
                    <a:pt x="3743" y="0"/>
                    <a:pt x="1586" y="943"/>
                    <a:pt x="0" y="2091"/>
                  </a:cubicBezTo>
                  <a:lnTo>
                    <a:pt x="0" y="7639"/>
                  </a:lnTo>
                  <a:lnTo>
                    <a:pt x="15497" y="7639"/>
                  </a:lnTo>
                  <a:cubicBezTo>
                    <a:pt x="15443" y="6843"/>
                    <a:pt x="15367" y="6255"/>
                    <a:pt x="15279" y="5982"/>
                  </a:cubicBezTo>
                  <a:cubicBezTo>
                    <a:pt x="14724" y="4228"/>
                    <a:pt x="13699" y="3051"/>
                    <a:pt x="12315" y="2146"/>
                  </a:cubicBezTo>
                  <a:cubicBezTo>
                    <a:pt x="10942" y="1231"/>
                    <a:pt x="7651" y="64"/>
                    <a:pt x="7651" y="64"/>
                  </a:cubicBezTo>
                  <a:cubicBezTo>
                    <a:pt x="7231" y="21"/>
                    <a:pt x="6823" y="0"/>
                    <a:pt x="6427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704035" y="4882338"/>
              <a:ext cx="202025" cy="280122"/>
            </a:xfrm>
            <a:custGeom>
              <a:avLst/>
              <a:gdLst/>
              <a:ahLst/>
              <a:cxnLst/>
              <a:rect l="l" t="t" r="r" b="b"/>
              <a:pathLst>
                <a:path w="5541" h="7683" extrusionOk="0">
                  <a:moveTo>
                    <a:pt x="1203" y="0"/>
                  </a:moveTo>
                  <a:cubicBezTo>
                    <a:pt x="1203" y="0"/>
                    <a:pt x="1203" y="3466"/>
                    <a:pt x="592" y="4229"/>
                  </a:cubicBezTo>
                  <a:cubicBezTo>
                    <a:pt x="0" y="4956"/>
                    <a:pt x="319" y="7682"/>
                    <a:pt x="2416" y="7682"/>
                  </a:cubicBezTo>
                  <a:cubicBezTo>
                    <a:pt x="2519" y="7682"/>
                    <a:pt x="2627" y="7675"/>
                    <a:pt x="2739" y="7662"/>
                  </a:cubicBezTo>
                  <a:cubicBezTo>
                    <a:pt x="5137" y="7356"/>
                    <a:pt x="5540" y="5188"/>
                    <a:pt x="5137" y="4577"/>
                  </a:cubicBezTo>
                  <a:cubicBezTo>
                    <a:pt x="4723" y="3956"/>
                    <a:pt x="4374" y="3815"/>
                    <a:pt x="4254" y="2932"/>
                  </a:cubicBezTo>
                  <a:cubicBezTo>
                    <a:pt x="4134" y="2060"/>
                    <a:pt x="4134" y="262"/>
                    <a:pt x="4134" y="262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745088" y="4882338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7" y="0"/>
                  </a:moveTo>
                  <a:cubicBezTo>
                    <a:pt x="77" y="0"/>
                    <a:pt x="77" y="861"/>
                    <a:pt x="0" y="1820"/>
                  </a:cubicBezTo>
                  <a:cubicBezTo>
                    <a:pt x="22" y="1831"/>
                    <a:pt x="55" y="1864"/>
                    <a:pt x="77" y="1875"/>
                  </a:cubicBezTo>
                  <a:cubicBezTo>
                    <a:pt x="639" y="2254"/>
                    <a:pt x="1304" y="2445"/>
                    <a:pt x="1925" y="2445"/>
                  </a:cubicBezTo>
                  <a:cubicBezTo>
                    <a:pt x="2338" y="2445"/>
                    <a:pt x="2732" y="2361"/>
                    <a:pt x="3063" y="2191"/>
                  </a:cubicBezTo>
                  <a:cubicBezTo>
                    <a:pt x="3008" y="1308"/>
                    <a:pt x="3008" y="262"/>
                    <a:pt x="3008" y="262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675560" y="4628034"/>
              <a:ext cx="263460" cy="300795"/>
            </a:xfrm>
            <a:custGeom>
              <a:avLst/>
              <a:gdLst/>
              <a:ahLst/>
              <a:cxnLst/>
              <a:rect l="l" t="t" r="r" b="b"/>
              <a:pathLst>
                <a:path w="7226" h="8250" extrusionOk="0">
                  <a:moveTo>
                    <a:pt x="2005" y="0"/>
                  </a:moveTo>
                  <a:cubicBezTo>
                    <a:pt x="1689" y="959"/>
                    <a:pt x="501" y="1929"/>
                    <a:pt x="0" y="2300"/>
                  </a:cubicBezTo>
                  <a:cubicBezTo>
                    <a:pt x="164" y="4185"/>
                    <a:pt x="632" y="7008"/>
                    <a:pt x="1984" y="7771"/>
                  </a:cubicBezTo>
                  <a:cubicBezTo>
                    <a:pt x="2549" y="8093"/>
                    <a:pt x="3145" y="8249"/>
                    <a:pt x="3710" y="8249"/>
                  </a:cubicBezTo>
                  <a:cubicBezTo>
                    <a:pt x="4462" y="8249"/>
                    <a:pt x="5158" y="7973"/>
                    <a:pt x="5656" y="7444"/>
                  </a:cubicBezTo>
                  <a:cubicBezTo>
                    <a:pt x="6779" y="6245"/>
                    <a:pt x="7226" y="3433"/>
                    <a:pt x="7226" y="2071"/>
                  </a:cubicBezTo>
                  <a:lnTo>
                    <a:pt x="7226" y="2071"/>
                  </a:lnTo>
                  <a:cubicBezTo>
                    <a:pt x="7043" y="2087"/>
                    <a:pt x="6782" y="2100"/>
                    <a:pt x="6474" y="2100"/>
                  </a:cubicBezTo>
                  <a:cubicBezTo>
                    <a:pt x="5756" y="2100"/>
                    <a:pt x="4784" y="2032"/>
                    <a:pt x="3967" y="1788"/>
                  </a:cubicBezTo>
                  <a:cubicBezTo>
                    <a:pt x="3019" y="1504"/>
                    <a:pt x="2365" y="643"/>
                    <a:pt x="202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846700" y="4703651"/>
              <a:ext cx="87942" cy="28512"/>
            </a:xfrm>
            <a:custGeom>
              <a:avLst/>
              <a:gdLst/>
              <a:ahLst/>
              <a:cxnLst/>
              <a:rect l="l" t="t" r="r" b="b"/>
              <a:pathLst>
                <a:path w="2412" h="782" extrusionOk="0">
                  <a:moveTo>
                    <a:pt x="1165" y="0"/>
                  </a:moveTo>
                  <a:cubicBezTo>
                    <a:pt x="597" y="0"/>
                    <a:pt x="0" y="593"/>
                    <a:pt x="80" y="673"/>
                  </a:cubicBezTo>
                  <a:cubicBezTo>
                    <a:pt x="114" y="708"/>
                    <a:pt x="149" y="718"/>
                    <a:pt x="179" y="718"/>
                  </a:cubicBezTo>
                  <a:cubicBezTo>
                    <a:pt x="223" y="718"/>
                    <a:pt x="254" y="695"/>
                    <a:pt x="254" y="695"/>
                  </a:cubicBezTo>
                  <a:cubicBezTo>
                    <a:pt x="538" y="393"/>
                    <a:pt x="857" y="290"/>
                    <a:pt x="1160" y="290"/>
                  </a:cubicBezTo>
                  <a:cubicBezTo>
                    <a:pt x="1822" y="290"/>
                    <a:pt x="2412" y="782"/>
                    <a:pt x="2412" y="782"/>
                  </a:cubicBezTo>
                  <a:cubicBezTo>
                    <a:pt x="2412" y="782"/>
                    <a:pt x="2172" y="215"/>
                    <a:pt x="1333" y="19"/>
                  </a:cubicBezTo>
                  <a:cubicBezTo>
                    <a:pt x="1278" y="6"/>
                    <a:pt x="1221" y="0"/>
                    <a:pt x="116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691821" y="4703651"/>
              <a:ext cx="88379" cy="28512"/>
            </a:xfrm>
            <a:custGeom>
              <a:avLst/>
              <a:gdLst/>
              <a:ahLst/>
              <a:cxnLst/>
              <a:rect l="l" t="t" r="r" b="b"/>
              <a:pathLst>
                <a:path w="2424" h="782" extrusionOk="0">
                  <a:moveTo>
                    <a:pt x="1250" y="0"/>
                  </a:moveTo>
                  <a:cubicBezTo>
                    <a:pt x="1193" y="0"/>
                    <a:pt x="1136" y="6"/>
                    <a:pt x="1080" y="19"/>
                  </a:cubicBezTo>
                  <a:cubicBezTo>
                    <a:pt x="252" y="215"/>
                    <a:pt x="1" y="782"/>
                    <a:pt x="1" y="782"/>
                  </a:cubicBezTo>
                  <a:cubicBezTo>
                    <a:pt x="1" y="782"/>
                    <a:pt x="595" y="290"/>
                    <a:pt x="1257" y="290"/>
                  </a:cubicBezTo>
                  <a:cubicBezTo>
                    <a:pt x="1560" y="290"/>
                    <a:pt x="1878" y="393"/>
                    <a:pt x="2159" y="695"/>
                  </a:cubicBezTo>
                  <a:cubicBezTo>
                    <a:pt x="2159" y="695"/>
                    <a:pt x="2194" y="718"/>
                    <a:pt x="2241" y="718"/>
                  </a:cubicBezTo>
                  <a:cubicBezTo>
                    <a:pt x="2273" y="718"/>
                    <a:pt x="2309" y="708"/>
                    <a:pt x="2344" y="673"/>
                  </a:cubicBezTo>
                  <a:cubicBezTo>
                    <a:pt x="2423" y="593"/>
                    <a:pt x="1826" y="0"/>
                    <a:pt x="125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809439" y="4757574"/>
              <a:ext cx="26288" cy="78754"/>
            </a:xfrm>
            <a:custGeom>
              <a:avLst/>
              <a:gdLst/>
              <a:ahLst/>
              <a:cxnLst/>
              <a:rect l="l" t="t" r="r" b="b"/>
              <a:pathLst>
                <a:path w="721" h="2160" extrusionOk="0">
                  <a:moveTo>
                    <a:pt x="121" y="0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8"/>
                    <a:pt x="1" y="2158"/>
                  </a:cubicBezTo>
                  <a:cubicBezTo>
                    <a:pt x="1" y="2158"/>
                    <a:pt x="31" y="2159"/>
                    <a:pt x="78" y="2159"/>
                  </a:cubicBezTo>
                  <a:cubicBezTo>
                    <a:pt x="245" y="2159"/>
                    <a:pt x="623" y="2146"/>
                    <a:pt x="666" y="2027"/>
                  </a:cubicBezTo>
                  <a:cubicBezTo>
                    <a:pt x="720" y="1875"/>
                    <a:pt x="121" y="1"/>
                    <a:pt x="121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789970" y="4860900"/>
              <a:ext cx="47726" cy="14693"/>
            </a:xfrm>
            <a:custGeom>
              <a:avLst/>
              <a:gdLst/>
              <a:ahLst/>
              <a:cxnLst/>
              <a:rect l="l" t="t" r="r" b="b"/>
              <a:pathLst>
                <a:path w="1309" h="403" extrusionOk="0">
                  <a:moveTo>
                    <a:pt x="886" y="0"/>
                  </a:moveTo>
                  <a:cubicBezTo>
                    <a:pt x="854" y="0"/>
                    <a:pt x="826" y="6"/>
                    <a:pt x="807" y="22"/>
                  </a:cubicBezTo>
                  <a:cubicBezTo>
                    <a:pt x="740" y="69"/>
                    <a:pt x="680" y="85"/>
                    <a:pt x="626" y="85"/>
                  </a:cubicBezTo>
                  <a:cubicBezTo>
                    <a:pt x="530" y="85"/>
                    <a:pt x="452" y="35"/>
                    <a:pt x="382" y="22"/>
                  </a:cubicBezTo>
                  <a:cubicBezTo>
                    <a:pt x="378" y="21"/>
                    <a:pt x="373" y="21"/>
                    <a:pt x="368" y="21"/>
                  </a:cubicBezTo>
                  <a:cubicBezTo>
                    <a:pt x="252" y="21"/>
                    <a:pt x="1" y="141"/>
                    <a:pt x="1" y="141"/>
                  </a:cubicBezTo>
                  <a:cubicBezTo>
                    <a:pt x="1" y="141"/>
                    <a:pt x="328" y="403"/>
                    <a:pt x="600" y="403"/>
                  </a:cubicBezTo>
                  <a:cubicBezTo>
                    <a:pt x="949" y="403"/>
                    <a:pt x="1309" y="141"/>
                    <a:pt x="1309" y="141"/>
                  </a:cubicBezTo>
                  <a:cubicBezTo>
                    <a:pt x="1309" y="141"/>
                    <a:pt x="1041" y="0"/>
                    <a:pt x="886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718630" y="4635581"/>
              <a:ext cx="82327" cy="110729"/>
            </a:xfrm>
            <a:custGeom>
              <a:avLst/>
              <a:gdLst/>
              <a:ahLst/>
              <a:cxnLst/>
              <a:rect l="l" t="t" r="r" b="b"/>
              <a:pathLst>
                <a:path w="2258" h="3037" extrusionOk="0">
                  <a:moveTo>
                    <a:pt x="537" y="0"/>
                  </a:moveTo>
                  <a:cubicBezTo>
                    <a:pt x="439" y="0"/>
                    <a:pt x="351" y="40"/>
                    <a:pt x="285" y="142"/>
                  </a:cubicBezTo>
                  <a:cubicBezTo>
                    <a:pt x="0" y="559"/>
                    <a:pt x="627" y="3037"/>
                    <a:pt x="1332" y="3037"/>
                  </a:cubicBezTo>
                  <a:cubicBezTo>
                    <a:pt x="1382" y="3037"/>
                    <a:pt x="1433" y="3024"/>
                    <a:pt x="1484" y="2997"/>
                  </a:cubicBezTo>
                  <a:cubicBezTo>
                    <a:pt x="2257" y="2583"/>
                    <a:pt x="1331" y="480"/>
                    <a:pt x="1331" y="480"/>
                  </a:cubicBezTo>
                  <a:cubicBezTo>
                    <a:pt x="1331" y="480"/>
                    <a:pt x="878" y="0"/>
                    <a:pt x="53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541839" y="4928714"/>
              <a:ext cx="696204" cy="349797"/>
            </a:xfrm>
            <a:custGeom>
              <a:avLst/>
              <a:gdLst/>
              <a:ahLst/>
              <a:cxnLst/>
              <a:rect l="l" t="t" r="r" b="b"/>
              <a:pathLst>
                <a:path w="19095" h="9594" extrusionOk="0">
                  <a:moveTo>
                    <a:pt x="7772" y="1"/>
                  </a:moveTo>
                  <a:cubicBezTo>
                    <a:pt x="7674" y="1"/>
                    <a:pt x="7580" y="2"/>
                    <a:pt x="7488" y="3"/>
                  </a:cubicBezTo>
                  <a:cubicBezTo>
                    <a:pt x="5744" y="36"/>
                    <a:pt x="2322" y="2107"/>
                    <a:pt x="829" y="3393"/>
                  </a:cubicBezTo>
                  <a:cubicBezTo>
                    <a:pt x="153" y="3981"/>
                    <a:pt x="1" y="6738"/>
                    <a:pt x="44" y="9594"/>
                  </a:cubicBezTo>
                  <a:lnTo>
                    <a:pt x="19094" y="9594"/>
                  </a:lnTo>
                  <a:cubicBezTo>
                    <a:pt x="18953" y="7054"/>
                    <a:pt x="18669" y="4646"/>
                    <a:pt x="18103" y="3752"/>
                  </a:cubicBezTo>
                  <a:cubicBezTo>
                    <a:pt x="16697" y="1551"/>
                    <a:pt x="12043" y="265"/>
                    <a:pt x="12043" y="265"/>
                  </a:cubicBezTo>
                  <a:cubicBezTo>
                    <a:pt x="12043" y="265"/>
                    <a:pt x="9520" y="1"/>
                    <a:pt x="7772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999586" y="4635581"/>
              <a:ext cx="81962" cy="110729"/>
            </a:xfrm>
            <a:custGeom>
              <a:avLst/>
              <a:gdLst/>
              <a:ahLst/>
              <a:cxnLst/>
              <a:rect l="l" t="t" r="r" b="b"/>
              <a:pathLst>
                <a:path w="2248" h="3037" extrusionOk="0">
                  <a:moveTo>
                    <a:pt x="1716" y="0"/>
                  </a:moveTo>
                  <a:cubicBezTo>
                    <a:pt x="1374" y="0"/>
                    <a:pt x="927" y="480"/>
                    <a:pt x="927" y="480"/>
                  </a:cubicBezTo>
                  <a:cubicBezTo>
                    <a:pt x="927" y="480"/>
                    <a:pt x="1" y="2583"/>
                    <a:pt x="763" y="2997"/>
                  </a:cubicBezTo>
                  <a:cubicBezTo>
                    <a:pt x="815" y="3024"/>
                    <a:pt x="866" y="3037"/>
                    <a:pt x="917" y="3037"/>
                  </a:cubicBezTo>
                  <a:cubicBezTo>
                    <a:pt x="1630" y="3037"/>
                    <a:pt x="2248" y="559"/>
                    <a:pt x="1973" y="142"/>
                  </a:cubicBezTo>
                  <a:cubicBezTo>
                    <a:pt x="1905" y="40"/>
                    <a:pt x="1815" y="0"/>
                    <a:pt x="1716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808065" y="4808836"/>
              <a:ext cx="182008" cy="201405"/>
            </a:xfrm>
            <a:custGeom>
              <a:avLst/>
              <a:gdLst/>
              <a:ahLst/>
              <a:cxnLst/>
              <a:rect l="l" t="t" r="r" b="b"/>
              <a:pathLst>
                <a:path w="4992" h="5524" extrusionOk="0">
                  <a:moveTo>
                    <a:pt x="4349" y="0"/>
                  </a:moveTo>
                  <a:lnTo>
                    <a:pt x="382" y="1199"/>
                  </a:lnTo>
                  <a:cubicBezTo>
                    <a:pt x="513" y="2245"/>
                    <a:pt x="1" y="4043"/>
                    <a:pt x="1" y="4043"/>
                  </a:cubicBezTo>
                  <a:cubicBezTo>
                    <a:pt x="1" y="4043"/>
                    <a:pt x="1375" y="5523"/>
                    <a:pt x="2734" y="5523"/>
                  </a:cubicBezTo>
                  <a:cubicBezTo>
                    <a:pt x="2822" y="5523"/>
                    <a:pt x="2910" y="5517"/>
                    <a:pt x="2998" y="5504"/>
                  </a:cubicBezTo>
                  <a:cubicBezTo>
                    <a:pt x="4436" y="5297"/>
                    <a:pt x="4992" y="4043"/>
                    <a:pt x="4992" y="4043"/>
                  </a:cubicBezTo>
                  <a:cubicBezTo>
                    <a:pt x="4393" y="3422"/>
                    <a:pt x="4349" y="0"/>
                    <a:pt x="434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819586" y="4808836"/>
              <a:ext cx="155393" cy="124474"/>
            </a:xfrm>
            <a:custGeom>
              <a:avLst/>
              <a:gdLst/>
              <a:ahLst/>
              <a:cxnLst/>
              <a:rect l="l" t="t" r="r" b="b"/>
              <a:pathLst>
                <a:path w="4262" h="3414" extrusionOk="0">
                  <a:moveTo>
                    <a:pt x="4033" y="0"/>
                  </a:moveTo>
                  <a:lnTo>
                    <a:pt x="66" y="1199"/>
                  </a:lnTo>
                  <a:cubicBezTo>
                    <a:pt x="110" y="1591"/>
                    <a:pt x="77" y="2082"/>
                    <a:pt x="1" y="2550"/>
                  </a:cubicBezTo>
                  <a:cubicBezTo>
                    <a:pt x="753" y="3052"/>
                    <a:pt x="1716" y="3413"/>
                    <a:pt x="2601" y="3413"/>
                  </a:cubicBezTo>
                  <a:cubicBezTo>
                    <a:pt x="2639" y="3413"/>
                    <a:pt x="2677" y="3413"/>
                    <a:pt x="2714" y="3411"/>
                  </a:cubicBezTo>
                  <a:cubicBezTo>
                    <a:pt x="3248" y="3389"/>
                    <a:pt x="3782" y="3171"/>
                    <a:pt x="4262" y="2855"/>
                  </a:cubicBezTo>
                  <a:cubicBezTo>
                    <a:pt x="4055" y="1646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743714" y="4458389"/>
              <a:ext cx="301597" cy="426728"/>
            </a:xfrm>
            <a:custGeom>
              <a:avLst/>
              <a:gdLst/>
              <a:ahLst/>
              <a:cxnLst/>
              <a:rect l="l" t="t" r="r" b="b"/>
              <a:pathLst>
                <a:path w="8272" h="11704" extrusionOk="0">
                  <a:moveTo>
                    <a:pt x="5882" y="0"/>
                  </a:moveTo>
                  <a:cubicBezTo>
                    <a:pt x="4480" y="0"/>
                    <a:pt x="2323" y="689"/>
                    <a:pt x="1286" y="1242"/>
                  </a:cubicBezTo>
                  <a:cubicBezTo>
                    <a:pt x="0" y="1929"/>
                    <a:pt x="501" y="4686"/>
                    <a:pt x="676" y="7618"/>
                  </a:cubicBezTo>
                  <a:cubicBezTo>
                    <a:pt x="907" y="11284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6"/>
                    <a:pt x="7247" y="10724"/>
                    <a:pt x="7760" y="9045"/>
                  </a:cubicBezTo>
                  <a:cubicBezTo>
                    <a:pt x="8272" y="7378"/>
                    <a:pt x="8152" y="2321"/>
                    <a:pt x="8152" y="2321"/>
                  </a:cubicBezTo>
                  <a:cubicBezTo>
                    <a:pt x="8152" y="2321"/>
                    <a:pt x="7890" y="599"/>
                    <a:pt x="6735" y="131"/>
                  </a:cubicBezTo>
                  <a:cubicBezTo>
                    <a:pt x="6512" y="40"/>
                    <a:pt x="6218" y="0"/>
                    <a:pt x="588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716297" y="4296255"/>
              <a:ext cx="381481" cy="412472"/>
            </a:xfrm>
            <a:custGeom>
              <a:avLst/>
              <a:gdLst/>
              <a:ahLst/>
              <a:cxnLst/>
              <a:rect l="l" t="t" r="r" b="b"/>
              <a:pathLst>
                <a:path w="10463" h="11313" extrusionOk="0">
                  <a:moveTo>
                    <a:pt x="4772" y="0"/>
                  </a:moveTo>
                  <a:cubicBezTo>
                    <a:pt x="4519" y="0"/>
                    <a:pt x="4232" y="22"/>
                    <a:pt x="3913" y="77"/>
                  </a:cubicBezTo>
                  <a:cubicBezTo>
                    <a:pt x="2452" y="338"/>
                    <a:pt x="1134" y="3684"/>
                    <a:pt x="1134" y="3684"/>
                  </a:cubicBezTo>
                  <a:cubicBezTo>
                    <a:pt x="1134" y="3684"/>
                    <a:pt x="175" y="4654"/>
                    <a:pt x="87" y="6169"/>
                  </a:cubicBezTo>
                  <a:cubicBezTo>
                    <a:pt x="0" y="7684"/>
                    <a:pt x="1428" y="11171"/>
                    <a:pt x="1428" y="11171"/>
                  </a:cubicBezTo>
                  <a:lnTo>
                    <a:pt x="1352" y="7967"/>
                  </a:lnTo>
                  <a:cubicBezTo>
                    <a:pt x="1352" y="7967"/>
                    <a:pt x="1428" y="7738"/>
                    <a:pt x="1624" y="7618"/>
                  </a:cubicBezTo>
                  <a:cubicBezTo>
                    <a:pt x="1831" y="7509"/>
                    <a:pt x="2975" y="5733"/>
                    <a:pt x="2975" y="5733"/>
                  </a:cubicBezTo>
                  <a:cubicBezTo>
                    <a:pt x="2975" y="5733"/>
                    <a:pt x="4196" y="6068"/>
                    <a:pt x="5253" y="6068"/>
                  </a:cubicBezTo>
                  <a:cubicBezTo>
                    <a:pt x="5518" y="6068"/>
                    <a:pt x="5772" y="6047"/>
                    <a:pt x="5994" y="5994"/>
                  </a:cubicBezTo>
                  <a:cubicBezTo>
                    <a:pt x="7117" y="5733"/>
                    <a:pt x="7596" y="5351"/>
                    <a:pt x="7596" y="5351"/>
                  </a:cubicBezTo>
                  <a:cubicBezTo>
                    <a:pt x="7596" y="5722"/>
                    <a:pt x="8261" y="7564"/>
                    <a:pt x="8544" y="8109"/>
                  </a:cubicBezTo>
                  <a:cubicBezTo>
                    <a:pt x="8828" y="8654"/>
                    <a:pt x="8828" y="11313"/>
                    <a:pt x="8828" y="11313"/>
                  </a:cubicBezTo>
                  <a:cubicBezTo>
                    <a:pt x="8893" y="10506"/>
                    <a:pt x="10462" y="7389"/>
                    <a:pt x="10451" y="5994"/>
                  </a:cubicBezTo>
                  <a:cubicBezTo>
                    <a:pt x="10451" y="4589"/>
                    <a:pt x="9394" y="3052"/>
                    <a:pt x="9394" y="3052"/>
                  </a:cubicBezTo>
                  <a:cubicBezTo>
                    <a:pt x="9394" y="3052"/>
                    <a:pt x="9972" y="1766"/>
                    <a:pt x="9547" y="763"/>
                  </a:cubicBezTo>
                  <a:cubicBezTo>
                    <a:pt x="9331" y="267"/>
                    <a:pt x="8497" y="142"/>
                    <a:pt x="7709" y="142"/>
                  </a:cubicBezTo>
                  <a:cubicBezTo>
                    <a:pt x="6904" y="142"/>
                    <a:pt x="6147" y="273"/>
                    <a:pt x="6147" y="273"/>
                  </a:cubicBezTo>
                  <a:cubicBezTo>
                    <a:pt x="6147" y="273"/>
                    <a:pt x="5675" y="0"/>
                    <a:pt x="4772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819185" y="463944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965" y="1"/>
                  </a:moveTo>
                  <a:cubicBezTo>
                    <a:pt x="404" y="1"/>
                    <a:pt x="23" y="483"/>
                    <a:pt x="23" y="483"/>
                  </a:cubicBezTo>
                  <a:cubicBezTo>
                    <a:pt x="1" y="548"/>
                    <a:pt x="18" y="574"/>
                    <a:pt x="62" y="574"/>
                  </a:cubicBezTo>
                  <a:cubicBezTo>
                    <a:pt x="217" y="574"/>
                    <a:pt x="695" y="263"/>
                    <a:pt x="949" y="254"/>
                  </a:cubicBezTo>
                  <a:cubicBezTo>
                    <a:pt x="959" y="254"/>
                    <a:pt x="968" y="253"/>
                    <a:pt x="978" y="253"/>
                  </a:cubicBezTo>
                  <a:cubicBezTo>
                    <a:pt x="1288" y="253"/>
                    <a:pt x="1540" y="572"/>
                    <a:pt x="1653" y="572"/>
                  </a:cubicBezTo>
                  <a:cubicBezTo>
                    <a:pt x="1659" y="572"/>
                    <a:pt x="1664" y="572"/>
                    <a:pt x="1668" y="570"/>
                  </a:cubicBezTo>
                  <a:cubicBezTo>
                    <a:pt x="1766" y="537"/>
                    <a:pt x="1635" y="47"/>
                    <a:pt x="1036" y="3"/>
                  </a:cubicBezTo>
                  <a:cubicBezTo>
                    <a:pt x="1012" y="2"/>
                    <a:pt x="988" y="1"/>
                    <a:pt x="96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936001" y="463944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802" y="1"/>
                  </a:moveTo>
                  <a:cubicBezTo>
                    <a:pt x="779" y="1"/>
                    <a:pt x="755" y="2"/>
                    <a:pt x="731" y="3"/>
                  </a:cubicBezTo>
                  <a:cubicBezTo>
                    <a:pt x="132" y="47"/>
                    <a:pt x="1" y="537"/>
                    <a:pt x="99" y="570"/>
                  </a:cubicBezTo>
                  <a:cubicBezTo>
                    <a:pt x="103" y="572"/>
                    <a:pt x="108" y="572"/>
                    <a:pt x="112" y="572"/>
                  </a:cubicBezTo>
                  <a:cubicBezTo>
                    <a:pt x="218" y="572"/>
                    <a:pt x="478" y="253"/>
                    <a:pt x="789" y="253"/>
                  </a:cubicBezTo>
                  <a:cubicBezTo>
                    <a:pt x="799" y="253"/>
                    <a:pt x="809" y="254"/>
                    <a:pt x="818" y="254"/>
                  </a:cubicBezTo>
                  <a:cubicBezTo>
                    <a:pt x="1072" y="263"/>
                    <a:pt x="1550" y="574"/>
                    <a:pt x="1705" y="574"/>
                  </a:cubicBezTo>
                  <a:cubicBezTo>
                    <a:pt x="1749" y="574"/>
                    <a:pt x="1766" y="548"/>
                    <a:pt x="1745" y="483"/>
                  </a:cubicBezTo>
                  <a:cubicBezTo>
                    <a:pt x="1745" y="483"/>
                    <a:pt x="1363" y="1"/>
                    <a:pt x="80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791841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405" y="1"/>
                  </a:moveTo>
                  <a:cubicBezTo>
                    <a:pt x="664" y="1"/>
                    <a:pt x="31" y="786"/>
                    <a:pt x="31" y="786"/>
                  </a:cubicBezTo>
                  <a:cubicBezTo>
                    <a:pt x="1" y="841"/>
                    <a:pt x="10" y="863"/>
                    <a:pt x="50" y="863"/>
                  </a:cubicBezTo>
                  <a:cubicBezTo>
                    <a:pt x="209" y="863"/>
                    <a:pt x="849" y="515"/>
                    <a:pt x="1405" y="437"/>
                  </a:cubicBezTo>
                  <a:cubicBezTo>
                    <a:pt x="1470" y="426"/>
                    <a:pt x="1534" y="422"/>
                    <a:pt x="1595" y="422"/>
                  </a:cubicBezTo>
                  <a:cubicBezTo>
                    <a:pt x="2116" y="422"/>
                    <a:pt x="2483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2" y="622"/>
                    <a:pt x="2146" y="1"/>
                    <a:pt x="1405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924881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308" y="1"/>
                  </a:moveTo>
                  <a:cubicBezTo>
                    <a:pt x="567" y="1"/>
                    <a:pt x="1" y="622"/>
                    <a:pt x="77" y="742"/>
                  </a:cubicBezTo>
                  <a:cubicBezTo>
                    <a:pt x="84" y="752"/>
                    <a:pt x="95" y="757"/>
                    <a:pt x="109" y="757"/>
                  </a:cubicBezTo>
                  <a:cubicBezTo>
                    <a:pt x="230" y="757"/>
                    <a:pt x="598" y="422"/>
                    <a:pt x="1126" y="422"/>
                  </a:cubicBezTo>
                  <a:cubicBezTo>
                    <a:pt x="1189" y="422"/>
                    <a:pt x="1253" y="426"/>
                    <a:pt x="1319" y="437"/>
                  </a:cubicBezTo>
                  <a:cubicBezTo>
                    <a:pt x="1867" y="515"/>
                    <a:pt x="2504" y="863"/>
                    <a:pt x="2663" y="863"/>
                  </a:cubicBezTo>
                  <a:cubicBezTo>
                    <a:pt x="2703" y="863"/>
                    <a:pt x="2713" y="841"/>
                    <a:pt x="2682" y="786"/>
                  </a:cubicBezTo>
                  <a:cubicBezTo>
                    <a:pt x="2682" y="786"/>
                    <a:pt x="2060" y="1"/>
                    <a:pt x="1308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862499" y="4777445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0"/>
                  </a:moveTo>
                  <a:cubicBezTo>
                    <a:pt x="1" y="0"/>
                    <a:pt x="404" y="948"/>
                    <a:pt x="1047" y="948"/>
                  </a:cubicBezTo>
                  <a:cubicBezTo>
                    <a:pt x="2169" y="948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862499" y="4777445"/>
              <a:ext cx="91843" cy="13928"/>
            </a:xfrm>
            <a:custGeom>
              <a:avLst/>
              <a:gdLst/>
              <a:ahLst/>
              <a:cxnLst/>
              <a:rect l="l" t="t" r="r" b="b"/>
              <a:pathLst>
                <a:path w="2519" h="382" extrusionOk="0">
                  <a:moveTo>
                    <a:pt x="1" y="0"/>
                  </a:moveTo>
                  <a:cubicBezTo>
                    <a:pt x="1" y="0"/>
                    <a:pt x="77" y="185"/>
                    <a:pt x="219" y="382"/>
                  </a:cubicBezTo>
                  <a:lnTo>
                    <a:pt x="2278" y="382"/>
                  </a:lnTo>
                  <a:cubicBezTo>
                    <a:pt x="2453" y="185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908182" y="4655452"/>
              <a:ext cx="43752" cy="77915"/>
            </a:xfrm>
            <a:custGeom>
              <a:avLst/>
              <a:gdLst/>
              <a:ahLst/>
              <a:cxnLst/>
              <a:rect l="l" t="t" r="r" b="b"/>
              <a:pathLst>
                <a:path w="1200" h="2137" extrusionOk="0">
                  <a:moveTo>
                    <a:pt x="1" y="0"/>
                  </a:moveTo>
                  <a:cubicBezTo>
                    <a:pt x="1" y="1"/>
                    <a:pt x="589" y="1177"/>
                    <a:pt x="579" y="1559"/>
                  </a:cubicBezTo>
                  <a:cubicBezTo>
                    <a:pt x="557" y="1940"/>
                    <a:pt x="88" y="2136"/>
                    <a:pt x="88" y="2136"/>
                  </a:cubicBezTo>
                  <a:cubicBezTo>
                    <a:pt x="88" y="2136"/>
                    <a:pt x="1200" y="2115"/>
                    <a:pt x="1156" y="1722"/>
                  </a:cubicBezTo>
                  <a:cubicBezTo>
                    <a:pt x="1102" y="134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978032" y="4427071"/>
              <a:ext cx="539426" cy="711772"/>
            </a:xfrm>
            <a:custGeom>
              <a:avLst/>
              <a:gdLst/>
              <a:ahLst/>
              <a:cxnLst/>
              <a:rect l="l" t="t" r="r" b="b"/>
              <a:pathLst>
                <a:path w="14795" h="19522" extrusionOk="0">
                  <a:moveTo>
                    <a:pt x="7003" y="0"/>
                  </a:moveTo>
                  <a:cubicBezTo>
                    <a:pt x="4550" y="0"/>
                    <a:pt x="3030" y="2025"/>
                    <a:pt x="3030" y="2025"/>
                  </a:cubicBezTo>
                  <a:cubicBezTo>
                    <a:pt x="0" y="2461"/>
                    <a:pt x="698" y="5818"/>
                    <a:pt x="698" y="8291"/>
                  </a:cubicBezTo>
                  <a:cubicBezTo>
                    <a:pt x="698" y="10754"/>
                    <a:pt x="436" y="16846"/>
                    <a:pt x="4360" y="18416"/>
                  </a:cubicBezTo>
                  <a:cubicBezTo>
                    <a:pt x="5613" y="18906"/>
                    <a:pt x="5864" y="19386"/>
                    <a:pt x="8000" y="19517"/>
                  </a:cubicBezTo>
                  <a:cubicBezTo>
                    <a:pt x="8061" y="19520"/>
                    <a:pt x="8125" y="19522"/>
                    <a:pt x="8191" y="19522"/>
                  </a:cubicBezTo>
                  <a:cubicBezTo>
                    <a:pt x="10401" y="19522"/>
                    <a:pt x="14794" y="17558"/>
                    <a:pt x="14233" y="13250"/>
                  </a:cubicBezTo>
                  <a:cubicBezTo>
                    <a:pt x="14048" y="11855"/>
                    <a:pt x="11847" y="9915"/>
                    <a:pt x="12457" y="8019"/>
                  </a:cubicBezTo>
                  <a:cubicBezTo>
                    <a:pt x="13460" y="4935"/>
                    <a:pt x="11879" y="1371"/>
                    <a:pt x="8534" y="260"/>
                  </a:cubicBezTo>
                  <a:cubicBezTo>
                    <a:pt x="7991" y="77"/>
                    <a:pt x="7479" y="0"/>
                    <a:pt x="7003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823445" y="5026170"/>
              <a:ext cx="747065" cy="252340"/>
            </a:xfrm>
            <a:custGeom>
              <a:avLst/>
              <a:gdLst/>
              <a:ahLst/>
              <a:cxnLst/>
              <a:rect l="l" t="t" r="r" b="b"/>
              <a:pathLst>
                <a:path w="20490" h="6921" extrusionOk="0">
                  <a:moveTo>
                    <a:pt x="10326" y="0"/>
                  </a:moveTo>
                  <a:cubicBezTo>
                    <a:pt x="8996" y="0"/>
                    <a:pt x="7551" y="553"/>
                    <a:pt x="6180" y="1330"/>
                  </a:cubicBezTo>
                  <a:cubicBezTo>
                    <a:pt x="3303" y="2954"/>
                    <a:pt x="731" y="5558"/>
                    <a:pt x="132" y="6180"/>
                  </a:cubicBezTo>
                  <a:cubicBezTo>
                    <a:pt x="132" y="6190"/>
                    <a:pt x="121" y="6190"/>
                    <a:pt x="121" y="6190"/>
                  </a:cubicBezTo>
                  <a:cubicBezTo>
                    <a:pt x="88" y="6234"/>
                    <a:pt x="55" y="6256"/>
                    <a:pt x="34" y="6289"/>
                  </a:cubicBezTo>
                  <a:cubicBezTo>
                    <a:pt x="34" y="6289"/>
                    <a:pt x="23" y="6289"/>
                    <a:pt x="23" y="6299"/>
                  </a:cubicBezTo>
                  <a:cubicBezTo>
                    <a:pt x="12" y="6310"/>
                    <a:pt x="1" y="6321"/>
                    <a:pt x="1" y="6321"/>
                  </a:cubicBezTo>
                  <a:lnTo>
                    <a:pt x="88" y="6921"/>
                  </a:lnTo>
                  <a:lnTo>
                    <a:pt x="20490" y="6921"/>
                  </a:lnTo>
                  <a:cubicBezTo>
                    <a:pt x="20261" y="5809"/>
                    <a:pt x="19759" y="4785"/>
                    <a:pt x="18822" y="3967"/>
                  </a:cubicBezTo>
                  <a:cubicBezTo>
                    <a:pt x="18659" y="3815"/>
                    <a:pt x="18484" y="3673"/>
                    <a:pt x="18310" y="3531"/>
                  </a:cubicBezTo>
                  <a:cubicBezTo>
                    <a:pt x="18277" y="3499"/>
                    <a:pt x="18234" y="3466"/>
                    <a:pt x="18190" y="3433"/>
                  </a:cubicBezTo>
                  <a:cubicBezTo>
                    <a:pt x="18016" y="3302"/>
                    <a:pt x="17852" y="3172"/>
                    <a:pt x="17678" y="3041"/>
                  </a:cubicBezTo>
                  <a:cubicBezTo>
                    <a:pt x="17503" y="2921"/>
                    <a:pt x="17340" y="2801"/>
                    <a:pt x="17166" y="2681"/>
                  </a:cubicBezTo>
                  <a:cubicBezTo>
                    <a:pt x="17122" y="2659"/>
                    <a:pt x="17078" y="2627"/>
                    <a:pt x="17046" y="2605"/>
                  </a:cubicBezTo>
                  <a:cubicBezTo>
                    <a:pt x="16871" y="2485"/>
                    <a:pt x="16708" y="2376"/>
                    <a:pt x="16533" y="2278"/>
                  </a:cubicBezTo>
                  <a:cubicBezTo>
                    <a:pt x="16370" y="2169"/>
                    <a:pt x="16196" y="2071"/>
                    <a:pt x="16032" y="1984"/>
                  </a:cubicBezTo>
                  <a:cubicBezTo>
                    <a:pt x="15989" y="1951"/>
                    <a:pt x="15956" y="1929"/>
                    <a:pt x="15912" y="1908"/>
                  </a:cubicBezTo>
                  <a:cubicBezTo>
                    <a:pt x="15585" y="1722"/>
                    <a:pt x="15258" y="1559"/>
                    <a:pt x="14942" y="1406"/>
                  </a:cubicBezTo>
                  <a:cubicBezTo>
                    <a:pt x="14899" y="1395"/>
                    <a:pt x="14866" y="1373"/>
                    <a:pt x="14833" y="1352"/>
                  </a:cubicBezTo>
                  <a:cubicBezTo>
                    <a:pt x="14670" y="1286"/>
                    <a:pt x="14517" y="1210"/>
                    <a:pt x="14365" y="1145"/>
                  </a:cubicBezTo>
                  <a:cubicBezTo>
                    <a:pt x="12087" y="164"/>
                    <a:pt x="10365" y="0"/>
                    <a:pt x="10365" y="0"/>
                  </a:cubicBezTo>
                  <a:cubicBezTo>
                    <a:pt x="10352" y="0"/>
                    <a:pt x="10339" y="0"/>
                    <a:pt x="10326" y="0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26227" y="5109224"/>
              <a:ext cx="18704" cy="11922"/>
            </a:xfrm>
            <a:custGeom>
              <a:avLst/>
              <a:gdLst/>
              <a:ahLst/>
              <a:cxnLst/>
              <a:rect l="l" t="t" r="r" b="b"/>
              <a:pathLst>
                <a:path w="513" h="327" extrusionOk="0">
                  <a:moveTo>
                    <a:pt x="0" y="0"/>
                  </a:moveTo>
                  <a:cubicBezTo>
                    <a:pt x="175" y="98"/>
                    <a:pt x="338" y="207"/>
                    <a:pt x="513" y="327"/>
                  </a:cubicBezTo>
                  <a:cubicBezTo>
                    <a:pt x="338" y="207"/>
                    <a:pt x="175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07960" y="5098469"/>
              <a:ext cx="18303" cy="10792"/>
            </a:xfrm>
            <a:custGeom>
              <a:avLst/>
              <a:gdLst/>
              <a:ahLst/>
              <a:cxnLst/>
              <a:rect l="l" t="t" r="r" b="b"/>
              <a:pathLst>
                <a:path w="502" h="296" extrusionOk="0">
                  <a:moveTo>
                    <a:pt x="0" y="1"/>
                  </a:moveTo>
                  <a:cubicBezTo>
                    <a:pt x="164" y="88"/>
                    <a:pt x="338" y="186"/>
                    <a:pt x="501" y="295"/>
                  </a:cubicBezTo>
                  <a:cubicBezTo>
                    <a:pt x="338" y="186"/>
                    <a:pt x="164" y="88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368220" y="5077432"/>
              <a:ext cx="35403" cy="18303"/>
            </a:xfrm>
            <a:custGeom>
              <a:avLst/>
              <a:gdLst/>
              <a:ahLst/>
              <a:cxnLst/>
              <a:rect l="l" t="t" r="r" b="b"/>
              <a:pathLst>
                <a:path w="971" h="502" extrusionOk="0">
                  <a:moveTo>
                    <a:pt x="0" y="0"/>
                  </a:moveTo>
                  <a:cubicBezTo>
                    <a:pt x="316" y="153"/>
                    <a:pt x="643" y="316"/>
                    <a:pt x="970" y="502"/>
                  </a:cubicBezTo>
                  <a:cubicBezTo>
                    <a:pt x="643" y="316"/>
                    <a:pt x="316" y="153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347146" y="5067879"/>
              <a:ext cx="17136" cy="7584"/>
            </a:xfrm>
            <a:custGeom>
              <a:avLst/>
              <a:gdLst/>
              <a:ahLst/>
              <a:cxnLst/>
              <a:rect l="l" t="t" r="r" b="b"/>
              <a:pathLst>
                <a:path w="470" h="208" extrusionOk="0">
                  <a:moveTo>
                    <a:pt x="1" y="1"/>
                  </a:moveTo>
                  <a:cubicBezTo>
                    <a:pt x="153" y="66"/>
                    <a:pt x="306" y="142"/>
                    <a:pt x="469" y="208"/>
                  </a:cubicBezTo>
                  <a:cubicBezTo>
                    <a:pt x="306" y="142"/>
                    <a:pt x="153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111546" y="4916500"/>
              <a:ext cx="176430" cy="201223"/>
            </a:xfrm>
            <a:custGeom>
              <a:avLst/>
              <a:gdLst/>
              <a:ahLst/>
              <a:cxnLst/>
              <a:rect l="l" t="t" r="r" b="b"/>
              <a:pathLst>
                <a:path w="4839" h="5519" extrusionOk="0">
                  <a:moveTo>
                    <a:pt x="926" y="0"/>
                  </a:moveTo>
                  <a:cubicBezTo>
                    <a:pt x="1014" y="1690"/>
                    <a:pt x="0" y="3978"/>
                    <a:pt x="0" y="3978"/>
                  </a:cubicBezTo>
                  <a:cubicBezTo>
                    <a:pt x="0" y="3978"/>
                    <a:pt x="1134" y="5428"/>
                    <a:pt x="2202" y="5515"/>
                  </a:cubicBezTo>
                  <a:cubicBezTo>
                    <a:pt x="2232" y="5517"/>
                    <a:pt x="2262" y="5519"/>
                    <a:pt x="2293" y="5519"/>
                  </a:cubicBezTo>
                  <a:cubicBezTo>
                    <a:pt x="3357" y="5519"/>
                    <a:pt x="4839" y="4098"/>
                    <a:pt x="4839" y="4098"/>
                  </a:cubicBezTo>
                  <a:cubicBezTo>
                    <a:pt x="4131" y="3030"/>
                    <a:pt x="4152" y="0"/>
                    <a:pt x="4152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141735" y="4916500"/>
              <a:ext cx="123198" cy="84441"/>
            </a:xfrm>
            <a:custGeom>
              <a:avLst/>
              <a:gdLst/>
              <a:ahLst/>
              <a:cxnLst/>
              <a:rect l="l" t="t" r="r" b="b"/>
              <a:pathLst>
                <a:path w="3379" h="2316" extrusionOk="0">
                  <a:moveTo>
                    <a:pt x="98" y="0"/>
                  </a:moveTo>
                  <a:cubicBezTo>
                    <a:pt x="120" y="404"/>
                    <a:pt x="77" y="840"/>
                    <a:pt x="0" y="1265"/>
                  </a:cubicBezTo>
                  <a:cubicBezTo>
                    <a:pt x="614" y="1929"/>
                    <a:pt x="1228" y="2316"/>
                    <a:pt x="1760" y="2316"/>
                  </a:cubicBezTo>
                  <a:cubicBezTo>
                    <a:pt x="1795" y="2316"/>
                    <a:pt x="1830" y="2314"/>
                    <a:pt x="1864" y="2311"/>
                  </a:cubicBezTo>
                  <a:cubicBezTo>
                    <a:pt x="2311" y="2278"/>
                    <a:pt x="2834" y="1929"/>
                    <a:pt x="3379" y="1363"/>
                  </a:cubicBezTo>
                  <a:cubicBezTo>
                    <a:pt x="3324" y="60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347146" y="506787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403585" y="5095698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0" y="1"/>
                  </a:moveTo>
                  <a:cubicBezTo>
                    <a:pt x="44" y="22"/>
                    <a:pt x="77" y="44"/>
                    <a:pt x="120" y="77"/>
                  </a:cubicBezTo>
                  <a:cubicBezTo>
                    <a:pt x="77" y="44"/>
                    <a:pt x="44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364246" y="5075427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0" y="1"/>
                  </a:moveTo>
                  <a:cubicBezTo>
                    <a:pt x="33" y="22"/>
                    <a:pt x="66" y="44"/>
                    <a:pt x="109" y="55"/>
                  </a:cubicBezTo>
                  <a:cubicBezTo>
                    <a:pt x="66" y="44"/>
                    <a:pt x="33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426227" y="510922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071004" y="4623878"/>
              <a:ext cx="274617" cy="343271"/>
            </a:xfrm>
            <a:custGeom>
              <a:avLst/>
              <a:gdLst/>
              <a:ahLst/>
              <a:cxnLst/>
              <a:rect l="l" t="t" r="r" b="b"/>
              <a:pathLst>
                <a:path w="7532" h="9415" extrusionOk="0">
                  <a:moveTo>
                    <a:pt x="1544" y="0"/>
                  </a:moveTo>
                  <a:cubicBezTo>
                    <a:pt x="1198" y="0"/>
                    <a:pt x="949" y="169"/>
                    <a:pt x="949" y="169"/>
                  </a:cubicBezTo>
                  <a:cubicBezTo>
                    <a:pt x="861" y="964"/>
                    <a:pt x="251" y="2632"/>
                    <a:pt x="1" y="3133"/>
                  </a:cubicBezTo>
                  <a:cubicBezTo>
                    <a:pt x="88" y="3972"/>
                    <a:pt x="382" y="6206"/>
                    <a:pt x="1112" y="7307"/>
                  </a:cubicBezTo>
                  <a:cubicBezTo>
                    <a:pt x="1982" y="8628"/>
                    <a:pt x="2943" y="9414"/>
                    <a:pt x="3713" y="9414"/>
                  </a:cubicBezTo>
                  <a:cubicBezTo>
                    <a:pt x="3744" y="9414"/>
                    <a:pt x="3774" y="9413"/>
                    <a:pt x="3804" y="9411"/>
                  </a:cubicBezTo>
                  <a:cubicBezTo>
                    <a:pt x="4578" y="9345"/>
                    <a:pt x="5559" y="8386"/>
                    <a:pt x="6518" y="6915"/>
                  </a:cubicBezTo>
                  <a:cubicBezTo>
                    <a:pt x="7063" y="6076"/>
                    <a:pt x="7488" y="3340"/>
                    <a:pt x="7531" y="2087"/>
                  </a:cubicBezTo>
                  <a:lnTo>
                    <a:pt x="7531" y="2087"/>
                  </a:lnTo>
                  <a:cubicBezTo>
                    <a:pt x="7531" y="2087"/>
                    <a:pt x="6596" y="2267"/>
                    <a:pt x="5559" y="2267"/>
                  </a:cubicBezTo>
                  <a:cubicBezTo>
                    <a:pt x="4463" y="2267"/>
                    <a:pt x="3252" y="2066"/>
                    <a:pt x="2910" y="1237"/>
                  </a:cubicBezTo>
                  <a:cubicBezTo>
                    <a:pt x="2487" y="232"/>
                    <a:pt x="1950" y="0"/>
                    <a:pt x="1544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27807" y="4758376"/>
              <a:ext cx="25084" cy="31392"/>
            </a:xfrm>
            <a:custGeom>
              <a:avLst/>
              <a:gdLst/>
              <a:ahLst/>
              <a:cxnLst/>
              <a:rect l="l" t="t" r="r" b="b"/>
              <a:pathLst>
                <a:path w="688" h="861" extrusionOk="0">
                  <a:moveTo>
                    <a:pt x="350" y="0"/>
                  </a:moveTo>
                  <a:cubicBezTo>
                    <a:pt x="154" y="0"/>
                    <a:pt x="1" y="196"/>
                    <a:pt x="1" y="436"/>
                  </a:cubicBezTo>
                  <a:cubicBezTo>
                    <a:pt x="1" y="665"/>
                    <a:pt x="154" y="861"/>
                    <a:pt x="350" y="861"/>
                  </a:cubicBezTo>
                  <a:cubicBezTo>
                    <a:pt x="535" y="861"/>
                    <a:pt x="688" y="665"/>
                    <a:pt x="688" y="436"/>
                  </a:cubicBezTo>
                  <a:cubicBezTo>
                    <a:pt x="688" y="196"/>
                    <a:pt x="535" y="0"/>
                    <a:pt x="35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252206" y="4758376"/>
              <a:ext cx="25449" cy="31392"/>
            </a:xfrm>
            <a:custGeom>
              <a:avLst/>
              <a:gdLst/>
              <a:ahLst/>
              <a:cxnLst/>
              <a:rect l="l" t="t" r="r" b="b"/>
              <a:pathLst>
                <a:path w="698" h="861" extrusionOk="0">
                  <a:moveTo>
                    <a:pt x="349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49" y="861"/>
                  </a:cubicBezTo>
                  <a:cubicBezTo>
                    <a:pt x="534" y="861"/>
                    <a:pt x="698" y="665"/>
                    <a:pt x="698" y="436"/>
                  </a:cubicBezTo>
                  <a:cubicBezTo>
                    <a:pt x="698" y="196"/>
                    <a:pt x="534" y="0"/>
                    <a:pt x="34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24680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174" y="0"/>
                  </a:moveTo>
                  <a:cubicBezTo>
                    <a:pt x="599" y="0"/>
                    <a:pt x="1" y="596"/>
                    <a:pt x="79" y="675"/>
                  </a:cubicBezTo>
                  <a:cubicBezTo>
                    <a:pt x="114" y="710"/>
                    <a:pt x="151" y="721"/>
                    <a:pt x="182" y="721"/>
                  </a:cubicBezTo>
                  <a:cubicBezTo>
                    <a:pt x="229" y="721"/>
                    <a:pt x="265" y="697"/>
                    <a:pt x="265" y="697"/>
                  </a:cubicBezTo>
                  <a:cubicBezTo>
                    <a:pt x="547" y="398"/>
                    <a:pt x="865" y="295"/>
                    <a:pt x="1170" y="295"/>
                  </a:cubicBezTo>
                  <a:cubicBezTo>
                    <a:pt x="1841" y="295"/>
                    <a:pt x="2444" y="795"/>
                    <a:pt x="2444" y="795"/>
                  </a:cubicBezTo>
                  <a:cubicBezTo>
                    <a:pt x="2444" y="795"/>
                    <a:pt x="2194" y="217"/>
                    <a:pt x="1354" y="21"/>
                  </a:cubicBezTo>
                  <a:cubicBezTo>
                    <a:pt x="1295" y="7"/>
                    <a:pt x="1235" y="0"/>
                    <a:pt x="117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088103" y="4717469"/>
              <a:ext cx="88780" cy="29022"/>
            </a:xfrm>
            <a:custGeom>
              <a:avLst/>
              <a:gdLst/>
              <a:ahLst/>
              <a:cxnLst/>
              <a:rect l="l" t="t" r="r" b="b"/>
              <a:pathLst>
                <a:path w="2435" h="796" extrusionOk="0">
                  <a:moveTo>
                    <a:pt x="1270" y="0"/>
                  </a:moveTo>
                  <a:cubicBezTo>
                    <a:pt x="1209" y="0"/>
                    <a:pt x="1149" y="7"/>
                    <a:pt x="1090" y="21"/>
                  </a:cubicBezTo>
                  <a:cubicBezTo>
                    <a:pt x="240" y="217"/>
                    <a:pt x="0" y="795"/>
                    <a:pt x="0" y="795"/>
                  </a:cubicBezTo>
                  <a:cubicBezTo>
                    <a:pt x="0" y="795"/>
                    <a:pt x="598" y="295"/>
                    <a:pt x="1270" y="295"/>
                  </a:cubicBezTo>
                  <a:cubicBezTo>
                    <a:pt x="1574" y="295"/>
                    <a:pt x="1894" y="398"/>
                    <a:pt x="2180" y="697"/>
                  </a:cubicBezTo>
                  <a:cubicBezTo>
                    <a:pt x="2180" y="697"/>
                    <a:pt x="2215" y="721"/>
                    <a:pt x="2262" y="721"/>
                  </a:cubicBezTo>
                  <a:cubicBezTo>
                    <a:pt x="2294" y="721"/>
                    <a:pt x="2330" y="710"/>
                    <a:pt x="2365" y="675"/>
                  </a:cubicBezTo>
                  <a:cubicBezTo>
                    <a:pt x="2434" y="596"/>
                    <a:pt x="1843" y="0"/>
                    <a:pt x="127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114718" y="4810404"/>
              <a:ext cx="58846" cy="24282"/>
            </a:xfrm>
            <a:custGeom>
              <a:avLst/>
              <a:gdLst/>
              <a:ahLst/>
              <a:cxnLst/>
              <a:rect l="l" t="t" r="r" b="b"/>
              <a:pathLst>
                <a:path w="1614" h="666" extrusionOk="0">
                  <a:moveTo>
                    <a:pt x="807" y="1"/>
                  </a:moveTo>
                  <a:cubicBezTo>
                    <a:pt x="371" y="1"/>
                    <a:pt x="0" y="153"/>
                    <a:pt x="0" y="339"/>
                  </a:cubicBezTo>
                  <a:cubicBezTo>
                    <a:pt x="0" y="524"/>
                    <a:pt x="371" y="665"/>
                    <a:pt x="807" y="665"/>
                  </a:cubicBezTo>
                  <a:cubicBezTo>
                    <a:pt x="1254" y="665"/>
                    <a:pt x="1613" y="524"/>
                    <a:pt x="1613" y="339"/>
                  </a:cubicBezTo>
                  <a:cubicBezTo>
                    <a:pt x="1613" y="153"/>
                    <a:pt x="1254" y="1"/>
                    <a:pt x="807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40284" y="4808435"/>
              <a:ext cx="58846" cy="24647"/>
            </a:xfrm>
            <a:custGeom>
              <a:avLst/>
              <a:gdLst/>
              <a:ahLst/>
              <a:cxnLst/>
              <a:rect l="l" t="t" r="r" b="b"/>
              <a:pathLst>
                <a:path w="1614" h="676" extrusionOk="0">
                  <a:moveTo>
                    <a:pt x="807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76"/>
                    <a:pt x="807" y="676"/>
                  </a:cubicBezTo>
                  <a:cubicBezTo>
                    <a:pt x="1253" y="676"/>
                    <a:pt x="1613" y="523"/>
                    <a:pt x="1613" y="338"/>
                  </a:cubicBezTo>
                  <a:cubicBezTo>
                    <a:pt x="1613" y="153"/>
                    <a:pt x="1253" y="0"/>
                    <a:pt x="807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202111" y="4770663"/>
              <a:ext cx="29460" cy="93957"/>
            </a:xfrm>
            <a:custGeom>
              <a:avLst/>
              <a:gdLst/>
              <a:ahLst/>
              <a:cxnLst/>
              <a:rect l="l" t="t" r="r" b="b"/>
              <a:pathLst>
                <a:path w="808" h="2577" extrusionOk="0">
                  <a:moveTo>
                    <a:pt x="339" y="1"/>
                  </a:moveTo>
                  <a:cubicBezTo>
                    <a:pt x="339" y="1"/>
                    <a:pt x="568" y="1603"/>
                    <a:pt x="600" y="1919"/>
                  </a:cubicBezTo>
                  <a:cubicBezTo>
                    <a:pt x="633" y="2224"/>
                    <a:pt x="1" y="2529"/>
                    <a:pt x="132" y="2573"/>
                  </a:cubicBezTo>
                  <a:cubicBezTo>
                    <a:pt x="142" y="2575"/>
                    <a:pt x="154" y="2576"/>
                    <a:pt x="168" y="2576"/>
                  </a:cubicBezTo>
                  <a:cubicBezTo>
                    <a:pt x="347" y="2576"/>
                    <a:pt x="807" y="2380"/>
                    <a:pt x="807" y="1995"/>
                  </a:cubicBezTo>
                  <a:cubicBezTo>
                    <a:pt x="807" y="1581"/>
                    <a:pt x="339" y="1"/>
                    <a:pt x="339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185048" y="4891453"/>
              <a:ext cx="55273" cy="17938"/>
            </a:xfrm>
            <a:custGeom>
              <a:avLst/>
              <a:gdLst/>
              <a:ahLst/>
              <a:cxnLst/>
              <a:rect l="l" t="t" r="r" b="b"/>
              <a:pathLst>
                <a:path w="1516" h="492" extrusionOk="0">
                  <a:moveTo>
                    <a:pt x="1515" y="1"/>
                  </a:moveTo>
                  <a:cubicBezTo>
                    <a:pt x="1515" y="1"/>
                    <a:pt x="1015" y="154"/>
                    <a:pt x="726" y="154"/>
                  </a:cubicBezTo>
                  <a:cubicBezTo>
                    <a:pt x="716" y="154"/>
                    <a:pt x="707" y="154"/>
                    <a:pt x="698" y="153"/>
                  </a:cubicBezTo>
                  <a:cubicBezTo>
                    <a:pt x="414" y="13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5"/>
                    <a:pt x="404" y="480"/>
                    <a:pt x="676" y="491"/>
                  </a:cubicBezTo>
                  <a:cubicBezTo>
                    <a:pt x="1079" y="491"/>
                    <a:pt x="1515" y="1"/>
                    <a:pt x="151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408362" y="3799971"/>
              <a:ext cx="299628" cy="135157"/>
            </a:xfrm>
            <a:custGeom>
              <a:avLst/>
              <a:gdLst/>
              <a:ahLst/>
              <a:cxnLst/>
              <a:rect l="l" t="t" r="r" b="b"/>
              <a:pathLst>
                <a:path w="8218" h="3707" extrusionOk="0">
                  <a:moveTo>
                    <a:pt x="4163" y="1"/>
                  </a:moveTo>
                  <a:cubicBezTo>
                    <a:pt x="2877" y="1"/>
                    <a:pt x="349" y="1559"/>
                    <a:pt x="174" y="2050"/>
                  </a:cubicBezTo>
                  <a:cubicBezTo>
                    <a:pt x="0" y="2540"/>
                    <a:pt x="76" y="3706"/>
                    <a:pt x="76" y="3706"/>
                  </a:cubicBezTo>
                  <a:cubicBezTo>
                    <a:pt x="76" y="3706"/>
                    <a:pt x="1689" y="1276"/>
                    <a:pt x="4163" y="1265"/>
                  </a:cubicBezTo>
                  <a:cubicBezTo>
                    <a:pt x="4174" y="1265"/>
                    <a:pt x="4185" y="1265"/>
                    <a:pt x="4196" y="1265"/>
                  </a:cubicBezTo>
                  <a:cubicBezTo>
                    <a:pt x="6651" y="1265"/>
                    <a:pt x="8217" y="3706"/>
                    <a:pt x="8217" y="3706"/>
                  </a:cubicBezTo>
                  <a:cubicBezTo>
                    <a:pt x="8217" y="3706"/>
                    <a:pt x="8185" y="1853"/>
                    <a:pt x="8054" y="1516"/>
                  </a:cubicBezTo>
                  <a:cubicBezTo>
                    <a:pt x="7934" y="1189"/>
                    <a:pt x="5460" y="1"/>
                    <a:pt x="4163" y="1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069722" y="5226113"/>
              <a:ext cx="37773" cy="52393"/>
            </a:xfrm>
            <a:custGeom>
              <a:avLst/>
              <a:gdLst/>
              <a:ahLst/>
              <a:cxnLst/>
              <a:rect l="l" t="t" r="r" b="b"/>
              <a:pathLst>
                <a:path w="1036" h="1437" extrusionOk="0">
                  <a:moveTo>
                    <a:pt x="370" y="1"/>
                  </a:moveTo>
                  <a:cubicBezTo>
                    <a:pt x="271" y="1"/>
                    <a:pt x="184" y="40"/>
                    <a:pt x="120" y="140"/>
                  </a:cubicBezTo>
                  <a:cubicBezTo>
                    <a:pt x="0" y="314"/>
                    <a:pt x="44" y="859"/>
                    <a:pt x="185" y="1437"/>
                  </a:cubicBezTo>
                  <a:lnTo>
                    <a:pt x="1035" y="1437"/>
                  </a:lnTo>
                  <a:cubicBezTo>
                    <a:pt x="905" y="1099"/>
                    <a:pt x="719" y="597"/>
                    <a:pt x="534" y="31"/>
                  </a:cubicBezTo>
                  <a:cubicBezTo>
                    <a:pt x="477" y="12"/>
                    <a:pt x="422" y="1"/>
                    <a:pt x="37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388376" y="5226040"/>
              <a:ext cx="32632" cy="52466"/>
            </a:xfrm>
            <a:custGeom>
              <a:avLst/>
              <a:gdLst/>
              <a:ahLst/>
              <a:cxnLst/>
              <a:rect l="l" t="t" r="r" b="b"/>
              <a:pathLst>
                <a:path w="895" h="1439" extrusionOk="0">
                  <a:moveTo>
                    <a:pt x="534" y="0"/>
                  </a:moveTo>
                  <a:cubicBezTo>
                    <a:pt x="327" y="545"/>
                    <a:pt x="131" y="1046"/>
                    <a:pt x="0" y="1439"/>
                  </a:cubicBezTo>
                  <a:lnTo>
                    <a:pt x="709" y="1439"/>
                  </a:lnTo>
                  <a:cubicBezTo>
                    <a:pt x="851" y="861"/>
                    <a:pt x="894" y="316"/>
                    <a:pt x="774" y="142"/>
                  </a:cubicBezTo>
                  <a:cubicBezTo>
                    <a:pt x="709" y="44"/>
                    <a:pt x="622" y="11"/>
                    <a:pt x="53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110629" y="5083776"/>
              <a:ext cx="272210" cy="194733"/>
            </a:xfrm>
            <a:custGeom>
              <a:avLst/>
              <a:gdLst/>
              <a:ahLst/>
              <a:cxnLst/>
              <a:rect l="l" t="t" r="r" b="b"/>
              <a:pathLst>
                <a:path w="7466" h="5341" extrusionOk="0">
                  <a:moveTo>
                    <a:pt x="2126" y="2681"/>
                  </a:moveTo>
                  <a:cubicBezTo>
                    <a:pt x="2878" y="2681"/>
                    <a:pt x="3434" y="3303"/>
                    <a:pt x="3357" y="3423"/>
                  </a:cubicBezTo>
                  <a:cubicBezTo>
                    <a:pt x="3349" y="3435"/>
                    <a:pt x="3337" y="3441"/>
                    <a:pt x="3321" y="3441"/>
                  </a:cubicBezTo>
                  <a:cubicBezTo>
                    <a:pt x="3195" y="3441"/>
                    <a:pt x="2823" y="3105"/>
                    <a:pt x="2299" y="3105"/>
                  </a:cubicBezTo>
                  <a:cubicBezTo>
                    <a:pt x="2243" y="3105"/>
                    <a:pt x="2185" y="3109"/>
                    <a:pt x="2126" y="3117"/>
                  </a:cubicBezTo>
                  <a:cubicBezTo>
                    <a:pt x="1568" y="3196"/>
                    <a:pt x="925" y="3554"/>
                    <a:pt x="770" y="3554"/>
                  </a:cubicBezTo>
                  <a:cubicBezTo>
                    <a:pt x="731" y="3554"/>
                    <a:pt x="722" y="3531"/>
                    <a:pt x="753" y="3477"/>
                  </a:cubicBezTo>
                  <a:cubicBezTo>
                    <a:pt x="753" y="3477"/>
                    <a:pt x="1385" y="2681"/>
                    <a:pt x="2126" y="2681"/>
                  </a:cubicBezTo>
                  <a:close/>
                  <a:moveTo>
                    <a:pt x="5679" y="2681"/>
                  </a:moveTo>
                  <a:cubicBezTo>
                    <a:pt x="6431" y="2681"/>
                    <a:pt x="7052" y="3477"/>
                    <a:pt x="7052" y="3477"/>
                  </a:cubicBezTo>
                  <a:cubicBezTo>
                    <a:pt x="7082" y="3531"/>
                    <a:pt x="7074" y="3554"/>
                    <a:pt x="7035" y="3554"/>
                  </a:cubicBezTo>
                  <a:cubicBezTo>
                    <a:pt x="6879" y="3554"/>
                    <a:pt x="6239" y="3196"/>
                    <a:pt x="5689" y="3117"/>
                  </a:cubicBezTo>
                  <a:cubicBezTo>
                    <a:pt x="5630" y="3109"/>
                    <a:pt x="5572" y="3105"/>
                    <a:pt x="5516" y="3105"/>
                  </a:cubicBezTo>
                  <a:cubicBezTo>
                    <a:pt x="4992" y="3105"/>
                    <a:pt x="4620" y="3441"/>
                    <a:pt x="4486" y="3441"/>
                  </a:cubicBezTo>
                  <a:cubicBezTo>
                    <a:pt x="4469" y="3441"/>
                    <a:pt x="4456" y="3435"/>
                    <a:pt x="4447" y="3423"/>
                  </a:cubicBezTo>
                  <a:cubicBezTo>
                    <a:pt x="4371" y="3303"/>
                    <a:pt x="4938" y="2681"/>
                    <a:pt x="5679" y="2681"/>
                  </a:cubicBezTo>
                  <a:close/>
                  <a:moveTo>
                    <a:pt x="2420" y="4018"/>
                  </a:moveTo>
                  <a:cubicBezTo>
                    <a:pt x="2448" y="4018"/>
                    <a:pt x="2478" y="4019"/>
                    <a:pt x="2507" y="4022"/>
                  </a:cubicBezTo>
                  <a:cubicBezTo>
                    <a:pt x="3107" y="4066"/>
                    <a:pt x="3237" y="4545"/>
                    <a:pt x="3139" y="4578"/>
                  </a:cubicBezTo>
                  <a:cubicBezTo>
                    <a:pt x="3135" y="4579"/>
                    <a:pt x="3130" y="4580"/>
                    <a:pt x="3125" y="4580"/>
                  </a:cubicBezTo>
                  <a:cubicBezTo>
                    <a:pt x="3018" y="4580"/>
                    <a:pt x="2752" y="4261"/>
                    <a:pt x="2435" y="4261"/>
                  </a:cubicBezTo>
                  <a:cubicBezTo>
                    <a:pt x="2430" y="4261"/>
                    <a:pt x="2425" y="4262"/>
                    <a:pt x="2420" y="4262"/>
                  </a:cubicBezTo>
                  <a:cubicBezTo>
                    <a:pt x="2168" y="4279"/>
                    <a:pt x="1695" y="4587"/>
                    <a:pt x="1537" y="4587"/>
                  </a:cubicBezTo>
                  <a:cubicBezTo>
                    <a:pt x="1490" y="4587"/>
                    <a:pt x="1471" y="4560"/>
                    <a:pt x="1494" y="4491"/>
                  </a:cubicBezTo>
                  <a:cubicBezTo>
                    <a:pt x="1494" y="4491"/>
                    <a:pt x="1868" y="4018"/>
                    <a:pt x="2420" y="4018"/>
                  </a:cubicBezTo>
                  <a:close/>
                  <a:moveTo>
                    <a:pt x="5494" y="4018"/>
                  </a:moveTo>
                  <a:cubicBezTo>
                    <a:pt x="6046" y="4018"/>
                    <a:pt x="6420" y="4491"/>
                    <a:pt x="6420" y="4491"/>
                  </a:cubicBezTo>
                  <a:cubicBezTo>
                    <a:pt x="6442" y="4560"/>
                    <a:pt x="6423" y="4587"/>
                    <a:pt x="6376" y="4587"/>
                  </a:cubicBezTo>
                  <a:cubicBezTo>
                    <a:pt x="6218" y="4587"/>
                    <a:pt x="5746" y="4279"/>
                    <a:pt x="5493" y="4262"/>
                  </a:cubicBezTo>
                  <a:cubicBezTo>
                    <a:pt x="5488" y="4262"/>
                    <a:pt x="5483" y="4261"/>
                    <a:pt x="5478" y="4261"/>
                  </a:cubicBezTo>
                  <a:cubicBezTo>
                    <a:pt x="5162" y="4261"/>
                    <a:pt x="4905" y="4580"/>
                    <a:pt x="4789" y="4580"/>
                  </a:cubicBezTo>
                  <a:cubicBezTo>
                    <a:pt x="4784" y="4580"/>
                    <a:pt x="4779" y="4579"/>
                    <a:pt x="4774" y="4578"/>
                  </a:cubicBezTo>
                  <a:cubicBezTo>
                    <a:pt x="4676" y="4545"/>
                    <a:pt x="4807" y="4066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6180" y="1"/>
                  </a:moveTo>
                  <a:cubicBezTo>
                    <a:pt x="6006" y="120"/>
                    <a:pt x="5526" y="393"/>
                    <a:pt x="4654" y="589"/>
                  </a:cubicBezTo>
                  <a:cubicBezTo>
                    <a:pt x="4426" y="642"/>
                    <a:pt x="4165" y="663"/>
                    <a:pt x="3894" y="663"/>
                  </a:cubicBezTo>
                  <a:cubicBezTo>
                    <a:pt x="2835" y="663"/>
                    <a:pt x="1624" y="338"/>
                    <a:pt x="1624" y="338"/>
                  </a:cubicBezTo>
                  <a:cubicBezTo>
                    <a:pt x="1624" y="338"/>
                    <a:pt x="480" y="2104"/>
                    <a:pt x="273" y="2224"/>
                  </a:cubicBezTo>
                  <a:cubicBezTo>
                    <a:pt x="77" y="2333"/>
                    <a:pt x="1" y="2562"/>
                    <a:pt x="1" y="2562"/>
                  </a:cubicBezTo>
                  <a:lnTo>
                    <a:pt x="66" y="5341"/>
                  </a:lnTo>
                  <a:lnTo>
                    <a:pt x="4305" y="5341"/>
                  </a:lnTo>
                  <a:cubicBezTo>
                    <a:pt x="4142" y="4905"/>
                    <a:pt x="3924" y="4447"/>
                    <a:pt x="3924" y="4447"/>
                  </a:cubicBezTo>
                  <a:lnTo>
                    <a:pt x="3924" y="4447"/>
                  </a:lnTo>
                  <a:cubicBezTo>
                    <a:pt x="3924" y="4447"/>
                    <a:pt x="4284" y="4894"/>
                    <a:pt x="4600" y="5341"/>
                  </a:cubicBezTo>
                  <a:lnTo>
                    <a:pt x="7466" y="5341"/>
                  </a:lnTo>
                  <a:cubicBezTo>
                    <a:pt x="7455" y="4523"/>
                    <a:pt x="7390" y="3096"/>
                    <a:pt x="7193" y="2703"/>
                  </a:cubicBezTo>
                  <a:cubicBezTo>
                    <a:pt x="6921" y="2191"/>
                    <a:pt x="6311" y="491"/>
                    <a:pt x="6256" y="22"/>
                  </a:cubicBezTo>
                  <a:cubicBezTo>
                    <a:pt x="6223" y="11"/>
                    <a:pt x="6202" y="11"/>
                    <a:pt x="618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060570" y="4898453"/>
              <a:ext cx="367590" cy="161117"/>
            </a:xfrm>
            <a:custGeom>
              <a:avLst/>
              <a:gdLst/>
              <a:ahLst/>
              <a:cxnLst/>
              <a:rect l="l" t="t" r="r" b="b"/>
              <a:pathLst>
                <a:path w="10082" h="4419" extrusionOk="0">
                  <a:moveTo>
                    <a:pt x="5387" y="1"/>
                  </a:moveTo>
                  <a:cubicBezTo>
                    <a:pt x="5075" y="1"/>
                    <a:pt x="4744" y="23"/>
                    <a:pt x="4392" y="70"/>
                  </a:cubicBezTo>
                  <a:cubicBezTo>
                    <a:pt x="1145" y="495"/>
                    <a:pt x="240" y="2762"/>
                    <a:pt x="0" y="4266"/>
                  </a:cubicBezTo>
                  <a:cubicBezTo>
                    <a:pt x="295" y="4005"/>
                    <a:pt x="1537" y="3176"/>
                    <a:pt x="5297" y="3122"/>
                  </a:cubicBezTo>
                  <a:cubicBezTo>
                    <a:pt x="5377" y="3121"/>
                    <a:pt x="5455" y="3120"/>
                    <a:pt x="5532" y="3120"/>
                  </a:cubicBezTo>
                  <a:cubicBezTo>
                    <a:pt x="8789" y="3120"/>
                    <a:pt x="9794" y="4004"/>
                    <a:pt x="10081" y="4419"/>
                  </a:cubicBezTo>
                  <a:cubicBezTo>
                    <a:pt x="9763" y="2469"/>
                    <a:pt x="8654" y="1"/>
                    <a:pt x="538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053424" y="5012206"/>
              <a:ext cx="378710" cy="87905"/>
            </a:xfrm>
            <a:custGeom>
              <a:avLst/>
              <a:gdLst/>
              <a:ahLst/>
              <a:cxnLst/>
              <a:rect l="l" t="t" r="r" b="b"/>
              <a:pathLst>
                <a:path w="10387" h="2411" extrusionOk="0">
                  <a:moveTo>
                    <a:pt x="5726" y="0"/>
                  </a:moveTo>
                  <a:cubicBezTo>
                    <a:pt x="5649" y="0"/>
                    <a:pt x="5572" y="1"/>
                    <a:pt x="5493" y="2"/>
                  </a:cubicBezTo>
                  <a:cubicBezTo>
                    <a:pt x="1733" y="56"/>
                    <a:pt x="491" y="885"/>
                    <a:pt x="196" y="1146"/>
                  </a:cubicBezTo>
                  <a:cubicBezTo>
                    <a:pt x="131" y="1201"/>
                    <a:pt x="109" y="1233"/>
                    <a:pt x="109" y="1233"/>
                  </a:cubicBezTo>
                  <a:cubicBezTo>
                    <a:pt x="0" y="1430"/>
                    <a:pt x="87" y="2356"/>
                    <a:pt x="87" y="2356"/>
                  </a:cubicBezTo>
                  <a:cubicBezTo>
                    <a:pt x="87" y="2356"/>
                    <a:pt x="98" y="2345"/>
                    <a:pt x="109" y="2345"/>
                  </a:cubicBezTo>
                  <a:cubicBezTo>
                    <a:pt x="360" y="2269"/>
                    <a:pt x="2365" y="1658"/>
                    <a:pt x="5242" y="1506"/>
                  </a:cubicBezTo>
                  <a:cubicBezTo>
                    <a:pt x="5461" y="1494"/>
                    <a:pt x="5675" y="1489"/>
                    <a:pt x="5883" y="1489"/>
                  </a:cubicBezTo>
                  <a:cubicBezTo>
                    <a:pt x="8579" y="1489"/>
                    <a:pt x="10356" y="2400"/>
                    <a:pt x="10386" y="2410"/>
                  </a:cubicBezTo>
                  <a:lnTo>
                    <a:pt x="10386" y="2160"/>
                  </a:lnTo>
                  <a:lnTo>
                    <a:pt x="10386" y="1495"/>
                  </a:lnTo>
                  <a:cubicBezTo>
                    <a:pt x="10386" y="1495"/>
                    <a:pt x="10364" y="1419"/>
                    <a:pt x="10277" y="1299"/>
                  </a:cubicBezTo>
                  <a:cubicBezTo>
                    <a:pt x="9990" y="894"/>
                    <a:pt x="8984" y="0"/>
                    <a:pt x="5726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164261" y="523023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949" y="1"/>
                  </a:moveTo>
                  <a:cubicBezTo>
                    <a:pt x="397" y="1"/>
                    <a:pt x="23" y="474"/>
                    <a:pt x="23" y="474"/>
                  </a:cubicBezTo>
                  <a:cubicBezTo>
                    <a:pt x="0" y="543"/>
                    <a:pt x="19" y="570"/>
                    <a:pt x="66" y="570"/>
                  </a:cubicBezTo>
                  <a:cubicBezTo>
                    <a:pt x="224" y="570"/>
                    <a:pt x="697" y="262"/>
                    <a:pt x="949" y="245"/>
                  </a:cubicBezTo>
                  <a:cubicBezTo>
                    <a:pt x="954" y="245"/>
                    <a:pt x="959" y="244"/>
                    <a:pt x="964" y="244"/>
                  </a:cubicBezTo>
                  <a:cubicBezTo>
                    <a:pt x="1281" y="244"/>
                    <a:pt x="1547" y="563"/>
                    <a:pt x="1654" y="563"/>
                  </a:cubicBezTo>
                  <a:cubicBezTo>
                    <a:pt x="1659" y="563"/>
                    <a:pt x="1664" y="562"/>
                    <a:pt x="1668" y="561"/>
                  </a:cubicBezTo>
                  <a:cubicBezTo>
                    <a:pt x="1766" y="528"/>
                    <a:pt x="1636" y="49"/>
                    <a:pt x="1036" y="5"/>
                  </a:cubicBezTo>
                  <a:cubicBezTo>
                    <a:pt x="1007" y="2"/>
                    <a:pt x="977" y="1"/>
                    <a:pt x="94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5281076" y="5230233"/>
              <a:ext cx="64461" cy="20819"/>
            </a:xfrm>
            <a:custGeom>
              <a:avLst/>
              <a:gdLst/>
              <a:ahLst/>
              <a:cxnLst/>
              <a:rect l="l" t="t" r="r" b="b"/>
              <a:pathLst>
                <a:path w="1768" h="571" extrusionOk="0">
                  <a:moveTo>
                    <a:pt x="819" y="1"/>
                  </a:moveTo>
                  <a:cubicBezTo>
                    <a:pt x="790" y="1"/>
                    <a:pt x="761" y="2"/>
                    <a:pt x="731" y="5"/>
                  </a:cubicBezTo>
                  <a:cubicBezTo>
                    <a:pt x="132" y="49"/>
                    <a:pt x="1" y="528"/>
                    <a:pt x="99" y="561"/>
                  </a:cubicBezTo>
                  <a:cubicBezTo>
                    <a:pt x="104" y="562"/>
                    <a:pt x="109" y="563"/>
                    <a:pt x="114" y="563"/>
                  </a:cubicBezTo>
                  <a:cubicBezTo>
                    <a:pt x="230" y="563"/>
                    <a:pt x="487" y="244"/>
                    <a:pt x="803" y="244"/>
                  </a:cubicBezTo>
                  <a:cubicBezTo>
                    <a:pt x="808" y="244"/>
                    <a:pt x="813" y="245"/>
                    <a:pt x="818" y="245"/>
                  </a:cubicBezTo>
                  <a:cubicBezTo>
                    <a:pt x="1071" y="262"/>
                    <a:pt x="1543" y="570"/>
                    <a:pt x="1701" y="570"/>
                  </a:cubicBezTo>
                  <a:cubicBezTo>
                    <a:pt x="1748" y="570"/>
                    <a:pt x="1767" y="543"/>
                    <a:pt x="1745" y="474"/>
                  </a:cubicBezTo>
                  <a:cubicBezTo>
                    <a:pt x="1745" y="474"/>
                    <a:pt x="1371" y="1"/>
                    <a:pt x="81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136953" y="5181523"/>
              <a:ext cx="98880" cy="31830"/>
            </a:xfrm>
            <a:custGeom>
              <a:avLst/>
              <a:gdLst/>
              <a:ahLst/>
              <a:cxnLst/>
              <a:rect l="l" t="t" r="r" b="b"/>
              <a:pathLst>
                <a:path w="2712" h="873" extrusionOk="0">
                  <a:moveTo>
                    <a:pt x="1404" y="0"/>
                  </a:moveTo>
                  <a:cubicBezTo>
                    <a:pt x="663" y="0"/>
                    <a:pt x="31" y="796"/>
                    <a:pt x="31" y="796"/>
                  </a:cubicBezTo>
                  <a:cubicBezTo>
                    <a:pt x="0" y="850"/>
                    <a:pt x="9" y="873"/>
                    <a:pt x="48" y="873"/>
                  </a:cubicBezTo>
                  <a:cubicBezTo>
                    <a:pt x="203" y="873"/>
                    <a:pt x="846" y="515"/>
                    <a:pt x="1404" y="436"/>
                  </a:cubicBezTo>
                  <a:cubicBezTo>
                    <a:pt x="1463" y="428"/>
                    <a:pt x="1521" y="424"/>
                    <a:pt x="1577" y="424"/>
                  </a:cubicBezTo>
                  <a:cubicBezTo>
                    <a:pt x="2101" y="424"/>
                    <a:pt x="2473" y="760"/>
                    <a:pt x="2599" y="760"/>
                  </a:cubicBezTo>
                  <a:cubicBezTo>
                    <a:pt x="2615" y="760"/>
                    <a:pt x="2627" y="754"/>
                    <a:pt x="2635" y="742"/>
                  </a:cubicBezTo>
                  <a:cubicBezTo>
                    <a:pt x="2712" y="622"/>
                    <a:pt x="2156" y="0"/>
                    <a:pt x="1404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269956" y="5181523"/>
              <a:ext cx="98916" cy="31830"/>
            </a:xfrm>
            <a:custGeom>
              <a:avLst/>
              <a:gdLst/>
              <a:ahLst/>
              <a:cxnLst/>
              <a:rect l="l" t="t" r="r" b="b"/>
              <a:pathLst>
                <a:path w="2713" h="873" extrusionOk="0">
                  <a:moveTo>
                    <a:pt x="1309" y="0"/>
                  </a:moveTo>
                  <a:cubicBezTo>
                    <a:pt x="568" y="0"/>
                    <a:pt x="1" y="622"/>
                    <a:pt x="77" y="742"/>
                  </a:cubicBezTo>
                  <a:cubicBezTo>
                    <a:pt x="86" y="754"/>
                    <a:pt x="99" y="760"/>
                    <a:pt x="116" y="760"/>
                  </a:cubicBezTo>
                  <a:cubicBezTo>
                    <a:pt x="250" y="760"/>
                    <a:pt x="622" y="424"/>
                    <a:pt x="1146" y="424"/>
                  </a:cubicBezTo>
                  <a:cubicBezTo>
                    <a:pt x="1202" y="424"/>
                    <a:pt x="1260" y="428"/>
                    <a:pt x="1319" y="436"/>
                  </a:cubicBezTo>
                  <a:cubicBezTo>
                    <a:pt x="1869" y="515"/>
                    <a:pt x="2509" y="873"/>
                    <a:pt x="2665" y="873"/>
                  </a:cubicBezTo>
                  <a:cubicBezTo>
                    <a:pt x="2704" y="873"/>
                    <a:pt x="2712" y="850"/>
                    <a:pt x="2682" y="796"/>
                  </a:cubicBezTo>
                  <a:cubicBezTo>
                    <a:pt x="2682" y="796"/>
                    <a:pt x="2061" y="0"/>
                    <a:pt x="1309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062940" y="5074661"/>
              <a:ext cx="273012" cy="203848"/>
            </a:xfrm>
            <a:custGeom>
              <a:avLst/>
              <a:gdLst/>
              <a:ahLst/>
              <a:cxnLst/>
              <a:rect l="l" t="t" r="r" b="b"/>
              <a:pathLst>
                <a:path w="7488" h="5591" extrusionOk="0">
                  <a:moveTo>
                    <a:pt x="4571" y="0"/>
                  </a:moveTo>
                  <a:cubicBezTo>
                    <a:pt x="3159" y="0"/>
                    <a:pt x="1608" y="186"/>
                    <a:pt x="88" y="730"/>
                  </a:cubicBezTo>
                  <a:cubicBezTo>
                    <a:pt x="66" y="817"/>
                    <a:pt x="44" y="904"/>
                    <a:pt x="44" y="1013"/>
                  </a:cubicBezTo>
                  <a:cubicBezTo>
                    <a:pt x="1" y="1798"/>
                    <a:pt x="360" y="3106"/>
                    <a:pt x="720" y="4185"/>
                  </a:cubicBezTo>
                  <a:cubicBezTo>
                    <a:pt x="905" y="4751"/>
                    <a:pt x="1091" y="5253"/>
                    <a:pt x="1221" y="5591"/>
                  </a:cubicBezTo>
                  <a:lnTo>
                    <a:pt x="1374" y="5591"/>
                  </a:lnTo>
                  <a:lnTo>
                    <a:pt x="1309" y="2812"/>
                  </a:lnTo>
                  <a:cubicBezTo>
                    <a:pt x="1309" y="2812"/>
                    <a:pt x="1385" y="2583"/>
                    <a:pt x="1581" y="2474"/>
                  </a:cubicBezTo>
                  <a:cubicBezTo>
                    <a:pt x="1788" y="2354"/>
                    <a:pt x="2932" y="588"/>
                    <a:pt x="2932" y="588"/>
                  </a:cubicBezTo>
                  <a:cubicBezTo>
                    <a:pt x="2932" y="588"/>
                    <a:pt x="4143" y="913"/>
                    <a:pt x="5202" y="913"/>
                  </a:cubicBezTo>
                  <a:cubicBezTo>
                    <a:pt x="5473" y="913"/>
                    <a:pt x="5734" y="892"/>
                    <a:pt x="5962" y="839"/>
                  </a:cubicBezTo>
                  <a:cubicBezTo>
                    <a:pt x="6834" y="643"/>
                    <a:pt x="7314" y="370"/>
                    <a:pt x="7488" y="251"/>
                  </a:cubicBezTo>
                  <a:cubicBezTo>
                    <a:pt x="6648" y="109"/>
                    <a:pt x="5650" y="0"/>
                    <a:pt x="4571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338718" y="5084578"/>
              <a:ext cx="104130" cy="193931"/>
            </a:xfrm>
            <a:custGeom>
              <a:avLst/>
              <a:gdLst/>
              <a:ahLst/>
              <a:cxnLst/>
              <a:rect l="l" t="t" r="r" b="b"/>
              <a:pathLst>
                <a:path w="2856" h="5319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469"/>
                    <a:pt x="665" y="2169"/>
                    <a:pt x="937" y="2681"/>
                  </a:cubicBezTo>
                  <a:cubicBezTo>
                    <a:pt x="1144" y="3074"/>
                    <a:pt x="1199" y="4501"/>
                    <a:pt x="1210" y="5319"/>
                  </a:cubicBezTo>
                  <a:lnTo>
                    <a:pt x="1362" y="5319"/>
                  </a:lnTo>
                  <a:cubicBezTo>
                    <a:pt x="1493" y="4926"/>
                    <a:pt x="1689" y="4425"/>
                    <a:pt x="1896" y="3880"/>
                  </a:cubicBezTo>
                  <a:cubicBezTo>
                    <a:pt x="2343" y="2714"/>
                    <a:pt x="2856" y="1363"/>
                    <a:pt x="2856" y="567"/>
                  </a:cubicBezTo>
                  <a:cubicBezTo>
                    <a:pt x="2856" y="414"/>
                    <a:pt x="2747" y="284"/>
                    <a:pt x="2561" y="175"/>
                  </a:cubicBezTo>
                  <a:lnTo>
                    <a:pt x="2561" y="436"/>
                  </a:lnTo>
                  <a:cubicBezTo>
                    <a:pt x="2561" y="498"/>
                    <a:pt x="2561" y="559"/>
                    <a:pt x="2561" y="611"/>
                  </a:cubicBezTo>
                  <a:cubicBezTo>
                    <a:pt x="2561" y="716"/>
                    <a:pt x="2550" y="751"/>
                    <a:pt x="2536" y="751"/>
                  </a:cubicBezTo>
                  <a:cubicBezTo>
                    <a:pt x="2507" y="751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952104" y="5048921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5" y="0"/>
                  </a:moveTo>
                  <a:cubicBezTo>
                    <a:pt x="5071" y="0"/>
                    <a:pt x="3179" y="471"/>
                    <a:pt x="2104" y="1153"/>
                  </a:cubicBezTo>
                  <a:cubicBezTo>
                    <a:pt x="1046" y="1818"/>
                    <a:pt x="0" y="2886"/>
                    <a:pt x="3204" y="2886"/>
                  </a:cubicBezTo>
                  <a:cubicBezTo>
                    <a:pt x="3172" y="2482"/>
                    <a:pt x="3411" y="2101"/>
                    <a:pt x="3793" y="1970"/>
                  </a:cubicBezTo>
                  <a:cubicBezTo>
                    <a:pt x="4632" y="1673"/>
                    <a:pt x="6227" y="1228"/>
                    <a:pt x="8178" y="1228"/>
                  </a:cubicBezTo>
                  <a:cubicBezTo>
                    <a:pt x="9522" y="1228"/>
                    <a:pt x="11036" y="1439"/>
                    <a:pt x="12588" y="2057"/>
                  </a:cubicBezTo>
                  <a:cubicBezTo>
                    <a:pt x="13002" y="2221"/>
                    <a:pt x="13231" y="2668"/>
                    <a:pt x="13122" y="3103"/>
                  </a:cubicBezTo>
                  <a:lnTo>
                    <a:pt x="13100" y="3223"/>
                  </a:lnTo>
                  <a:cubicBezTo>
                    <a:pt x="13100" y="3223"/>
                    <a:pt x="14680" y="3136"/>
                    <a:pt x="15138" y="2450"/>
                  </a:cubicBezTo>
                  <a:cubicBezTo>
                    <a:pt x="15596" y="1774"/>
                    <a:pt x="13786" y="586"/>
                    <a:pt x="10201" y="161"/>
                  </a:cubicBezTo>
                  <a:cubicBezTo>
                    <a:pt x="9263" y="51"/>
                    <a:pt x="8381" y="0"/>
                    <a:pt x="756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7027003" y="5007102"/>
              <a:ext cx="410503" cy="271408"/>
            </a:xfrm>
            <a:custGeom>
              <a:avLst/>
              <a:gdLst/>
              <a:ahLst/>
              <a:cxnLst/>
              <a:rect l="l" t="t" r="r" b="b"/>
              <a:pathLst>
                <a:path w="11259" h="7444" extrusionOk="0">
                  <a:moveTo>
                    <a:pt x="5700" y="0"/>
                  </a:moveTo>
                  <a:cubicBezTo>
                    <a:pt x="4283" y="0"/>
                    <a:pt x="1112" y="207"/>
                    <a:pt x="447" y="2736"/>
                  </a:cubicBezTo>
                  <a:cubicBezTo>
                    <a:pt x="1" y="4479"/>
                    <a:pt x="153" y="6070"/>
                    <a:pt x="578" y="7444"/>
                  </a:cubicBezTo>
                  <a:lnTo>
                    <a:pt x="10692" y="7444"/>
                  </a:lnTo>
                  <a:cubicBezTo>
                    <a:pt x="11128" y="5983"/>
                    <a:pt x="11258" y="4414"/>
                    <a:pt x="10648" y="3030"/>
                  </a:cubicBezTo>
                  <a:cubicBezTo>
                    <a:pt x="9722" y="894"/>
                    <a:pt x="8120" y="207"/>
                    <a:pt x="6583" y="44"/>
                  </a:cubicBezTo>
                  <a:cubicBezTo>
                    <a:pt x="6278" y="11"/>
                    <a:pt x="5984" y="0"/>
                    <a:pt x="570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7091390" y="5150533"/>
              <a:ext cx="287706" cy="127975"/>
            </a:xfrm>
            <a:custGeom>
              <a:avLst/>
              <a:gdLst/>
              <a:ahLst/>
              <a:cxnLst/>
              <a:rect l="l" t="t" r="r" b="b"/>
              <a:pathLst>
                <a:path w="7891" h="3510" extrusionOk="0">
                  <a:moveTo>
                    <a:pt x="2212" y="0"/>
                  </a:moveTo>
                  <a:lnTo>
                    <a:pt x="1896" y="1810"/>
                  </a:lnTo>
                  <a:lnTo>
                    <a:pt x="0" y="2104"/>
                  </a:lnTo>
                  <a:cubicBezTo>
                    <a:pt x="0" y="2104"/>
                    <a:pt x="54" y="2681"/>
                    <a:pt x="196" y="3510"/>
                  </a:cubicBezTo>
                  <a:lnTo>
                    <a:pt x="7781" y="3510"/>
                  </a:lnTo>
                  <a:cubicBezTo>
                    <a:pt x="7879" y="2670"/>
                    <a:pt x="7890" y="2093"/>
                    <a:pt x="7890" y="2093"/>
                  </a:cubicBezTo>
                  <a:lnTo>
                    <a:pt x="4817" y="1940"/>
                  </a:lnTo>
                  <a:lnTo>
                    <a:pt x="2398" y="1820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7119573" y="5235373"/>
              <a:ext cx="102781" cy="32048"/>
            </a:xfrm>
            <a:custGeom>
              <a:avLst/>
              <a:gdLst/>
              <a:ahLst/>
              <a:cxnLst/>
              <a:rect l="l" t="t" r="r" b="b"/>
              <a:pathLst>
                <a:path w="2819" h="879" extrusionOk="0">
                  <a:moveTo>
                    <a:pt x="1478" y="1"/>
                  </a:moveTo>
                  <a:cubicBezTo>
                    <a:pt x="1447" y="1"/>
                    <a:pt x="1416" y="2"/>
                    <a:pt x="1385" y="6"/>
                  </a:cubicBezTo>
                  <a:cubicBezTo>
                    <a:pt x="655" y="93"/>
                    <a:pt x="1" y="605"/>
                    <a:pt x="1" y="605"/>
                  </a:cubicBezTo>
                  <a:cubicBezTo>
                    <a:pt x="1" y="605"/>
                    <a:pt x="608" y="289"/>
                    <a:pt x="1277" y="289"/>
                  </a:cubicBezTo>
                  <a:cubicBezTo>
                    <a:pt x="1706" y="289"/>
                    <a:pt x="2160" y="419"/>
                    <a:pt x="2496" y="845"/>
                  </a:cubicBezTo>
                  <a:cubicBezTo>
                    <a:pt x="2496" y="845"/>
                    <a:pt x="2540" y="879"/>
                    <a:pt x="2605" y="879"/>
                  </a:cubicBezTo>
                  <a:cubicBezTo>
                    <a:pt x="2637" y="879"/>
                    <a:pt x="2674" y="870"/>
                    <a:pt x="2714" y="845"/>
                  </a:cubicBezTo>
                  <a:cubicBezTo>
                    <a:pt x="2819" y="772"/>
                    <a:pt x="2165" y="1"/>
                    <a:pt x="147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253659" y="5245874"/>
              <a:ext cx="24683" cy="32632"/>
            </a:xfrm>
            <a:custGeom>
              <a:avLst/>
              <a:gdLst/>
              <a:ahLst/>
              <a:cxnLst/>
              <a:rect l="l" t="t" r="r" b="b"/>
              <a:pathLst>
                <a:path w="677" h="895" extrusionOk="0">
                  <a:moveTo>
                    <a:pt x="1" y="1"/>
                  </a:moveTo>
                  <a:cubicBezTo>
                    <a:pt x="1" y="1"/>
                    <a:pt x="219" y="459"/>
                    <a:pt x="393" y="895"/>
                  </a:cubicBezTo>
                  <a:lnTo>
                    <a:pt x="677" y="895"/>
                  </a:lnTo>
                  <a:cubicBezTo>
                    <a:pt x="361" y="4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821075" y="5147361"/>
              <a:ext cx="273815" cy="131147"/>
            </a:xfrm>
            <a:custGeom>
              <a:avLst/>
              <a:gdLst/>
              <a:ahLst/>
              <a:cxnLst/>
              <a:rect l="l" t="t" r="r" b="b"/>
              <a:pathLst>
                <a:path w="7510" h="3597" extrusionOk="0">
                  <a:moveTo>
                    <a:pt x="2300" y="2158"/>
                  </a:moveTo>
                  <a:cubicBezTo>
                    <a:pt x="2987" y="2169"/>
                    <a:pt x="3510" y="2834"/>
                    <a:pt x="3433" y="2965"/>
                  </a:cubicBezTo>
                  <a:cubicBezTo>
                    <a:pt x="3427" y="2976"/>
                    <a:pt x="3417" y="2982"/>
                    <a:pt x="3404" y="2982"/>
                  </a:cubicBezTo>
                  <a:cubicBezTo>
                    <a:pt x="3292" y="2982"/>
                    <a:pt x="2941" y="2615"/>
                    <a:pt x="2443" y="2615"/>
                  </a:cubicBezTo>
                  <a:cubicBezTo>
                    <a:pt x="2393" y="2615"/>
                    <a:pt x="2342" y="2619"/>
                    <a:pt x="2289" y="2627"/>
                  </a:cubicBezTo>
                  <a:cubicBezTo>
                    <a:pt x="1774" y="2714"/>
                    <a:pt x="1176" y="3102"/>
                    <a:pt x="1036" y="3102"/>
                  </a:cubicBezTo>
                  <a:cubicBezTo>
                    <a:pt x="1001" y="3102"/>
                    <a:pt x="995" y="3078"/>
                    <a:pt x="1025" y="3019"/>
                  </a:cubicBezTo>
                  <a:cubicBezTo>
                    <a:pt x="1025" y="3019"/>
                    <a:pt x="1603" y="2158"/>
                    <a:pt x="2300" y="2158"/>
                  </a:cubicBezTo>
                  <a:close/>
                  <a:moveTo>
                    <a:pt x="5602" y="2158"/>
                  </a:moveTo>
                  <a:cubicBezTo>
                    <a:pt x="6289" y="2158"/>
                    <a:pt x="6877" y="3019"/>
                    <a:pt x="6877" y="3019"/>
                  </a:cubicBezTo>
                  <a:cubicBezTo>
                    <a:pt x="6906" y="3078"/>
                    <a:pt x="6897" y="3102"/>
                    <a:pt x="6861" y="3102"/>
                  </a:cubicBezTo>
                  <a:cubicBezTo>
                    <a:pt x="6716" y="3102"/>
                    <a:pt x="6117" y="2714"/>
                    <a:pt x="5602" y="2627"/>
                  </a:cubicBezTo>
                  <a:cubicBezTo>
                    <a:pt x="5550" y="2619"/>
                    <a:pt x="5498" y="2615"/>
                    <a:pt x="5449" y="2615"/>
                  </a:cubicBezTo>
                  <a:cubicBezTo>
                    <a:pt x="4950" y="2615"/>
                    <a:pt x="4600" y="2982"/>
                    <a:pt x="4488" y="2982"/>
                  </a:cubicBezTo>
                  <a:cubicBezTo>
                    <a:pt x="4474" y="2982"/>
                    <a:pt x="4464" y="2976"/>
                    <a:pt x="4458" y="2965"/>
                  </a:cubicBezTo>
                  <a:cubicBezTo>
                    <a:pt x="4382" y="2834"/>
                    <a:pt x="4905" y="2169"/>
                    <a:pt x="5602" y="2158"/>
                  </a:cubicBezTo>
                  <a:close/>
                  <a:moveTo>
                    <a:pt x="5319" y="0"/>
                  </a:moveTo>
                  <a:cubicBezTo>
                    <a:pt x="5319" y="0"/>
                    <a:pt x="5428" y="839"/>
                    <a:pt x="4360" y="861"/>
                  </a:cubicBezTo>
                  <a:cubicBezTo>
                    <a:pt x="4311" y="863"/>
                    <a:pt x="4262" y="864"/>
                    <a:pt x="4212" y="864"/>
                  </a:cubicBezTo>
                  <a:cubicBezTo>
                    <a:pt x="2586" y="864"/>
                    <a:pt x="186" y="33"/>
                    <a:pt x="186" y="33"/>
                  </a:cubicBezTo>
                  <a:lnTo>
                    <a:pt x="186" y="33"/>
                  </a:lnTo>
                  <a:cubicBezTo>
                    <a:pt x="545" y="1482"/>
                    <a:pt x="1" y="3499"/>
                    <a:pt x="1" y="3499"/>
                  </a:cubicBezTo>
                  <a:lnTo>
                    <a:pt x="11" y="3597"/>
                  </a:lnTo>
                  <a:lnTo>
                    <a:pt x="7509" y="3597"/>
                  </a:lnTo>
                  <a:cubicBezTo>
                    <a:pt x="7368" y="2703"/>
                    <a:pt x="7281" y="1297"/>
                    <a:pt x="7281" y="1297"/>
                  </a:cubicBezTo>
                  <a:cubicBezTo>
                    <a:pt x="7222" y="1313"/>
                    <a:pt x="7162" y="1321"/>
                    <a:pt x="7101" y="1321"/>
                  </a:cubicBezTo>
                  <a:cubicBezTo>
                    <a:pt x="6290" y="1321"/>
                    <a:pt x="5319" y="0"/>
                    <a:pt x="5319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765438" y="4891088"/>
              <a:ext cx="437921" cy="387424"/>
            </a:xfrm>
            <a:custGeom>
              <a:avLst/>
              <a:gdLst/>
              <a:ahLst/>
              <a:cxnLst/>
              <a:rect l="l" t="t" r="r" b="b"/>
              <a:pathLst>
                <a:path w="12011" h="10626" extrusionOk="0">
                  <a:moveTo>
                    <a:pt x="7907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05" y="190"/>
                    <a:pt x="3952" y="190"/>
                  </a:cubicBezTo>
                  <a:cubicBezTo>
                    <a:pt x="3892" y="190"/>
                    <a:pt x="3832" y="192"/>
                    <a:pt x="3772" y="196"/>
                  </a:cubicBezTo>
                  <a:cubicBezTo>
                    <a:pt x="1832" y="338"/>
                    <a:pt x="3368" y="2561"/>
                    <a:pt x="3368" y="2561"/>
                  </a:cubicBezTo>
                  <a:cubicBezTo>
                    <a:pt x="3368" y="2561"/>
                    <a:pt x="2104" y="2594"/>
                    <a:pt x="1254" y="3389"/>
                  </a:cubicBezTo>
                  <a:cubicBezTo>
                    <a:pt x="132" y="4468"/>
                    <a:pt x="1" y="6691"/>
                    <a:pt x="578" y="8588"/>
                  </a:cubicBezTo>
                  <a:cubicBezTo>
                    <a:pt x="676" y="8516"/>
                    <a:pt x="782" y="8475"/>
                    <a:pt x="888" y="8475"/>
                  </a:cubicBezTo>
                  <a:cubicBezTo>
                    <a:pt x="960" y="8475"/>
                    <a:pt x="1031" y="8494"/>
                    <a:pt x="1102" y="8533"/>
                  </a:cubicBezTo>
                  <a:cubicBezTo>
                    <a:pt x="1123" y="8544"/>
                    <a:pt x="1134" y="8544"/>
                    <a:pt x="1156" y="8555"/>
                  </a:cubicBezTo>
                  <a:lnTo>
                    <a:pt x="1527" y="10528"/>
                  </a:lnTo>
                  <a:cubicBezTo>
                    <a:pt x="1527" y="10528"/>
                    <a:pt x="2071" y="8511"/>
                    <a:pt x="1712" y="7062"/>
                  </a:cubicBezTo>
                  <a:lnTo>
                    <a:pt x="1712" y="7062"/>
                  </a:lnTo>
                  <a:cubicBezTo>
                    <a:pt x="1712" y="7062"/>
                    <a:pt x="4112" y="7893"/>
                    <a:pt x="5738" y="7893"/>
                  </a:cubicBezTo>
                  <a:cubicBezTo>
                    <a:pt x="5788" y="7893"/>
                    <a:pt x="5837" y="7892"/>
                    <a:pt x="5886" y="7890"/>
                  </a:cubicBezTo>
                  <a:cubicBezTo>
                    <a:pt x="6954" y="7868"/>
                    <a:pt x="6845" y="7029"/>
                    <a:pt x="6845" y="7029"/>
                  </a:cubicBezTo>
                  <a:lnTo>
                    <a:pt x="6845" y="7029"/>
                  </a:lnTo>
                  <a:cubicBezTo>
                    <a:pt x="6845" y="7029"/>
                    <a:pt x="7816" y="8350"/>
                    <a:pt x="8627" y="8350"/>
                  </a:cubicBezTo>
                  <a:cubicBezTo>
                    <a:pt x="8688" y="8350"/>
                    <a:pt x="8748" y="8342"/>
                    <a:pt x="8807" y="8326"/>
                  </a:cubicBezTo>
                  <a:cubicBezTo>
                    <a:pt x="8807" y="8326"/>
                    <a:pt x="8894" y="9732"/>
                    <a:pt x="9035" y="10626"/>
                  </a:cubicBezTo>
                  <a:lnTo>
                    <a:pt x="9253" y="10626"/>
                  </a:lnTo>
                  <a:lnTo>
                    <a:pt x="9428" y="9111"/>
                  </a:lnTo>
                  <a:cubicBezTo>
                    <a:pt x="9636" y="8992"/>
                    <a:pt x="9816" y="8941"/>
                    <a:pt x="9969" y="8941"/>
                  </a:cubicBezTo>
                  <a:cubicBezTo>
                    <a:pt x="10209" y="8941"/>
                    <a:pt x="10383" y="9066"/>
                    <a:pt x="10496" y="9252"/>
                  </a:cubicBezTo>
                  <a:cubicBezTo>
                    <a:pt x="10921" y="8566"/>
                    <a:pt x="11477" y="7858"/>
                    <a:pt x="11673" y="7171"/>
                  </a:cubicBezTo>
                  <a:cubicBezTo>
                    <a:pt x="12011" y="5961"/>
                    <a:pt x="11368" y="4664"/>
                    <a:pt x="11368" y="4664"/>
                  </a:cubicBezTo>
                  <a:cubicBezTo>
                    <a:pt x="11368" y="4664"/>
                    <a:pt x="10670" y="1362"/>
                    <a:pt x="8676" y="251"/>
                  </a:cubicBezTo>
                  <a:cubicBezTo>
                    <a:pt x="8360" y="75"/>
                    <a:pt x="8108" y="0"/>
                    <a:pt x="7907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761464" y="5200081"/>
              <a:ext cx="60050" cy="78425"/>
            </a:xfrm>
            <a:custGeom>
              <a:avLst/>
              <a:gdLst/>
              <a:ahLst/>
              <a:cxnLst/>
              <a:rect l="l" t="t" r="r" b="b"/>
              <a:pathLst>
                <a:path w="1647" h="2151" extrusionOk="0">
                  <a:moveTo>
                    <a:pt x="997" y="0"/>
                  </a:moveTo>
                  <a:cubicBezTo>
                    <a:pt x="891" y="0"/>
                    <a:pt x="785" y="41"/>
                    <a:pt x="687" y="113"/>
                  </a:cubicBezTo>
                  <a:cubicBezTo>
                    <a:pt x="284" y="418"/>
                    <a:pt x="1" y="1224"/>
                    <a:pt x="208" y="1824"/>
                  </a:cubicBezTo>
                  <a:cubicBezTo>
                    <a:pt x="251" y="1933"/>
                    <a:pt x="317" y="2042"/>
                    <a:pt x="382" y="2151"/>
                  </a:cubicBezTo>
                  <a:lnTo>
                    <a:pt x="1646" y="2151"/>
                  </a:lnTo>
                  <a:lnTo>
                    <a:pt x="1636" y="2053"/>
                  </a:lnTo>
                  <a:lnTo>
                    <a:pt x="1265" y="80"/>
                  </a:lnTo>
                  <a:cubicBezTo>
                    <a:pt x="1243" y="69"/>
                    <a:pt x="1232" y="69"/>
                    <a:pt x="1211" y="58"/>
                  </a:cubicBezTo>
                  <a:cubicBezTo>
                    <a:pt x="1140" y="19"/>
                    <a:pt x="1069" y="0"/>
                    <a:pt x="99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102796" y="5217034"/>
              <a:ext cx="52867" cy="61472"/>
            </a:xfrm>
            <a:custGeom>
              <a:avLst/>
              <a:gdLst/>
              <a:ahLst/>
              <a:cxnLst/>
              <a:rect l="l" t="t" r="r" b="b"/>
              <a:pathLst>
                <a:path w="1450" h="1686" extrusionOk="0">
                  <a:moveTo>
                    <a:pt x="716" y="1"/>
                  </a:moveTo>
                  <a:cubicBezTo>
                    <a:pt x="563" y="1"/>
                    <a:pt x="383" y="52"/>
                    <a:pt x="175" y="171"/>
                  </a:cubicBezTo>
                  <a:lnTo>
                    <a:pt x="0" y="1686"/>
                  </a:lnTo>
                  <a:lnTo>
                    <a:pt x="1112" y="1686"/>
                  </a:lnTo>
                  <a:cubicBezTo>
                    <a:pt x="1177" y="1620"/>
                    <a:pt x="1221" y="1544"/>
                    <a:pt x="1265" y="1479"/>
                  </a:cubicBezTo>
                  <a:cubicBezTo>
                    <a:pt x="1450" y="1184"/>
                    <a:pt x="1450" y="650"/>
                    <a:pt x="1243" y="312"/>
                  </a:cubicBezTo>
                  <a:cubicBezTo>
                    <a:pt x="1130" y="126"/>
                    <a:pt x="956" y="1"/>
                    <a:pt x="716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857316" y="5226040"/>
              <a:ext cx="91733" cy="34418"/>
            </a:xfrm>
            <a:custGeom>
              <a:avLst/>
              <a:gdLst/>
              <a:ahLst/>
              <a:cxnLst/>
              <a:rect l="l" t="t" r="r" b="b"/>
              <a:pathLst>
                <a:path w="2516" h="944" extrusionOk="0">
                  <a:moveTo>
                    <a:pt x="1306" y="0"/>
                  </a:moveTo>
                  <a:cubicBezTo>
                    <a:pt x="609" y="0"/>
                    <a:pt x="31" y="861"/>
                    <a:pt x="31" y="861"/>
                  </a:cubicBezTo>
                  <a:cubicBezTo>
                    <a:pt x="1" y="920"/>
                    <a:pt x="7" y="944"/>
                    <a:pt x="42" y="944"/>
                  </a:cubicBezTo>
                  <a:cubicBezTo>
                    <a:pt x="182" y="944"/>
                    <a:pt x="780" y="556"/>
                    <a:pt x="1295" y="469"/>
                  </a:cubicBezTo>
                  <a:cubicBezTo>
                    <a:pt x="1348" y="461"/>
                    <a:pt x="1399" y="457"/>
                    <a:pt x="1449" y="457"/>
                  </a:cubicBezTo>
                  <a:cubicBezTo>
                    <a:pt x="1947" y="457"/>
                    <a:pt x="2298" y="824"/>
                    <a:pt x="2410" y="824"/>
                  </a:cubicBezTo>
                  <a:cubicBezTo>
                    <a:pt x="2423" y="824"/>
                    <a:pt x="2433" y="818"/>
                    <a:pt x="2439" y="807"/>
                  </a:cubicBezTo>
                  <a:cubicBezTo>
                    <a:pt x="2516" y="676"/>
                    <a:pt x="1993" y="11"/>
                    <a:pt x="1306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980803" y="5226040"/>
              <a:ext cx="92061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221" y="0"/>
                  </a:moveTo>
                  <a:cubicBezTo>
                    <a:pt x="524" y="11"/>
                    <a:pt x="1" y="676"/>
                    <a:pt x="77" y="807"/>
                  </a:cubicBezTo>
                  <a:cubicBezTo>
                    <a:pt x="83" y="818"/>
                    <a:pt x="93" y="824"/>
                    <a:pt x="107" y="824"/>
                  </a:cubicBezTo>
                  <a:cubicBezTo>
                    <a:pt x="219" y="824"/>
                    <a:pt x="569" y="457"/>
                    <a:pt x="1068" y="457"/>
                  </a:cubicBezTo>
                  <a:cubicBezTo>
                    <a:pt x="1117" y="457"/>
                    <a:pt x="1169" y="461"/>
                    <a:pt x="1221" y="469"/>
                  </a:cubicBezTo>
                  <a:cubicBezTo>
                    <a:pt x="1736" y="556"/>
                    <a:pt x="2335" y="944"/>
                    <a:pt x="2480" y="944"/>
                  </a:cubicBezTo>
                  <a:cubicBezTo>
                    <a:pt x="2516" y="944"/>
                    <a:pt x="2525" y="920"/>
                    <a:pt x="2496" y="861"/>
                  </a:cubicBezTo>
                  <a:cubicBezTo>
                    <a:pt x="2496" y="861"/>
                    <a:pt x="1908" y="0"/>
                    <a:pt x="122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793372" y="5255280"/>
              <a:ext cx="48127" cy="23225"/>
            </a:xfrm>
            <a:custGeom>
              <a:avLst/>
              <a:gdLst/>
              <a:ahLst/>
              <a:cxnLst/>
              <a:rect l="l" t="t" r="r" b="b"/>
              <a:pathLst>
                <a:path w="1320" h="637" extrusionOk="0">
                  <a:moveTo>
                    <a:pt x="592" y="1"/>
                  </a:moveTo>
                  <a:cubicBezTo>
                    <a:pt x="441" y="1"/>
                    <a:pt x="319" y="38"/>
                    <a:pt x="218" y="92"/>
                  </a:cubicBezTo>
                  <a:cubicBezTo>
                    <a:pt x="142" y="288"/>
                    <a:pt x="66" y="473"/>
                    <a:pt x="0" y="637"/>
                  </a:cubicBezTo>
                  <a:lnTo>
                    <a:pt x="1319" y="637"/>
                  </a:lnTo>
                  <a:cubicBezTo>
                    <a:pt x="1275" y="342"/>
                    <a:pt x="1145" y="124"/>
                    <a:pt x="905" y="48"/>
                  </a:cubicBezTo>
                  <a:cubicBezTo>
                    <a:pt x="788" y="15"/>
                    <a:pt x="685" y="1"/>
                    <a:pt x="59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471108" y="5261588"/>
              <a:ext cx="46158" cy="16917"/>
            </a:xfrm>
            <a:custGeom>
              <a:avLst/>
              <a:gdLst/>
              <a:ahLst/>
              <a:cxnLst/>
              <a:rect l="l" t="t" r="r" b="b"/>
              <a:pathLst>
                <a:path w="1266" h="464" extrusionOk="0">
                  <a:moveTo>
                    <a:pt x="490" y="1"/>
                  </a:moveTo>
                  <a:cubicBezTo>
                    <a:pt x="418" y="1"/>
                    <a:pt x="345" y="9"/>
                    <a:pt x="273" y="28"/>
                  </a:cubicBezTo>
                  <a:cubicBezTo>
                    <a:pt x="110" y="71"/>
                    <a:pt x="23" y="235"/>
                    <a:pt x="1" y="464"/>
                  </a:cubicBezTo>
                  <a:lnTo>
                    <a:pt x="1265" y="464"/>
                  </a:lnTo>
                  <a:cubicBezTo>
                    <a:pt x="1265" y="464"/>
                    <a:pt x="1222" y="355"/>
                    <a:pt x="1145" y="180"/>
                  </a:cubicBezTo>
                  <a:cubicBezTo>
                    <a:pt x="947" y="81"/>
                    <a:pt x="718" y="1"/>
                    <a:pt x="49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517229" y="5150533"/>
              <a:ext cx="269439" cy="127975"/>
            </a:xfrm>
            <a:custGeom>
              <a:avLst/>
              <a:gdLst/>
              <a:ahLst/>
              <a:cxnLst/>
              <a:rect l="l" t="t" r="r" b="b"/>
              <a:pathLst>
                <a:path w="7390" h="3510" extrusionOk="0">
                  <a:moveTo>
                    <a:pt x="2227" y="2368"/>
                  </a:moveTo>
                  <a:cubicBezTo>
                    <a:pt x="2419" y="2368"/>
                    <a:pt x="2628" y="2395"/>
                    <a:pt x="2845" y="2453"/>
                  </a:cubicBezTo>
                  <a:cubicBezTo>
                    <a:pt x="3204" y="2551"/>
                    <a:pt x="3324" y="2867"/>
                    <a:pt x="3172" y="2910"/>
                  </a:cubicBezTo>
                  <a:cubicBezTo>
                    <a:pt x="3162" y="2914"/>
                    <a:pt x="3152" y="2915"/>
                    <a:pt x="3140" y="2915"/>
                  </a:cubicBezTo>
                  <a:cubicBezTo>
                    <a:pt x="2983" y="2915"/>
                    <a:pt x="2640" y="2617"/>
                    <a:pt x="2187" y="2617"/>
                  </a:cubicBezTo>
                  <a:cubicBezTo>
                    <a:pt x="2142" y="2617"/>
                    <a:pt x="2096" y="2620"/>
                    <a:pt x="2049" y="2627"/>
                  </a:cubicBezTo>
                  <a:cubicBezTo>
                    <a:pt x="1428" y="2703"/>
                    <a:pt x="1417" y="3019"/>
                    <a:pt x="1177" y="3063"/>
                  </a:cubicBezTo>
                  <a:cubicBezTo>
                    <a:pt x="1166" y="3064"/>
                    <a:pt x="1156" y="3065"/>
                    <a:pt x="1148" y="3065"/>
                  </a:cubicBezTo>
                  <a:cubicBezTo>
                    <a:pt x="908" y="3065"/>
                    <a:pt x="1401" y="2514"/>
                    <a:pt x="1842" y="2409"/>
                  </a:cubicBezTo>
                  <a:cubicBezTo>
                    <a:pt x="1960" y="2382"/>
                    <a:pt x="2089" y="2368"/>
                    <a:pt x="2227" y="2368"/>
                  </a:cubicBezTo>
                  <a:close/>
                  <a:moveTo>
                    <a:pt x="5629" y="2368"/>
                  </a:moveTo>
                  <a:cubicBezTo>
                    <a:pt x="5765" y="2368"/>
                    <a:pt x="5892" y="2382"/>
                    <a:pt x="6005" y="2409"/>
                  </a:cubicBezTo>
                  <a:cubicBezTo>
                    <a:pt x="6446" y="2514"/>
                    <a:pt x="6949" y="3065"/>
                    <a:pt x="6710" y="3065"/>
                  </a:cubicBezTo>
                  <a:cubicBezTo>
                    <a:pt x="6701" y="3065"/>
                    <a:pt x="6692" y="3064"/>
                    <a:pt x="6681" y="3063"/>
                  </a:cubicBezTo>
                  <a:cubicBezTo>
                    <a:pt x="6441" y="3019"/>
                    <a:pt x="6430" y="2703"/>
                    <a:pt x="5809" y="2627"/>
                  </a:cubicBezTo>
                  <a:cubicBezTo>
                    <a:pt x="5762" y="2620"/>
                    <a:pt x="5716" y="2617"/>
                    <a:pt x="5670" y="2617"/>
                  </a:cubicBezTo>
                  <a:cubicBezTo>
                    <a:pt x="5216" y="2617"/>
                    <a:pt x="4866" y="2915"/>
                    <a:pt x="4707" y="2915"/>
                  </a:cubicBezTo>
                  <a:cubicBezTo>
                    <a:pt x="4695" y="2915"/>
                    <a:pt x="4685" y="2914"/>
                    <a:pt x="4675" y="2910"/>
                  </a:cubicBezTo>
                  <a:cubicBezTo>
                    <a:pt x="4523" y="2867"/>
                    <a:pt x="4643" y="2551"/>
                    <a:pt x="5013" y="2453"/>
                  </a:cubicBezTo>
                  <a:cubicBezTo>
                    <a:pt x="5230" y="2395"/>
                    <a:pt x="5439" y="2368"/>
                    <a:pt x="5629" y="2368"/>
                  </a:cubicBezTo>
                  <a:close/>
                  <a:moveTo>
                    <a:pt x="959" y="0"/>
                  </a:moveTo>
                  <a:lnTo>
                    <a:pt x="959" y="0"/>
                  </a:lnTo>
                  <a:cubicBezTo>
                    <a:pt x="981" y="284"/>
                    <a:pt x="218" y="1831"/>
                    <a:pt x="98" y="2104"/>
                  </a:cubicBezTo>
                  <a:cubicBezTo>
                    <a:pt x="11" y="2300"/>
                    <a:pt x="0" y="2965"/>
                    <a:pt x="0" y="3303"/>
                  </a:cubicBezTo>
                  <a:cubicBezTo>
                    <a:pt x="0" y="3422"/>
                    <a:pt x="0" y="3499"/>
                    <a:pt x="0" y="3510"/>
                  </a:cubicBezTo>
                  <a:lnTo>
                    <a:pt x="7389" y="3510"/>
                  </a:lnTo>
                  <a:lnTo>
                    <a:pt x="7389" y="3074"/>
                  </a:lnTo>
                  <a:lnTo>
                    <a:pt x="7258" y="2878"/>
                  </a:lnTo>
                  <a:cubicBezTo>
                    <a:pt x="7117" y="2670"/>
                    <a:pt x="6681" y="981"/>
                    <a:pt x="6681" y="981"/>
                  </a:cubicBezTo>
                  <a:lnTo>
                    <a:pt x="6277" y="1079"/>
                  </a:lnTo>
                  <a:cubicBezTo>
                    <a:pt x="6240" y="1087"/>
                    <a:pt x="6199" y="1091"/>
                    <a:pt x="6156" y="1091"/>
                  </a:cubicBezTo>
                  <a:cubicBezTo>
                    <a:pt x="5727" y="1091"/>
                    <a:pt x="5079" y="731"/>
                    <a:pt x="5079" y="731"/>
                  </a:cubicBezTo>
                  <a:lnTo>
                    <a:pt x="5079" y="731"/>
                  </a:lnTo>
                  <a:cubicBezTo>
                    <a:pt x="5079" y="731"/>
                    <a:pt x="5220" y="981"/>
                    <a:pt x="5384" y="1167"/>
                  </a:cubicBezTo>
                  <a:cubicBezTo>
                    <a:pt x="5463" y="1256"/>
                    <a:pt x="5373" y="1297"/>
                    <a:pt x="5131" y="1297"/>
                  </a:cubicBezTo>
                  <a:cubicBezTo>
                    <a:pt x="4873" y="1297"/>
                    <a:pt x="4442" y="1251"/>
                    <a:pt x="3858" y="1167"/>
                  </a:cubicBezTo>
                  <a:cubicBezTo>
                    <a:pt x="2714" y="1014"/>
                    <a:pt x="959" y="1"/>
                    <a:pt x="95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550334" y="5236832"/>
              <a:ext cx="88124" cy="25486"/>
            </a:xfrm>
            <a:custGeom>
              <a:avLst/>
              <a:gdLst/>
              <a:ahLst/>
              <a:cxnLst/>
              <a:rect l="l" t="t" r="r" b="b"/>
              <a:pathLst>
                <a:path w="2417" h="699" extrusionOk="0">
                  <a:moveTo>
                    <a:pt x="1318" y="1"/>
                  </a:moveTo>
                  <a:cubicBezTo>
                    <a:pt x="1181" y="1"/>
                    <a:pt x="1052" y="15"/>
                    <a:pt x="934" y="42"/>
                  </a:cubicBezTo>
                  <a:cubicBezTo>
                    <a:pt x="493" y="147"/>
                    <a:pt x="0" y="698"/>
                    <a:pt x="240" y="698"/>
                  </a:cubicBezTo>
                  <a:cubicBezTo>
                    <a:pt x="248" y="698"/>
                    <a:pt x="258" y="697"/>
                    <a:pt x="269" y="696"/>
                  </a:cubicBezTo>
                  <a:cubicBezTo>
                    <a:pt x="509" y="652"/>
                    <a:pt x="520" y="336"/>
                    <a:pt x="1141" y="260"/>
                  </a:cubicBezTo>
                  <a:cubicBezTo>
                    <a:pt x="1188" y="253"/>
                    <a:pt x="1234" y="250"/>
                    <a:pt x="1279" y="250"/>
                  </a:cubicBezTo>
                  <a:cubicBezTo>
                    <a:pt x="1732" y="250"/>
                    <a:pt x="2075" y="548"/>
                    <a:pt x="2232" y="548"/>
                  </a:cubicBezTo>
                  <a:cubicBezTo>
                    <a:pt x="2244" y="548"/>
                    <a:pt x="2254" y="547"/>
                    <a:pt x="2264" y="543"/>
                  </a:cubicBezTo>
                  <a:cubicBezTo>
                    <a:pt x="2416" y="500"/>
                    <a:pt x="2296" y="184"/>
                    <a:pt x="1926" y="86"/>
                  </a:cubicBezTo>
                  <a:cubicBezTo>
                    <a:pt x="1716" y="28"/>
                    <a:pt x="1509" y="1"/>
                    <a:pt x="131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682098" y="5236832"/>
              <a:ext cx="88488" cy="25486"/>
            </a:xfrm>
            <a:custGeom>
              <a:avLst/>
              <a:gdLst/>
              <a:ahLst/>
              <a:cxnLst/>
              <a:rect l="l" t="t" r="r" b="b"/>
              <a:pathLst>
                <a:path w="2427" h="699" extrusionOk="0">
                  <a:moveTo>
                    <a:pt x="1107" y="1"/>
                  </a:moveTo>
                  <a:cubicBezTo>
                    <a:pt x="917" y="1"/>
                    <a:pt x="708" y="28"/>
                    <a:pt x="491" y="86"/>
                  </a:cubicBezTo>
                  <a:cubicBezTo>
                    <a:pt x="121" y="184"/>
                    <a:pt x="1" y="500"/>
                    <a:pt x="153" y="543"/>
                  </a:cubicBezTo>
                  <a:cubicBezTo>
                    <a:pt x="163" y="547"/>
                    <a:pt x="173" y="548"/>
                    <a:pt x="185" y="548"/>
                  </a:cubicBezTo>
                  <a:cubicBezTo>
                    <a:pt x="344" y="548"/>
                    <a:pt x="694" y="250"/>
                    <a:pt x="1148" y="250"/>
                  </a:cubicBezTo>
                  <a:cubicBezTo>
                    <a:pt x="1194" y="250"/>
                    <a:pt x="1240" y="253"/>
                    <a:pt x="1287" y="260"/>
                  </a:cubicBezTo>
                  <a:cubicBezTo>
                    <a:pt x="1908" y="336"/>
                    <a:pt x="1919" y="652"/>
                    <a:pt x="2159" y="696"/>
                  </a:cubicBezTo>
                  <a:cubicBezTo>
                    <a:pt x="2170" y="697"/>
                    <a:pt x="2179" y="698"/>
                    <a:pt x="2188" y="698"/>
                  </a:cubicBezTo>
                  <a:cubicBezTo>
                    <a:pt x="2427" y="698"/>
                    <a:pt x="1924" y="147"/>
                    <a:pt x="1483" y="42"/>
                  </a:cubicBezTo>
                  <a:cubicBezTo>
                    <a:pt x="1370" y="15"/>
                    <a:pt x="1243" y="1"/>
                    <a:pt x="110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58821" y="5001523"/>
              <a:ext cx="379075" cy="276987"/>
            </a:xfrm>
            <a:custGeom>
              <a:avLst/>
              <a:gdLst/>
              <a:ahLst/>
              <a:cxnLst/>
              <a:rect l="l" t="t" r="r" b="b"/>
              <a:pathLst>
                <a:path w="10397" h="7597" extrusionOk="0">
                  <a:moveTo>
                    <a:pt x="5166" y="1"/>
                  </a:moveTo>
                  <a:cubicBezTo>
                    <a:pt x="3226" y="1"/>
                    <a:pt x="1188" y="1919"/>
                    <a:pt x="1188" y="1919"/>
                  </a:cubicBezTo>
                  <a:cubicBezTo>
                    <a:pt x="1188" y="1919"/>
                    <a:pt x="725" y="944"/>
                    <a:pt x="549" y="944"/>
                  </a:cubicBezTo>
                  <a:cubicBezTo>
                    <a:pt x="522" y="944"/>
                    <a:pt x="501" y="968"/>
                    <a:pt x="491" y="1025"/>
                  </a:cubicBezTo>
                  <a:cubicBezTo>
                    <a:pt x="414" y="1428"/>
                    <a:pt x="817" y="1908"/>
                    <a:pt x="817" y="1908"/>
                  </a:cubicBezTo>
                  <a:cubicBezTo>
                    <a:pt x="817" y="1908"/>
                    <a:pt x="653" y="1884"/>
                    <a:pt x="471" y="1884"/>
                  </a:cubicBezTo>
                  <a:cubicBezTo>
                    <a:pt x="248" y="1884"/>
                    <a:pt x="0" y="1920"/>
                    <a:pt x="0" y="2082"/>
                  </a:cubicBezTo>
                  <a:cubicBezTo>
                    <a:pt x="0" y="2387"/>
                    <a:pt x="567" y="2540"/>
                    <a:pt x="567" y="2540"/>
                  </a:cubicBezTo>
                  <a:cubicBezTo>
                    <a:pt x="567" y="2540"/>
                    <a:pt x="578" y="3455"/>
                    <a:pt x="589" y="4502"/>
                  </a:cubicBezTo>
                  <a:cubicBezTo>
                    <a:pt x="600" y="5319"/>
                    <a:pt x="1210" y="6725"/>
                    <a:pt x="1482" y="7313"/>
                  </a:cubicBezTo>
                  <a:cubicBezTo>
                    <a:pt x="1559" y="7488"/>
                    <a:pt x="1602" y="7597"/>
                    <a:pt x="1602" y="7597"/>
                  </a:cubicBezTo>
                  <a:cubicBezTo>
                    <a:pt x="1602" y="7586"/>
                    <a:pt x="1602" y="7509"/>
                    <a:pt x="1602" y="7390"/>
                  </a:cubicBezTo>
                  <a:cubicBezTo>
                    <a:pt x="1602" y="7052"/>
                    <a:pt x="1613" y="6387"/>
                    <a:pt x="1700" y="6191"/>
                  </a:cubicBezTo>
                  <a:cubicBezTo>
                    <a:pt x="1820" y="5918"/>
                    <a:pt x="2583" y="4371"/>
                    <a:pt x="2561" y="4098"/>
                  </a:cubicBezTo>
                  <a:lnTo>
                    <a:pt x="2561" y="4098"/>
                  </a:lnTo>
                  <a:cubicBezTo>
                    <a:pt x="2561" y="4098"/>
                    <a:pt x="4316" y="5101"/>
                    <a:pt x="5460" y="5254"/>
                  </a:cubicBezTo>
                  <a:cubicBezTo>
                    <a:pt x="6044" y="5338"/>
                    <a:pt x="6475" y="5384"/>
                    <a:pt x="6733" y="5384"/>
                  </a:cubicBezTo>
                  <a:cubicBezTo>
                    <a:pt x="6975" y="5384"/>
                    <a:pt x="7065" y="5343"/>
                    <a:pt x="6986" y="5254"/>
                  </a:cubicBezTo>
                  <a:cubicBezTo>
                    <a:pt x="6822" y="5068"/>
                    <a:pt x="6681" y="4818"/>
                    <a:pt x="6681" y="4818"/>
                  </a:cubicBezTo>
                  <a:lnTo>
                    <a:pt x="6681" y="4818"/>
                  </a:lnTo>
                  <a:cubicBezTo>
                    <a:pt x="6681" y="4818"/>
                    <a:pt x="7329" y="5178"/>
                    <a:pt x="7758" y="5178"/>
                  </a:cubicBezTo>
                  <a:cubicBezTo>
                    <a:pt x="7801" y="5178"/>
                    <a:pt x="7842" y="5174"/>
                    <a:pt x="7879" y="5166"/>
                  </a:cubicBezTo>
                  <a:lnTo>
                    <a:pt x="8283" y="5068"/>
                  </a:lnTo>
                  <a:cubicBezTo>
                    <a:pt x="8283" y="5068"/>
                    <a:pt x="8719" y="6757"/>
                    <a:pt x="8860" y="6965"/>
                  </a:cubicBezTo>
                  <a:lnTo>
                    <a:pt x="8991" y="7161"/>
                  </a:lnTo>
                  <a:lnTo>
                    <a:pt x="8991" y="7597"/>
                  </a:lnTo>
                  <a:lnTo>
                    <a:pt x="9176" y="7597"/>
                  </a:lnTo>
                  <a:cubicBezTo>
                    <a:pt x="9242" y="7444"/>
                    <a:pt x="9318" y="7248"/>
                    <a:pt x="9394" y="7052"/>
                  </a:cubicBezTo>
                  <a:cubicBezTo>
                    <a:pt x="9536" y="6714"/>
                    <a:pt x="9667" y="6343"/>
                    <a:pt x="9754" y="6049"/>
                  </a:cubicBezTo>
                  <a:cubicBezTo>
                    <a:pt x="9972" y="5297"/>
                    <a:pt x="10397" y="3205"/>
                    <a:pt x="9863" y="2180"/>
                  </a:cubicBezTo>
                  <a:cubicBezTo>
                    <a:pt x="9209" y="916"/>
                    <a:pt x="6615" y="1"/>
                    <a:pt x="5166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737140" y="4742079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0"/>
                  </a:moveTo>
                  <a:cubicBezTo>
                    <a:pt x="142" y="0"/>
                    <a:pt x="0" y="196"/>
                    <a:pt x="0" y="425"/>
                  </a:cubicBezTo>
                  <a:cubicBezTo>
                    <a:pt x="0" y="654"/>
                    <a:pt x="142" y="839"/>
                    <a:pt x="327" y="839"/>
                  </a:cubicBezTo>
                  <a:cubicBezTo>
                    <a:pt x="513" y="839"/>
                    <a:pt x="665" y="654"/>
                    <a:pt x="665" y="425"/>
                  </a:cubicBezTo>
                  <a:cubicBezTo>
                    <a:pt x="665" y="196"/>
                    <a:pt x="513" y="0"/>
                    <a:pt x="327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857529" y="4742079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0"/>
                  </a:moveTo>
                  <a:cubicBezTo>
                    <a:pt x="153" y="0"/>
                    <a:pt x="0" y="196"/>
                    <a:pt x="0" y="425"/>
                  </a:cubicBezTo>
                  <a:cubicBezTo>
                    <a:pt x="0" y="654"/>
                    <a:pt x="153" y="839"/>
                    <a:pt x="338" y="839"/>
                  </a:cubicBezTo>
                  <a:cubicBezTo>
                    <a:pt x="524" y="839"/>
                    <a:pt x="676" y="654"/>
                    <a:pt x="676" y="425"/>
                  </a:cubicBezTo>
                  <a:cubicBezTo>
                    <a:pt x="676" y="196"/>
                    <a:pt x="524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4724416" y="479253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1" y="153"/>
                    <a:pt x="1" y="327"/>
                  </a:cubicBezTo>
                  <a:cubicBezTo>
                    <a:pt x="1" y="512"/>
                    <a:pt x="349" y="654"/>
                    <a:pt x="785" y="654"/>
                  </a:cubicBezTo>
                  <a:cubicBezTo>
                    <a:pt x="1221" y="654"/>
                    <a:pt x="1570" y="512"/>
                    <a:pt x="1570" y="327"/>
                  </a:cubicBezTo>
                  <a:cubicBezTo>
                    <a:pt x="1570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846007" y="4790935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1"/>
                  </a:moveTo>
                  <a:cubicBezTo>
                    <a:pt x="349" y="1"/>
                    <a:pt x="0" y="142"/>
                    <a:pt x="0" y="328"/>
                  </a:cubicBezTo>
                  <a:cubicBezTo>
                    <a:pt x="0" y="502"/>
                    <a:pt x="349" y="644"/>
                    <a:pt x="785" y="644"/>
                  </a:cubicBezTo>
                  <a:cubicBezTo>
                    <a:pt x="1221" y="644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455503" y="4016539"/>
              <a:ext cx="64133" cy="19105"/>
            </a:xfrm>
            <a:custGeom>
              <a:avLst/>
              <a:gdLst/>
              <a:ahLst/>
              <a:cxnLst/>
              <a:rect l="l" t="t" r="r" b="b"/>
              <a:pathLst>
                <a:path w="1759" h="524" extrusionOk="0">
                  <a:moveTo>
                    <a:pt x="1061" y="0"/>
                  </a:moveTo>
                  <a:cubicBezTo>
                    <a:pt x="843" y="0"/>
                    <a:pt x="494" y="327"/>
                    <a:pt x="374" y="327"/>
                  </a:cubicBezTo>
                  <a:cubicBezTo>
                    <a:pt x="326" y="323"/>
                    <a:pt x="248" y="317"/>
                    <a:pt x="180" y="317"/>
                  </a:cubicBezTo>
                  <a:cubicBezTo>
                    <a:pt x="80" y="317"/>
                    <a:pt x="0" y="330"/>
                    <a:pt x="58" y="382"/>
                  </a:cubicBezTo>
                  <a:cubicBezTo>
                    <a:pt x="58" y="382"/>
                    <a:pt x="201" y="524"/>
                    <a:pt x="309" y="524"/>
                  </a:cubicBezTo>
                  <a:cubicBezTo>
                    <a:pt x="312" y="524"/>
                    <a:pt x="316" y="524"/>
                    <a:pt x="320" y="523"/>
                  </a:cubicBezTo>
                  <a:cubicBezTo>
                    <a:pt x="421" y="523"/>
                    <a:pt x="682" y="279"/>
                    <a:pt x="989" y="279"/>
                  </a:cubicBezTo>
                  <a:cubicBezTo>
                    <a:pt x="1013" y="279"/>
                    <a:pt x="1037" y="280"/>
                    <a:pt x="1061" y="284"/>
                  </a:cubicBezTo>
                  <a:cubicBezTo>
                    <a:pt x="1345" y="311"/>
                    <a:pt x="1537" y="478"/>
                    <a:pt x="1636" y="478"/>
                  </a:cubicBezTo>
                  <a:cubicBezTo>
                    <a:pt x="1655" y="478"/>
                    <a:pt x="1670" y="472"/>
                    <a:pt x="1682" y="458"/>
                  </a:cubicBezTo>
                  <a:cubicBezTo>
                    <a:pt x="1759" y="360"/>
                    <a:pt x="1268" y="0"/>
                    <a:pt x="106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613372" y="4013732"/>
              <a:ext cx="64133" cy="19142"/>
            </a:xfrm>
            <a:custGeom>
              <a:avLst/>
              <a:gdLst/>
              <a:ahLst/>
              <a:cxnLst/>
              <a:rect l="l" t="t" r="r" b="b"/>
              <a:pathLst>
                <a:path w="1759" h="525" extrusionOk="0">
                  <a:moveTo>
                    <a:pt x="709" y="1"/>
                  </a:moveTo>
                  <a:cubicBezTo>
                    <a:pt x="491" y="1"/>
                    <a:pt x="1" y="350"/>
                    <a:pt x="77" y="448"/>
                  </a:cubicBezTo>
                  <a:cubicBezTo>
                    <a:pt x="89" y="462"/>
                    <a:pt x="104" y="467"/>
                    <a:pt x="124" y="467"/>
                  </a:cubicBezTo>
                  <a:cubicBezTo>
                    <a:pt x="225" y="467"/>
                    <a:pt x="424" y="301"/>
                    <a:pt x="709" y="273"/>
                  </a:cubicBezTo>
                  <a:cubicBezTo>
                    <a:pt x="727" y="272"/>
                    <a:pt x="746" y="271"/>
                    <a:pt x="764" y="271"/>
                  </a:cubicBezTo>
                  <a:cubicBezTo>
                    <a:pt x="1070" y="271"/>
                    <a:pt x="1347" y="514"/>
                    <a:pt x="1450" y="524"/>
                  </a:cubicBezTo>
                  <a:cubicBezTo>
                    <a:pt x="1453" y="524"/>
                    <a:pt x="1457" y="525"/>
                    <a:pt x="1461" y="525"/>
                  </a:cubicBezTo>
                  <a:cubicBezTo>
                    <a:pt x="1568" y="525"/>
                    <a:pt x="1701" y="371"/>
                    <a:pt x="1701" y="371"/>
                  </a:cubicBezTo>
                  <a:cubicBezTo>
                    <a:pt x="1759" y="320"/>
                    <a:pt x="1679" y="306"/>
                    <a:pt x="1579" y="306"/>
                  </a:cubicBezTo>
                  <a:cubicBezTo>
                    <a:pt x="1511" y="306"/>
                    <a:pt x="1433" y="313"/>
                    <a:pt x="1385" y="317"/>
                  </a:cubicBezTo>
                  <a:cubicBezTo>
                    <a:pt x="1383" y="317"/>
                    <a:pt x="1381" y="317"/>
                    <a:pt x="1378" y="317"/>
                  </a:cubicBezTo>
                  <a:cubicBezTo>
                    <a:pt x="1253" y="317"/>
                    <a:pt x="913" y="1"/>
                    <a:pt x="70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862591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862591" y="394938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862591" y="402328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862591" y="380157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862591" y="409718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091847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862591" y="387547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015574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015574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015574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015574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939265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015574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015574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939265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862591" y="424499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862591" y="4171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939265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939265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939265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939265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939265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939265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321103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321103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40" y="1090"/>
                    <a:pt x="1091" y="851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321103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321103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40" y="1090"/>
                    <a:pt x="1091" y="851"/>
                    <a:pt x="1091" y="545"/>
                  </a:cubicBezTo>
                  <a:cubicBezTo>
                    <a:pt x="1091" y="240"/>
                    <a:pt x="840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321103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0"/>
                    <a:pt x="840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244429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473685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473685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473685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473685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473685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473685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473685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168156" y="431889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473685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397412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397412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4397412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4397412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397412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4473685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4397412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4397412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397412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4397412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170733" y="3793809"/>
              <a:ext cx="586095" cy="655915"/>
            </a:xfrm>
            <a:custGeom>
              <a:avLst/>
              <a:gdLst/>
              <a:ahLst/>
              <a:cxnLst/>
              <a:rect l="l" t="t" r="r" b="b"/>
              <a:pathLst>
                <a:path w="16075" h="17990" extrusionOk="0">
                  <a:moveTo>
                    <a:pt x="6476" y="1"/>
                  </a:moveTo>
                  <a:cubicBezTo>
                    <a:pt x="5575" y="1"/>
                    <a:pt x="4537" y="329"/>
                    <a:pt x="3313" y="1216"/>
                  </a:cubicBezTo>
                  <a:cubicBezTo>
                    <a:pt x="2518" y="1783"/>
                    <a:pt x="1548" y="2840"/>
                    <a:pt x="1242" y="4551"/>
                  </a:cubicBezTo>
                  <a:cubicBezTo>
                    <a:pt x="937" y="6251"/>
                    <a:pt x="2005" y="7526"/>
                    <a:pt x="1602" y="8866"/>
                  </a:cubicBezTo>
                  <a:cubicBezTo>
                    <a:pt x="1210" y="10207"/>
                    <a:pt x="0" y="10763"/>
                    <a:pt x="174" y="11580"/>
                  </a:cubicBezTo>
                  <a:cubicBezTo>
                    <a:pt x="360" y="12397"/>
                    <a:pt x="1885" y="13629"/>
                    <a:pt x="1635" y="14697"/>
                  </a:cubicBezTo>
                  <a:cubicBezTo>
                    <a:pt x="1395" y="15754"/>
                    <a:pt x="4043" y="17912"/>
                    <a:pt x="7335" y="17988"/>
                  </a:cubicBezTo>
                  <a:cubicBezTo>
                    <a:pt x="7367" y="17989"/>
                    <a:pt x="7398" y="17989"/>
                    <a:pt x="7430" y="17989"/>
                  </a:cubicBezTo>
                  <a:cubicBezTo>
                    <a:pt x="10328" y="17989"/>
                    <a:pt x="10708" y="14873"/>
                    <a:pt x="11829" y="14873"/>
                  </a:cubicBezTo>
                  <a:cubicBezTo>
                    <a:pt x="11946" y="14873"/>
                    <a:pt x="12070" y="14906"/>
                    <a:pt x="12206" y="14980"/>
                  </a:cubicBezTo>
                  <a:cubicBezTo>
                    <a:pt x="12846" y="15321"/>
                    <a:pt x="13499" y="15539"/>
                    <a:pt x="14069" y="15539"/>
                  </a:cubicBezTo>
                  <a:cubicBezTo>
                    <a:pt x="14811" y="15539"/>
                    <a:pt x="15410" y="15171"/>
                    <a:pt x="15650" y="14228"/>
                  </a:cubicBezTo>
                  <a:cubicBezTo>
                    <a:pt x="16075" y="12550"/>
                    <a:pt x="14407" y="12496"/>
                    <a:pt x="13514" y="10970"/>
                  </a:cubicBezTo>
                  <a:cubicBezTo>
                    <a:pt x="12609" y="9444"/>
                    <a:pt x="13590" y="9902"/>
                    <a:pt x="14037" y="7722"/>
                  </a:cubicBezTo>
                  <a:cubicBezTo>
                    <a:pt x="14407" y="5968"/>
                    <a:pt x="13121" y="4584"/>
                    <a:pt x="11966" y="4573"/>
                  </a:cubicBezTo>
                  <a:cubicBezTo>
                    <a:pt x="10811" y="4562"/>
                    <a:pt x="11421" y="2001"/>
                    <a:pt x="8283" y="453"/>
                  </a:cubicBezTo>
                  <a:cubicBezTo>
                    <a:pt x="7743" y="183"/>
                    <a:pt x="7147" y="1"/>
                    <a:pt x="6476" y="1"/>
                  </a:cubicBezTo>
                  <a:close/>
                </a:path>
              </a:pathLst>
            </a:custGeom>
            <a:solidFill>
              <a:srgbClr val="C15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26630" y="4290312"/>
              <a:ext cx="343344" cy="988212"/>
            </a:xfrm>
            <a:custGeom>
              <a:avLst/>
              <a:gdLst/>
              <a:ahLst/>
              <a:cxnLst/>
              <a:rect l="l" t="t" r="r" b="b"/>
              <a:pathLst>
                <a:path w="9417" h="27104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1068" y="480"/>
                    <a:pt x="1090" y="817"/>
                    <a:pt x="1090" y="872"/>
                  </a:cubicBezTo>
                  <a:cubicBezTo>
                    <a:pt x="1090" y="981"/>
                    <a:pt x="632" y="1362"/>
                    <a:pt x="0" y="1711"/>
                  </a:cubicBezTo>
                  <a:lnTo>
                    <a:pt x="0" y="27104"/>
                  </a:lnTo>
                  <a:lnTo>
                    <a:pt x="8043" y="26406"/>
                  </a:lnTo>
                  <a:lnTo>
                    <a:pt x="9275" y="10015"/>
                  </a:lnTo>
                  <a:cubicBezTo>
                    <a:pt x="9416" y="2365"/>
                    <a:pt x="1264" y="11"/>
                    <a:pt x="1264" y="11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858423" y="4223154"/>
              <a:ext cx="438" cy="5578"/>
            </a:xfrm>
            <a:custGeom>
              <a:avLst/>
              <a:gdLst/>
              <a:ahLst/>
              <a:cxnLst/>
              <a:rect l="l" t="t" r="r" b="b"/>
              <a:pathLst>
                <a:path w="12" h="153" extrusionOk="0">
                  <a:moveTo>
                    <a:pt x="11" y="153"/>
                  </a:moveTo>
                  <a:lnTo>
                    <a:pt x="11" y="153"/>
                  </a:lnTo>
                  <a:cubicBezTo>
                    <a:pt x="11" y="98"/>
                    <a:pt x="11" y="55"/>
                    <a:pt x="0" y="0"/>
                  </a:cubicBezTo>
                  <a:cubicBezTo>
                    <a:pt x="11" y="55"/>
                    <a:pt x="11" y="98"/>
                    <a:pt x="11" y="153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855615" y="4188991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3" y="305"/>
                  </a:moveTo>
                  <a:cubicBezTo>
                    <a:pt x="12" y="196"/>
                    <a:pt x="12" y="98"/>
                    <a:pt x="1" y="0"/>
                  </a:cubicBezTo>
                  <a:lnTo>
                    <a:pt x="1" y="0"/>
                  </a:lnTo>
                  <a:cubicBezTo>
                    <a:pt x="12" y="98"/>
                    <a:pt x="12" y="196"/>
                    <a:pt x="23" y="305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1854449" y="4176668"/>
              <a:ext cx="36" cy="1203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0"/>
                  </a:moveTo>
                  <a:cubicBezTo>
                    <a:pt x="0" y="11"/>
                    <a:pt x="0" y="22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851641" y="4144074"/>
              <a:ext cx="839" cy="8386"/>
            </a:xfrm>
            <a:custGeom>
              <a:avLst/>
              <a:gdLst/>
              <a:ahLst/>
              <a:cxnLst/>
              <a:rect l="l" t="t" r="r" b="b"/>
              <a:pathLst>
                <a:path w="23" h="230" extrusionOk="0">
                  <a:moveTo>
                    <a:pt x="1" y="1"/>
                  </a:moveTo>
                  <a:cubicBezTo>
                    <a:pt x="1" y="1"/>
                    <a:pt x="12" y="88"/>
                    <a:pt x="23" y="229"/>
                  </a:cubicBezTo>
                  <a:cubicBezTo>
                    <a:pt x="12" y="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826630" y="4143271"/>
              <a:ext cx="25048" cy="839"/>
            </a:xfrm>
            <a:custGeom>
              <a:avLst/>
              <a:gdLst/>
              <a:ahLst/>
              <a:cxnLst/>
              <a:rect l="l" t="t" r="r" b="b"/>
              <a:pathLst>
                <a:path w="687" h="23" extrusionOk="0">
                  <a:moveTo>
                    <a:pt x="687" y="23"/>
                  </a:moveTo>
                  <a:lnTo>
                    <a:pt x="687" y="23"/>
                  </a:lnTo>
                  <a:lnTo>
                    <a:pt x="687" y="2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1852443" y="4152423"/>
              <a:ext cx="2042" cy="24282"/>
            </a:xfrm>
            <a:custGeom>
              <a:avLst/>
              <a:gdLst/>
              <a:ahLst/>
              <a:cxnLst/>
              <a:rect l="l" t="t" r="r" b="b"/>
              <a:pathLst>
                <a:path w="56" h="666" extrusionOk="0">
                  <a:moveTo>
                    <a:pt x="1" y="0"/>
                  </a:moveTo>
                  <a:cubicBezTo>
                    <a:pt x="12" y="164"/>
                    <a:pt x="33" y="393"/>
                    <a:pt x="55" y="665"/>
                  </a:cubicBezTo>
                  <a:cubicBezTo>
                    <a:pt x="33" y="393"/>
                    <a:pt x="12" y="164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1854449" y="4177835"/>
              <a:ext cx="1203" cy="11193"/>
            </a:xfrm>
            <a:custGeom>
              <a:avLst/>
              <a:gdLst/>
              <a:ahLst/>
              <a:cxnLst/>
              <a:rect l="l" t="t" r="r" b="b"/>
              <a:pathLst>
                <a:path w="33" h="307" extrusionOk="0">
                  <a:moveTo>
                    <a:pt x="33" y="306"/>
                  </a:moveTo>
                  <a:lnTo>
                    <a:pt x="33" y="306"/>
                  </a:lnTo>
                  <a:cubicBezTo>
                    <a:pt x="22" y="197"/>
                    <a:pt x="11" y="99"/>
                    <a:pt x="0" y="1"/>
                  </a:cubicBezTo>
                  <a:cubicBezTo>
                    <a:pt x="11" y="99"/>
                    <a:pt x="22" y="197"/>
                    <a:pt x="3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1902502" y="4057847"/>
              <a:ext cx="3610" cy="17938"/>
            </a:xfrm>
            <a:custGeom>
              <a:avLst/>
              <a:gdLst/>
              <a:ahLst/>
              <a:cxnLst/>
              <a:rect l="l" t="t" r="r" b="b"/>
              <a:pathLst>
                <a:path w="99" h="492" extrusionOk="0">
                  <a:moveTo>
                    <a:pt x="99" y="1"/>
                  </a:moveTo>
                  <a:lnTo>
                    <a:pt x="99" y="1"/>
                  </a:lnTo>
                  <a:cubicBezTo>
                    <a:pt x="66" y="33"/>
                    <a:pt x="55" y="66"/>
                    <a:pt x="55" y="66"/>
                  </a:cubicBezTo>
                  <a:lnTo>
                    <a:pt x="1" y="491"/>
                  </a:lnTo>
                  <a:cubicBezTo>
                    <a:pt x="1" y="491"/>
                    <a:pt x="12" y="480"/>
                    <a:pt x="34" y="469"/>
                  </a:cubicBezTo>
                  <a:cubicBezTo>
                    <a:pt x="55" y="317"/>
                    <a:pt x="77" y="153"/>
                    <a:pt x="9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1903705" y="3972132"/>
              <a:ext cx="59247" cy="102854"/>
            </a:xfrm>
            <a:custGeom>
              <a:avLst/>
              <a:gdLst/>
              <a:ahLst/>
              <a:cxnLst/>
              <a:rect l="l" t="t" r="r" b="b"/>
              <a:pathLst>
                <a:path w="1625" h="2821" extrusionOk="0">
                  <a:moveTo>
                    <a:pt x="857" y="0"/>
                  </a:moveTo>
                  <a:cubicBezTo>
                    <a:pt x="696" y="0"/>
                    <a:pt x="506" y="55"/>
                    <a:pt x="28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4"/>
                    <a:pt x="22" y="2668"/>
                    <a:pt x="1" y="2820"/>
                  </a:cubicBezTo>
                  <a:cubicBezTo>
                    <a:pt x="153" y="2722"/>
                    <a:pt x="1101" y="2101"/>
                    <a:pt x="1428" y="1567"/>
                  </a:cubicBezTo>
                  <a:cubicBezTo>
                    <a:pt x="1624" y="1251"/>
                    <a:pt x="1624" y="684"/>
                    <a:pt x="1406" y="325"/>
                  </a:cubicBezTo>
                  <a:cubicBezTo>
                    <a:pt x="1287" y="132"/>
                    <a:pt x="1107" y="0"/>
                    <a:pt x="857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1904507" y="3978767"/>
              <a:ext cx="9553" cy="81525"/>
            </a:xfrm>
            <a:custGeom>
              <a:avLst/>
              <a:gdLst/>
              <a:ahLst/>
              <a:cxnLst/>
              <a:rect l="l" t="t" r="r" b="b"/>
              <a:pathLst>
                <a:path w="262" h="2236" extrusionOk="0">
                  <a:moveTo>
                    <a:pt x="262" y="1"/>
                  </a:moveTo>
                  <a:lnTo>
                    <a:pt x="0" y="2235"/>
                  </a:lnTo>
                  <a:cubicBezTo>
                    <a:pt x="0" y="2235"/>
                    <a:pt x="11" y="2202"/>
                    <a:pt x="44" y="2170"/>
                  </a:cubicBezTo>
                  <a:cubicBezTo>
                    <a:pt x="164" y="1309"/>
                    <a:pt x="229" y="470"/>
                    <a:pt x="26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087071" y="4281161"/>
              <a:ext cx="467745" cy="997363"/>
            </a:xfrm>
            <a:custGeom>
              <a:avLst/>
              <a:gdLst/>
              <a:ahLst/>
              <a:cxnLst/>
              <a:rect l="l" t="t" r="r" b="b"/>
              <a:pathLst>
                <a:path w="12829" h="27355" extrusionOk="0">
                  <a:moveTo>
                    <a:pt x="7913" y="0"/>
                  </a:moveTo>
                  <a:cubicBezTo>
                    <a:pt x="7226" y="360"/>
                    <a:pt x="1" y="4229"/>
                    <a:pt x="88" y="11814"/>
                  </a:cubicBezTo>
                  <a:cubicBezTo>
                    <a:pt x="99" y="13231"/>
                    <a:pt x="371" y="26189"/>
                    <a:pt x="371" y="26189"/>
                  </a:cubicBezTo>
                  <a:lnTo>
                    <a:pt x="5014" y="27355"/>
                  </a:lnTo>
                  <a:lnTo>
                    <a:pt x="12610" y="27355"/>
                  </a:lnTo>
                  <a:lnTo>
                    <a:pt x="12610" y="19944"/>
                  </a:lnTo>
                  <a:lnTo>
                    <a:pt x="12741" y="19137"/>
                  </a:lnTo>
                  <a:lnTo>
                    <a:pt x="12828" y="10266"/>
                  </a:lnTo>
                  <a:lnTo>
                    <a:pt x="12828" y="2126"/>
                  </a:lnTo>
                  <a:lnTo>
                    <a:pt x="12610" y="1962"/>
                  </a:lnTo>
                  <a:cubicBezTo>
                    <a:pt x="11984" y="2309"/>
                    <a:pt x="11196" y="2622"/>
                    <a:pt x="10509" y="2622"/>
                  </a:cubicBezTo>
                  <a:cubicBezTo>
                    <a:pt x="10419" y="2622"/>
                    <a:pt x="10331" y="2616"/>
                    <a:pt x="10245" y="2605"/>
                  </a:cubicBezTo>
                  <a:cubicBezTo>
                    <a:pt x="8338" y="2343"/>
                    <a:pt x="7869" y="1025"/>
                    <a:pt x="7869" y="1025"/>
                  </a:cubicBezTo>
                  <a:lnTo>
                    <a:pt x="7913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373969" y="4228696"/>
              <a:ext cx="212999" cy="148064"/>
            </a:xfrm>
            <a:custGeom>
              <a:avLst/>
              <a:gdLst/>
              <a:ahLst/>
              <a:cxnLst/>
              <a:rect l="l" t="t" r="r" b="b"/>
              <a:pathLst>
                <a:path w="5842" h="4061" extrusionOk="0">
                  <a:moveTo>
                    <a:pt x="5624" y="1"/>
                  </a:moveTo>
                  <a:cubicBezTo>
                    <a:pt x="5351" y="306"/>
                    <a:pt x="5046" y="578"/>
                    <a:pt x="4741" y="807"/>
                  </a:cubicBezTo>
                  <a:cubicBezTo>
                    <a:pt x="4240" y="1167"/>
                    <a:pt x="3728" y="1407"/>
                    <a:pt x="3324" y="1439"/>
                  </a:cubicBezTo>
                  <a:cubicBezTo>
                    <a:pt x="3271" y="1444"/>
                    <a:pt x="3215" y="1446"/>
                    <a:pt x="3157" y="1446"/>
                  </a:cubicBezTo>
                  <a:cubicBezTo>
                    <a:pt x="2261" y="1446"/>
                    <a:pt x="877" y="902"/>
                    <a:pt x="109" y="175"/>
                  </a:cubicBezTo>
                  <a:lnTo>
                    <a:pt x="44" y="1439"/>
                  </a:lnTo>
                  <a:lnTo>
                    <a:pt x="0" y="2464"/>
                  </a:lnTo>
                  <a:cubicBezTo>
                    <a:pt x="0" y="2464"/>
                    <a:pt x="469" y="3782"/>
                    <a:pt x="2376" y="4044"/>
                  </a:cubicBezTo>
                  <a:cubicBezTo>
                    <a:pt x="2462" y="4055"/>
                    <a:pt x="2550" y="4061"/>
                    <a:pt x="2640" y="4061"/>
                  </a:cubicBezTo>
                  <a:cubicBezTo>
                    <a:pt x="3327" y="4061"/>
                    <a:pt x="4115" y="3748"/>
                    <a:pt x="4741" y="3401"/>
                  </a:cubicBezTo>
                  <a:cubicBezTo>
                    <a:pt x="5373" y="3052"/>
                    <a:pt x="5842" y="2671"/>
                    <a:pt x="5842" y="2562"/>
                  </a:cubicBezTo>
                  <a:cubicBezTo>
                    <a:pt x="5842" y="2507"/>
                    <a:pt x="5809" y="2170"/>
                    <a:pt x="5776" y="1690"/>
                  </a:cubicBezTo>
                  <a:cubicBezTo>
                    <a:pt x="5733" y="1211"/>
                    <a:pt x="5678" y="600"/>
                    <a:pt x="5624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377943" y="4188991"/>
              <a:ext cx="201478" cy="92463"/>
            </a:xfrm>
            <a:custGeom>
              <a:avLst/>
              <a:gdLst/>
              <a:ahLst/>
              <a:cxnLst/>
              <a:rect l="l" t="t" r="r" b="b"/>
              <a:pathLst>
                <a:path w="5526" h="2536" extrusionOk="0">
                  <a:moveTo>
                    <a:pt x="5428" y="0"/>
                  </a:moveTo>
                  <a:cubicBezTo>
                    <a:pt x="5177" y="272"/>
                    <a:pt x="4905" y="512"/>
                    <a:pt x="4632" y="708"/>
                  </a:cubicBezTo>
                  <a:cubicBezTo>
                    <a:pt x="4131" y="1068"/>
                    <a:pt x="3619" y="1308"/>
                    <a:pt x="3215" y="1340"/>
                  </a:cubicBezTo>
                  <a:cubicBezTo>
                    <a:pt x="3161" y="1345"/>
                    <a:pt x="3105" y="1348"/>
                    <a:pt x="3046" y="1348"/>
                  </a:cubicBezTo>
                  <a:cubicBezTo>
                    <a:pt x="2172" y="1348"/>
                    <a:pt x="831" y="825"/>
                    <a:pt x="55" y="120"/>
                  </a:cubicBezTo>
                  <a:lnTo>
                    <a:pt x="0" y="1264"/>
                  </a:lnTo>
                  <a:cubicBezTo>
                    <a:pt x="768" y="1991"/>
                    <a:pt x="2152" y="2535"/>
                    <a:pt x="3048" y="2535"/>
                  </a:cubicBezTo>
                  <a:cubicBezTo>
                    <a:pt x="3106" y="2535"/>
                    <a:pt x="3162" y="2533"/>
                    <a:pt x="3215" y="2528"/>
                  </a:cubicBezTo>
                  <a:cubicBezTo>
                    <a:pt x="3619" y="2496"/>
                    <a:pt x="4131" y="2256"/>
                    <a:pt x="4632" y="1896"/>
                  </a:cubicBezTo>
                  <a:cubicBezTo>
                    <a:pt x="4937" y="1667"/>
                    <a:pt x="5253" y="1395"/>
                    <a:pt x="5526" y="1090"/>
                  </a:cubicBezTo>
                  <a:cubicBezTo>
                    <a:pt x="5493" y="817"/>
                    <a:pt x="5471" y="556"/>
                    <a:pt x="5449" y="305"/>
                  </a:cubicBezTo>
                  <a:cubicBezTo>
                    <a:pt x="5449" y="196"/>
                    <a:pt x="5439" y="98"/>
                    <a:pt x="5428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379912" y="4139698"/>
              <a:ext cx="2443" cy="53669"/>
            </a:xfrm>
            <a:custGeom>
              <a:avLst/>
              <a:gdLst/>
              <a:ahLst/>
              <a:cxnLst/>
              <a:rect l="l" t="t" r="r" b="b"/>
              <a:pathLst>
                <a:path w="67" h="1472" extrusionOk="0">
                  <a:moveTo>
                    <a:pt x="66" y="1"/>
                  </a:moveTo>
                  <a:lnTo>
                    <a:pt x="1" y="1472"/>
                  </a:lnTo>
                  <a:lnTo>
                    <a:pt x="1" y="147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382318" y="4139698"/>
              <a:ext cx="104130" cy="2443"/>
            </a:xfrm>
            <a:custGeom>
              <a:avLst/>
              <a:gdLst/>
              <a:ahLst/>
              <a:cxnLst/>
              <a:rect l="l" t="t" r="r" b="b"/>
              <a:pathLst>
                <a:path w="2856" h="67" extrusionOk="0">
                  <a:moveTo>
                    <a:pt x="2856" y="6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271445" y="3673931"/>
              <a:ext cx="535670" cy="386367"/>
            </a:xfrm>
            <a:custGeom>
              <a:avLst/>
              <a:gdLst/>
              <a:ahLst/>
              <a:cxnLst/>
              <a:rect l="l" t="t" r="r" b="b"/>
              <a:pathLst>
                <a:path w="14692" h="10597" extrusionOk="0">
                  <a:moveTo>
                    <a:pt x="6427" y="0"/>
                  </a:moveTo>
                  <a:cubicBezTo>
                    <a:pt x="6318" y="0"/>
                    <a:pt x="6199" y="4"/>
                    <a:pt x="6071" y="14"/>
                  </a:cubicBezTo>
                  <a:cubicBezTo>
                    <a:pt x="4022" y="156"/>
                    <a:pt x="3554" y="1453"/>
                    <a:pt x="3554" y="1453"/>
                  </a:cubicBezTo>
                  <a:cubicBezTo>
                    <a:pt x="3554" y="1453"/>
                    <a:pt x="2224" y="1485"/>
                    <a:pt x="1330" y="2335"/>
                  </a:cubicBezTo>
                  <a:cubicBezTo>
                    <a:pt x="142" y="3458"/>
                    <a:pt x="1" y="5812"/>
                    <a:pt x="611" y="7817"/>
                  </a:cubicBezTo>
                  <a:cubicBezTo>
                    <a:pt x="717" y="7738"/>
                    <a:pt x="830" y="7695"/>
                    <a:pt x="947" y="7695"/>
                  </a:cubicBezTo>
                  <a:cubicBezTo>
                    <a:pt x="1023" y="7695"/>
                    <a:pt x="1100" y="7713"/>
                    <a:pt x="1178" y="7752"/>
                  </a:cubicBezTo>
                  <a:cubicBezTo>
                    <a:pt x="1189" y="7763"/>
                    <a:pt x="1210" y="7763"/>
                    <a:pt x="1221" y="7773"/>
                  </a:cubicBezTo>
                  <a:lnTo>
                    <a:pt x="1614" y="9855"/>
                  </a:lnTo>
                  <a:cubicBezTo>
                    <a:pt x="1614" y="9855"/>
                    <a:pt x="2191" y="7730"/>
                    <a:pt x="1810" y="6204"/>
                  </a:cubicBezTo>
                  <a:lnTo>
                    <a:pt x="1810" y="6204"/>
                  </a:lnTo>
                  <a:cubicBezTo>
                    <a:pt x="1810" y="6204"/>
                    <a:pt x="4350" y="7078"/>
                    <a:pt x="6064" y="7078"/>
                  </a:cubicBezTo>
                  <a:cubicBezTo>
                    <a:pt x="6114" y="7078"/>
                    <a:pt x="6164" y="7077"/>
                    <a:pt x="6213" y="7076"/>
                  </a:cubicBezTo>
                  <a:cubicBezTo>
                    <a:pt x="7335" y="7043"/>
                    <a:pt x="7226" y="6172"/>
                    <a:pt x="7226" y="6171"/>
                  </a:cubicBezTo>
                  <a:lnTo>
                    <a:pt x="7226" y="6171"/>
                  </a:lnTo>
                  <a:cubicBezTo>
                    <a:pt x="7226" y="6171"/>
                    <a:pt x="7346" y="6335"/>
                    <a:pt x="7553" y="6553"/>
                  </a:cubicBezTo>
                  <a:cubicBezTo>
                    <a:pt x="7924" y="6973"/>
                    <a:pt x="8549" y="7559"/>
                    <a:pt x="9106" y="7559"/>
                  </a:cubicBezTo>
                  <a:cubicBezTo>
                    <a:pt x="9171" y="7559"/>
                    <a:pt x="9234" y="7551"/>
                    <a:pt x="9297" y="7534"/>
                  </a:cubicBezTo>
                  <a:cubicBezTo>
                    <a:pt x="9297" y="7534"/>
                    <a:pt x="9439" y="10051"/>
                    <a:pt x="9689" y="10596"/>
                  </a:cubicBezTo>
                  <a:lnTo>
                    <a:pt x="9951" y="8362"/>
                  </a:lnTo>
                  <a:cubicBezTo>
                    <a:pt x="10171" y="8235"/>
                    <a:pt x="10360" y="8180"/>
                    <a:pt x="10521" y="8180"/>
                  </a:cubicBezTo>
                  <a:cubicBezTo>
                    <a:pt x="10773" y="8180"/>
                    <a:pt x="10953" y="8315"/>
                    <a:pt x="11073" y="8514"/>
                  </a:cubicBezTo>
                  <a:cubicBezTo>
                    <a:pt x="11531" y="7784"/>
                    <a:pt x="12000" y="6989"/>
                    <a:pt x="12316" y="6313"/>
                  </a:cubicBezTo>
                  <a:cubicBezTo>
                    <a:pt x="13144" y="4558"/>
                    <a:pt x="12000" y="3676"/>
                    <a:pt x="12000" y="3676"/>
                  </a:cubicBezTo>
                  <a:cubicBezTo>
                    <a:pt x="12000" y="3676"/>
                    <a:pt x="14691" y="1987"/>
                    <a:pt x="12588" y="820"/>
                  </a:cubicBezTo>
                  <a:cubicBezTo>
                    <a:pt x="11939" y="457"/>
                    <a:pt x="11218" y="332"/>
                    <a:pt x="10532" y="332"/>
                  </a:cubicBezTo>
                  <a:cubicBezTo>
                    <a:pt x="8994" y="332"/>
                    <a:pt x="7629" y="962"/>
                    <a:pt x="7629" y="962"/>
                  </a:cubicBezTo>
                  <a:cubicBezTo>
                    <a:pt x="7629" y="962"/>
                    <a:pt x="7782" y="613"/>
                    <a:pt x="7553" y="330"/>
                  </a:cubicBezTo>
                  <a:cubicBezTo>
                    <a:pt x="7395" y="153"/>
                    <a:pt x="7069" y="0"/>
                    <a:pt x="6427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267471" y="3898921"/>
              <a:ext cx="357272" cy="339370"/>
            </a:xfrm>
            <a:custGeom>
              <a:avLst/>
              <a:gdLst/>
              <a:ahLst/>
              <a:cxnLst/>
              <a:rect l="l" t="t" r="r" b="b"/>
              <a:pathLst>
                <a:path w="9799" h="9308" extrusionOk="0">
                  <a:moveTo>
                    <a:pt x="4142" y="2769"/>
                  </a:moveTo>
                  <a:cubicBezTo>
                    <a:pt x="4872" y="2769"/>
                    <a:pt x="5428" y="3477"/>
                    <a:pt x="5352" y="3608"/>
                  </a:cubicBezTo>
                  <a:cubicBezTo>
                    <a:pt x="5344" y="3621"/>
                    <a:pt x="5332" y="3627"/>
                    <a:pt x="5317" y="3627"/>
                  </a:cubicBezTo>
                  <a:cubicBezTo>
                    <a:pt x="5194" y="3627"/>
                    <a:pt x="4829" y="3245"/>
                    <a:pt x="4311" y="3245"/>
                  </a:cubicBezTo>
                  <a:cubicBezTo>
                    <a:pt x="4256" y="3245"/>
                    <a:pt x="4200" y="3250"/>
                    <a:pt x="4142" y="3259"/>
                  </a:cubicBezTo>
                  <a:cubicBezTo>
                    <a:pt x="3592" y="3355"/>
                    <a:pt x="2965" y="3759"/>
                    <a:pt x="2816" y="3759"/>
                  </a:cubicBezTo>
                  <a:cubicBezTo>
                    <a:pt x="2779" y="3759"/>
                    <a:pt x="2771" y="3734"/>
                    <a:pt x="2802" y="3673"/>
                  </a:cubicBezTo>
                  <a:cubicBezTo>
                    <a:pt x="2802" y="3673"/>
                    <a:pt x="3412" y="2769"/>
                    <a:pt x="4142" y="2769"/>
                  </a:cubicBezTo>
                  <a:close/>
                  <a:moveTo>
                    <a:pt x="7662" y="2769"/>
                  </a:moveTo>
                  <a:cubicBezTo>
                    <a:pt x="8371" y="2790"/>
                    <a:pt x="8970" y="3673"/>
                    <a:pt x="8970" y="3673"/>
                  </a:cubicBezTo>
                  <a:cubicBezTo>
                    <a:pt x="9001" y="3735"/>
                    <a:pt x="8993" y="3760"/>
                    <a:pt x="8955" y="3760"/>
                  </a:cubicBezTo>
                  <a:cubicBezTo>
                    <a:pt x="8807" y="3760"/>
                    <a:pt x="8193" y="3366"/>
                    <a:pt x="7662" y="3270"/>
                  </a:cubicBezTo>
                  <a:cubicBezTo>
                    <a:pt x="7651" y="3270"/>
                    <a:pt x="7640" y="3270"/>
                    <a:pt x="7640" y="3259"/>
                  </a:cubicBezTo>
                  <a:cubicBezTo>
                    <a:pt x="7583" y="3250"/>
                    <a:pt x="7526" y="3246"/>
                    <a:pt x="7472" y="3246"/>
                  </a:cubicBezTo>
                  <a:cubicBezTo>
                    <a:pt x="6948" y="3246"/>
                    <a:pt x="6583" y="3629"/>
                    <a:pt x="6457" y="3629"/>
                  </a:cubicBezTo>
                  <a:cubicBezTo>
                    <a:pt x="6440" y="3629"/>
                    <a:pt x="6428" y="3623"/>
                    <a:pt x="6420" y="3608"/>
                  </a:cubicBezTo>
                  <a:cubicBezTo>
                    <a:pt x="6343" y="3477"/>
                    <a:pt x="6899" y="2769"/>
                    <a:pt x="7629" y="2769"/>
                  </a:cubicBezTo>
                  <a:close/>
                  <a:moveTo>
                    <a:pt x="4131" y="3760"/>
                  </a:moveTo>
                  <a:cubicBezTo>
                    <a:pt x="4338" y="3760"/>
                    <a:pt x="4513" y="3967"/>
                    <a:pt x="4513" y="4229"/>
                  </a:cubicBezTo>
                  <a:cubicBezTo>
                    <a:pt x="4513" y="4490"/>
                    <a:pt x="4338" y="4697"/>
                    <a:pt x="4131" y="4697"/>
                  </a:cubicBezTo>
                  <a:cubicBezTo>
                    <a:pt x="3924" y="4697"/>
                    <a:pt x="3750" y="4490"/>
                    <a:pt x="3750" y="4229"/>
                  </a:cubicBezTo>
                  <a:cubicBezTo>
                    <a:pt x="3750" y="3967"/>
                    <a:pt x="3924" y="3760"/>
                    <a:pt x="4131" y="3760"/>
                  </a:cubicBezTo>
                  <a:close/>
                  <a:moveTo>
                    <a:pt x="7542" y="3760"/>
                  </a:moveTo>
                  <a:cubicBezTo>
                    <a:pt x="7575" y="3760"/>
                    <a:pt x="7619" y="3771"/>
                    <a:pt x="7662" y="3793"/>
                  </a:cubicBezTo>
                  <a:cubicBezTo>
                    <a:pt x="7804" y="3847"/>
                    <a:pt x="7913" y="4022"/>
                    <a:pt x="7913" y="4229"/>
                  </a:cubicBezTo>
                  <a:cubicBezTo>
                    <a:pt x="7913" y="4436"/>
                    <a:pt x="7804" y="4610"/>
                    <a:pt x="7662" y="4676"/>
                  </a:cubicBezTo>
                  <a:cubicBezTo>
                    <a:pt x="7619" y="4687"/>
                    <a:pt x="7575" y="4697"/>
                    <a:pt x="7542" y="4697"/>
                  </a:cubicBezTo>
                  <a:cubicBezTo>
                    <a:pt x="7324" y="4697"/>
                    <a:pt x="7161" y="4490"/>
                    <a:pt x="7161" y="4229"/>
                  </a:cubicBezTo>
                  <a:cubicBezTo>
                    <a:pt x="7161" y="3967"/>
                    <a:pt x="7324" y="3760"/>
                    <a:pt x="7542" y="3760"/>
                  </a:cubicBezTo>
                  <a:close/>
                  <a:moveTo>
                    <a:pt x="6006" y="3826"/>
                  </a:moveTo>
                  <a:lnTo>
                    <a:pt x="6006" y="3826"/>
                  </a:lnTo>
                  <a:cubicBezTo>
                    <a:pt x="6006" y="3826"/>
                    <a:pt x="7030" y="6169"/>
                    <a:pt x="6856" y="6398"/>
                  </a:cubicBezTo>
                  <a:cubicBezTo>
                    <a:pt x="6758" y="6507"/>
                    <a:pt x="6431" y="6616"/>
                    <a:pt x="6169" y="6681"/>
                  </a:cubicBezTo>
                  <a:cubicBezTo>
                    <a:pt x="6104" y="6681"/>
                    <a:pt x="6049" y="6681"/>
                    <a:pt x="6006" y="6670"/>
                  </a:cubicBezTo>
                  <a:cubicBezTo>
                    <a:pt x="5984" y="6659"/>
                    <a:pt x="5973" y="6659"/>
                    <a:pt x="5973" y="6648"/>
                  </a:cubicBezTo>
                  <a:cubicBezTo>
                    <a:pt x="5973" y="6594"/>
                    <a:pt x="6507" y="6496"/>
                    <a:pt x="6605" y="6278"/>
                  </a:cubicBezTo>
                  <a:cubicBezTo>
                    <a:pt x="6703" y="6038"/>
                    <a:pt x="6006" y="3826"/>
                    <a:pt x="6006" y="3826"/>
                  </a:cubicBezTo>
                  <a:close/>
                  <a:moveTo>
                    <a:pt x="7082" y="7230"/>
                  </a:moveTo>
                  <a:cubicBezTo>
                    <a:pt x="7097" y="7230"/>
                    <a:pt x="7105" y="7236"/>
                    <a:pt x="7106" y="7248"/>
                  </a:cubicBezTo>
                  <a:cubicBezTo>
                    <a:pt x="7117" y="7346"/>
                    <a:pt x="6725" y="7662"/>
                    <a:pt x="6147" y="7727"/>
                  </a:cubicBezTo>
                  <a:cubicBezTo>
                    <a:pt x="6078" y="7736"/>
                    <a:pt x="6010" y="7740"/>
                    <a:pt x="5944" y="7740"/>
                  </a:cubicBezTo>
                  <a:cubicBezTo>
                    <a:pt x="5452" y="7740"/>
                    <a:pt x="5039" y="7514"/>
                    <a:pt x="4981" y="7389"/>
                  </a:cubicBezTo>
                  <a:cubicBezTo>
                    <a:pt x="4965" y="7351"/>
                    <a:pt x="4973" y="7337"/>
                    <a:pt x="4993" y="7337"/>
                  </a:cubicBezTo>
                  <a:cubicBezTo>
                    <a:pt x="5042" y="7337"/>
                    <a:pt x="5170" y="7421"/>
                    <a:pt x="5232" y="7444"/>
                  </a:cubicBezTo>
                  <a:cubicBezTo>
                    <a:pt x="5232" y="7444"/>
                    <a:pt x="5424" y="7550"/>
                    <a:pt x="5794" y="7550"/>
                  </a:cubicBezTo>
                  <a:cubicBezTo>
                    <a:pt x="5898" y="7550"/>
                    <a:pt x="6016" y="7542"/>
                    <a:pt x="6147" y="7520"/>
                  </a:cubicBezTo>
                  <a:cubicBezTo>
                    <a:pt x="6663" y="7436"/>
                    <a:pt x="6993" y="7230"/>
                    <a:pt x="7082" y="7230"/>
                  </a:cubicBezTo>
                  <a:close/>
                  <a:moveTo>
                    <a:pt x="7335" y="0"/>
                  </a:moveTo>
                  <a:cubicBezTo>
                    <a:pt x="7335" y="1"/>
                    <a:pt x="7444" y="872"/>
                    <a:pt x="6322" y="905"/>
                  </a:cubicBezTo>
                  <a:cubicBezTo>
                    <a:pt x="6273" y="906"/>
                    <a:pt x="6223" y="907"/>
                    <a:pt x="6173" y="907"/>
                  </a:cubicBezTo>
                  <a:cubicBezTo>
                    <a:pt x="4459" y="907"/>
                    <a:pt x="1919" y="33"/>
                    <a:pt x="1919" y="33"/>
                  </a:cubicBezTo>
                  <a:lnTo>
                    <a:pt x="1919" y="33"/>
                  </a:lnTo>
                  <a:cubicBezTo>
                    <a:pt x="2300" y="1559"/>
                    <a:pt x="1723" y="3684"/>
                    <a:pt x="1723" y="3684"/>
                  </a:cubicBezTo>
                  <a:lnTo>
                    <a:pt x="1330" y="1602"/>
                  </a:lnTo>
                  <a:cubicBezTo>
                    <a:pt x="1319" y="1592"/>
                    <a:pt x="1298" y="1592"/>
                    <a:pt x="1287" y="1581"/>
                  </a:cubicBezTo>
                  <a:cubicBezTo>
                    <a:pt x="1209" y="1542"/>
                    <a:pt x="1132" y="1524"/>
                    <a:pt x="1056" y="1524"/>
                  </a:cubicBezTo>
                  <a:cubicBezTo>
                    <a:pt x="939" y="1524"/>
                    <a:pt x="826" y="1567"/>
                    <a:pt x="720" y="1646"/>
                  </a:cubicBezTo>
                  <a:cubicBezTo>
                    <a:pt x="295" y="1962"/>
                    <a:pt x="1" y="2812"/>
                    <a:pt x="219" y="3433"/>
                  </a:cubicBezTo>
                  <a:cubicBezTo>
                    <a:pt x="491" y="4218"/>
                    <a:pt x="1570" y="4654"/>
                    <a:pt x="1853" y="4752"/>
                  </a:cubicBezTo>
                  <a:cubicBezTo>
                    <a:pt x="2137" y="6092"/>
                    <a:pt x="2475" y="7411"/>
                    <a:pt x="2812" y="7803"/>
                  </a:cubicBezTo>
                  <a:cubicBezTo>
                    <a:pt x="2889" y="7902"/>
                    <a:pt x="2987" y="7989"/>
                    <a:pt x="3085" y="8076"/>
                  </a:cubicBezTo>
                  <a:cubicBezTo>
                    <a:pt x="3870" y="8784"/>
                    <a:pt x="5210" y="9307"/>
                    <a:pt x="6082" y="9307"/>
                  </a:cubicBezTo>
                  <a:cubicBezTo>
                    <a:pt x="6136" y="9307"/>
                    <a:pt x="6191" y="9307"/>
                    <a:pt x="6245" y="9296"/>
                  </a:cubicBezTo>
                  <a:cubicBezTo>
                    <a:pt x="6649" y="9264"/>
                    <a:pt x="7161" y="9024"/>
                    <a:pt x="7662" y="8664"/>
                  </a:cubicBezTo>
                  <a:cubicBezTo>
                    <a:pt x="7935" y="8468"/>
                    <a:pt x="8207" y="8218"/>
                    <a:pt x="8458" y="7956"/>
                  </a:cubicBezTo>
                  <a:cubicBezTo>
                    <a:pt x="8796" y="7596"/>
                    <a:pt x="9090" y="7193"/>
                    <a:pt x="9286" y="6768"/>
                  </a:cubicBezTo>
                  <a:cubicBezTo>
                    <a:pt x="9493" y="6332"/>
                    <a:pt x="9656" y="5591"/>
                    <a:pt x="9776" y="4828"/>
                  </a:cubicBezTo>
                  <a:lnTo>
                    <a:pt x="9776" y="4828"/>
                  </a:lnTo>
                  <a:cubicBezTo>
                    <a:pt x="9755" y="4839"/>
                    <a:pt x="9744" y="4839"/>
                    <a:pt x="9744" y="4839"/>
                  </a:cubicBezTo>
                  <a:lnTo>
                    <a:pt x="9798" y="4425"/>
                  </a:lnTo>
                  <a:cubicBezTo>
                    <a:pt x="9548" y="3880"/>
                    <a:pt x="9406" y="1363"/>
                    <a:pt x="9406" y="1363"/>
                  </a:cubicBezTo>
                  <a:cubicBezTo>
                    <a:pt x="9343" y="1380"/>
                    <a:pt x="9280" y="1388"/>
                    <a:pt x="9215" y="1388"/>
                  </a:cubicBezTo>
                  <a:cubicBezTo>
                    <a:pt x="8658" y="1388"/>
                    <a:pt x="8033" y="802"/>
                    <a:pt x="7662" y="382"/>
                  </a:cubicBezTo>
                  <a:cubicBezTo>
                    <a:pt x="7455" y="16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368500" y="3999841"/>
              <a:ext cx="96874" cy="36132"/>
            </a:xfrm>
            <a:custGeom>
              <a:avLst/>
              <a:gdLst/>
              <a:ahLst/>
              <a:cxnLst/>
              <a:rect l="l" t="t" r="r" b="b"/>
              <a:pathLst>
                <a:path w="2657" h="991" extrusionOk="0">
                  <a:moveTo>
                    <a:pt x="1371" y="1"/>
                  </a:moveTo>
                  <a:cubicBezTo>
                    <a:pt x="641" y="1"/>
                    <a:pt x="31" y="905"/>
                    <a:pt x="31" y="905"/>
                  </a:cubicBezTo>
                  <a:cubicBezTo>
                    <a:pt x="0" y="966"/>
                    <a:pt x="8" y="991"/>
                    <a:pt x="46" y="991"/>
                  </a:cubicBezTo>
                  <a:cubicBezTo>
                    <a:pt x="198" y="991"/>
                    <a:pt x="830" y="587"/>
                    <a:pt x="1371" y="491"/>
                  </a:cubicBezTo>
                  <a:cubicBezTo>
                    <a:pt x="1428" y="482"/>
                    <a:pt x="1483" y="478"/>
                    <a:pt x="1537" y="478"/>
                  </a:cubicBezTo>
                  <a:cubicBezTo>
                    <a:pt x="2053" y="478"/>
                    <a:pt x="2417" y="861"/>
                    <a:pt x="2543" y="861"/>
                  </a:cubicBezTo>
                  <a:cubicBezTo>
                    <a:pt x="2560" y="861"/>
                    <a:pt x="2573" y="855"/>
                    <a:pt x="2581" y="840"/>
                  </a:cubicBezTo>
                  <a:cubicBezTo>
                    <a:pt x="2657" y="709"/>
                    <a:pt x="2101" y="1"/>
                    <a:pt x="1371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498733" y="3999841"/>
              <a:ext cx="96911" cy="36168"/>
            </a:xfrm>
            <a:custGeom>
              <a:avLst/>
              <a:gdLst/>
              <a:ahLst/>
              <a:cxnLst/>
              <a:rect l="l" t="t" r="r" b="b"/>
              <a:pathLst>
                <a:path w="2658" h="992" extrusionOk="0">
                  <a:moveTo>
                    <a:pt x="1286" y="1"/>
                  </a:moveTo>
                  <a:cubicBezTo>
                    <a:pt x="556" y="1"/>
                    <a:pt x="0" y="709"/>
                    <a:pt x="77" y="840"/>
                  </a:cubicBezTo>
                  <a:cubicBezTo>
                    <a:pt x="85" y="855"/>
                    <a:pt x="97" y="861"/>
                    <a:pt x="114" y="861"/>
                  </a:cubicBezTo>
                  <a:cubicBezTo>
                    <a:pt x="240" y="861"/>
                    <a:pt x="605" y="478"/>
                    <a:pt x="1129" y="478"/>
                  </a:cubicBezTo>
                  <a:cubicBezTo>
                    <a:pt x="1183" y="478"/>
                    <a:pt x="1240" y="482"/>
                    <a:pt x="1297" y="491"/>
                  </a:cubicBezTo>
                  <a:cubicBezTo>
                    <a:pt x="1297" y="502"/>
                    <a:pt x="1308" y="502"/>
                    <a:pt x="1319" y="502"/>
                  </a:cubicBezTo>
                  <a:cubicBezTo>
                    <a:pt x="1850" y="598"/>
                    <a:pt x="2464" y="992"/>
                    <a:pt x="2612" y="992"/>
                  </a:cubicBezTo>
                  <a:cubicBezTo>
                    <a:pt x="2650" y="992"/>
                    <a:pt x="2658" y="967"/>
                    <a:pt x="2627" y="905"/>
                  </a:cubicBezTo>
                  <a:cubicBezTo>
                    <a:pt x="2627" y="905"/>
                    <a:pt x="2028" y="22"/>
                    <a:pt x="1319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448492" y="4162486"/>
              <a:ext cx="78498" cy="18668"/>
            </a:xfrm>
            <a:custGeom>
              <a:avLst/>
              <a:gdLst/>
              <a:ahLst/>
              <a:cxnLst/>
              <a:rect l="l" t="t" r="r" b="b"/>
              <a:pathLst>
                <a:path w="2153" h="512" extrusionOk="0">
                  <a:moveTo>
                    <a:pt x="2116" y="1"/>
                  </a:moveTo>
                  <a:cubicBezTo>
                    <a:pt x="2025" y="1"/>
                    <a:pt x="1696" y="198"/>
                    <a:pt x="1182" y="291"/>
                  </a:cubicBezTo>
                  <a:cubicBezTo>
                    <a:pt x="1051" y="313"/>
                    <a:pt x="933" y="321"/>
                    <a:pt x="829" y="321"/>
                  </a:cubicBezTo>
                  <a:cubicBezTo>
                    <a:pt x="459" y="321"/>
                    <a:pt x="267" y="215"/>
                    <a:pt x="267" y="215"/>
                  </a:cubicBezTo>
                  <a:cubicBezTo>
                    <a:pt x="205" y="192"/>
                    <a:pt x="78" y="103"/>
                    <a:pt x="28" y="103"/>
                  </a:cubicBezTo>
                  <a:cubicBezTo>
                    <a:pt x="8" y="103"/>
                    <a:pt x="0" y="119"/>
                    <a:pt x="16" y="160"/>
                  </a:cubicBezTo>
                  <a:cubicBezTo>
                    <a:pt x="74" y="285"/>
                    <a:pt x="487" y="511"/>
                    <a:pt x="979" y="511"/>
                  </a:cubicBezTo>
                  <a:cubicBezTo>
                    <a:pt x="1045" y="511"/>
                    <a:pt x="1113" y="507"/>
                    <a:pt x="1182" y="498"/>
                  </a:cubicBezTo>
                  <a:cubicBezTo>
                    <a:pt x="1760" y="422"/>
                    <a:pt x="2152" y="117"/>
                    <a:pt x="2141" y="19"/>
                  </a:cubicBezTo>
                  <a:cubicBezTo>
                    <a:pt x="2140" y="6"/>
                    <a:pt x="2131" y="1"/>
                    <a:pt x="211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404157" y="403600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75" y="0"/>
                    <a:pt x="1" y="207"/>
                    <a:pt x="1" y="469"/>
                  </a:cubicBezTo>
                  <a:cubicBezTo>
                    <a:pt x="1" y="730"/>
                    <a:pt x="175" y="937"/>
                    <a:pt x="382" y="937"/>
                  </a:cubicBezTo>
                  <a:cubicBezTo>
                    <a:pt x="600" y="937"/>
                    <a:pt x="764" y="730"/>
                    <a:pt x="764" y="469"/>
                  </a:cubicBezTo>
                  <a:cubicBezTo>
                    <a:pt x="764" y="207"/>
                    <a:pt x="600" y="0"/>
                    <a:pt x="38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528520" y="4036008"/>
              <a:ext cx="27454" cy="34199"/>
            </a:xfrm>
            <a:custGeom>
              <a:avLst/>
              <a:gdLst/>
              <a:ahLst/>
              <a:cxnLst/>
              <a:rect l="l" t="t" r="r" b="b"/>
              <a:pathLst>
                <a:path w="753" h="938" extrusionOk="0">
                  <a:moveTo>
                    <a:pt x="382" y="0"/>
                  </a:moveTo>
                  <a:cubicBezTo>
                    <a:pt x="164" y="0"/>
                    <a:pt x="1" y="207"/>
                    <a:pt x="1" y="469"/>
                  </a:cubicBezTo>
                  <a:cubicBezTo>
                    <a:pt x="1" y="730"/>
                    <a:pt x="164" y="937"/>
                    <a:pt x="382" y="937"/>
                  </a:cubicBezTo>
                  <a:cubicBezTo>
                    <a:pt x="415" y="937"/>
                    <a:pt x="459" y="927"/>
                    <a:pt x="502" y="916"/>
                  </a:cubicBezTo>
                  <a:cubicBezTo>
                    <a:pt x="644" y="850"/>
                    <a:pt x="753" y="676"/>
                    <a:pt x="753" y="469"/>
                  </a:cubicBezTo>
                  <a:cubicBezTo>
                    <a:pt x="753" y="262"/>
                    <a:pt x="644" y="87"/>
                    <a:pt x="502" y="33"/>
                  </a:cubicBezTo>
                  <a:cubicBezTo>
                    <a:pt x="459" y="11"/>
                    <a:pt x="415" y="0"/>
                    <a:pt x="38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479263" y="4038378"/>
              <a:ext cx="44518" cy="103765"/>
            </a:xfrm>
            <a:custGeom>
              <a:avLst/>
              <a:gdLst/>
              <a:ahLst/>
              <a:cxnLst/>
              <a:rect l="l" t="t" r="r" b="b"/>
              <a:pathLst>
                <a:path w="1221" h="2846" extrusionOk="0">
                  <a:moveTo>
                    <a:pt x="197" y="1"/>
                  </a:moveTo>
                  <a:cubicBezTo>
                    <a:pt x="197" y="1"/>
                    <a:pt x="894" y="2213"/>
                    <a:pt x="796" y="2453"/>
                  </a:cubicBezTo>
                  <a:cubicBezTo>
                    <a:pt x="687" y="2692"/>
                    <a:pt x="0" y="2791"/>
                    <a:pt x="197" y="2845"/>
                  </a:cubicBezTo>
                  <a:lnTo>
                    <a:pt x="436" y="2845"/>
                  </a:lnTo>
                  <a:cubicBezTo>
                    <a:pt x="654" y="2823"/>
                    <a:pt x="916" y="2725"/>
                    <a:pt x="1047" y="2573"/>
                  </a:cubicBezTo>
                  <a:cubicBezTo>
                    <a:pt x="1221" y="2344"/>
                    <a:pt x="197" y="1"/>
                    <a:pt x="197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90784" y="4137730"/>
              <a:ext cx="36" cy="8750"/>
            </a:xfrm>
            <a:custGeom>
              <a:avLst/>
              <a:gdLst/>
              <a:ahLst/>
              <a:cxnLst/>
              <a:rect l="l" t="t" r="r" b="b"/>
              <a:pathLst>
                <a:path w="1" h="240" extrusionOk="0">
                  <a:moveTo>
                    <a:pt x="0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486409" y="4142105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1" y="0"/>
                  </a:moveTo>
                  <a:cubicBezTo>
                    <a:pt x="28" y="5"/>
                    <a:pt x="63" y="8"/>
                    <a:pt x="104" y="8"/>
                  </a:cubicBezTo>
                  <a:cubicBezTo>
                    <a:pt x="145" y="8"/>
                    <a:pt x="191" y="5"/>
                    <a:pt x="24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607005" y="4409898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0"/>
                  </a:moveTo>
                  <a:cubicBezTo>
                    <a:pt x="164" y="98"/>
                    <a:pt x="327" y="207"/>
                    <a:pt x="491" y="316"/>
                  </a:cubicBezTo>
                  <a:cubicBezTo>
                    <a:pt x="327" y="207"/>
                    <a:pt x="164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589104" y="4399580"/>
              <a:ext cx="17938" cy="10355"/>
            </a:xfrm>
            <a:custGeom>
              <a:avLst/>
              <a:gdLst/>
              <a:ahLst/>
              <a:cxnLst/>
              <a:rect l="l" t="t" r="r" b="b"/>
              <a:pathLst>
                <a:path w="492" h="284" extrusionOk="0">
                  <a:moveTo>
                    <a:pt x="1" y="0"/>
                  </a:moveTo>
                  <a:cubicBezTo>
                    <a:pt x="164" y="87"/>
                    <a:pt x="328" y="185"/>
                    <a:pt x="491" y="283"/>
                  </a:cubicBezTo>
                  <a:cubicBezTo>
                    <a:pt x="328" y="185"/>
                    <a:pt x="164" y="87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550566" y="4379309"/>
              <a:ext cx="34601" cy="17902"/>
            </a:xfrm>
            <a:custGeom>
              <a:avLst/>
              <a:gdLst/>
              <a:ahLst/>
              <a:cxnLst/>
              <a:rect l="l" t="t" r="r" b="b"/>
              <a:pathLst>
                <a:path w="949" h="491" extrusionOk="0">
                  <a:moveTo>
                    <a:pt x="1" y="0"/>
                  </a:moveTo>
                  <a:cubicBezTo>
                    <a:pt x="306" y="142"/>
                    <a:pt x="622" y="305"/>
                    <a:pt x="949" y="491"/>
                  </a:cubicBezTo>
                  <a:cubicBezTo>
                    <a:pt x="622" y="305"/>
                    <a:pt x="306" y="142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530295" y="4369757"/>
              <a:ext cx="16334" cy="7584"/>
            </a:xfrm>
            <a:custGeom>
              <a:avLst/>
              <a:gdLst/>
              <a:ahLst/>
              <a:cxnLst/>
              <a:rect l="l" t="t" r="r" b="b"/>
              <a:pathLst>
                <a:path w="448" h="208" extrusionOk="0">
                  <a:moveTo>
                    <a:pt x="1" y="1"/>
                  </a:moveTo>
                  <a:cubicBezTo>
                    <a:pt x="143" y="66"/>
                    <a:pt x="295" y="131"/>
                    <a:pt x="448" y="208"/>
                  </a:cubicBezTo>
                  <a:cubicBezTo>
                    <a:pt x="295" y="131"/>
                    <a:pt x="143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13646" y="4329615"/>
              <a:ext cx="321067" cy="936183"/>
            </a:xfrm>
            <a:custGeom>
              <a:avLst/>
              <a:gdLst/>
              <a:ahLst/>
              <a:cxnLst/>
              <a:rect l="l" t="t" r="r" b="b"/>
              <a:pathLst>
                <a:path w="8806" h="25677" extrusionOk="0">
                  <a:moveTo>
                    <a:pt x="4767" y="1"/>
                  </a:moveTo>
                  <a:cubicBezTo>
                    <a:pt x="3481" y="1"/>
                    <a:pt x="2079" y="532"/>
                    <a:pt x="741" y="1287"/>
                  </a:cubicBezTo>
                  <a:cubicBezTo>
                    <a:pt x="752" y="1331"/>
                    <a:pt x="0" y="21688"/>
                    <a:pt x="273" y="25677"/>
                  </a:cubicBezTo>
                  <a:lnTo>
                    <a:pt x="8239" y="25426"/>
                  </a:lnTo>
                  <a:cubicBezTo>
                    <a:pt x="8806" y="20718"/>
                    <a:pt x="8675" y="1102"/>
                    <a:pt x="8675" y="1102"/>
                  </a:cubicBezTo>
                  <a:cubicBezTo>
                    <a:pt x="6474" y="154"/>
                    <a:pt x="4806" y="1"/>
                    <a:pt x="4806" y="1"/>
                  </a:cubicBezTo>
                  <a:cubicBezTo>
                    <a:pt x="4793" y="1"/>
                    <a:pt x="4780" y="1"/>
                    <a:pt x="4767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01841" y="4223154"/>
              <a:ext cx="170888" cy="195243"/>
            </a:xfrm>
            <a:custGeom>
              <a:avLst/>
              <a:gdLst/>
              <a:ahLst/>
              <a:cxnLst/>
              <a:rect l="l" t="t" r="r" b="b"/>
              <a:pathLst>
                <a:path w="4687" h="5355" extrusionOk="0">
                  <a:moveTo>
                    <a:pt x="894" y="0"/>
                  </a:moveTo>
                  <a:cubicBezTo>
                    <a:pt x="981" y="1635"/>
                    <a:pt x="0" y="3858"/>
                    <a:pt x="0" y="3858"/>
                  </a:cubicBezTo>
                  <a:cubicBezTo>
                    <a:pt x="0" y="3858"/>
                    <a:pt x="1090" y="5264"/>
                    <a:pt x="2126" y="5351"/>
                  </a:cubicBezTo>
                  <a:cubicBezTo>
                    <a:pt x="2156" y="5354"/>
                    <a:pt x="2186" y="5355"/>
                    <a:pt x="2217" y="5355"/>
                  </a:cubicBezTo>
                  <a:cubicBezTo>
                    <a:pt x="3258" y="5355"/>
                    <a:pt x="4687" y="3967"/>
                    <a:pt x="4687" y="3967"/>
                  </a:cubicBezTo>
                  <a:cubicBezTo>
                    <a:pt x="4000" y="2932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30862" y="4223154"/>
              <a:ext cx="119625" cy="81999"/>
            </a:xfrm>
            <a:custGeom>
              <a:avLst/>
              <a:gdLst/>
              <a:ahLst/>
              <a:cxnLst/>
              <a:rect l="l" t="t" r="r" b="b"/>
              <a:pathLst>
                <a:path w="3281" h="2249" extrusionOk="0">
                  <a:moveTo>
                    <a:pt x="98" y="0"/>
                  </a:moveTo>
                  <a:cubicBezTo>
                    <a:pt x="120" y="393"/>
                    <a:pt x="76" y="807"/>
                    <a:pt x="0" y="1232"/>
                  </a:cubicBezTo>
                  <a:cubicBezTo>
                    <a:pt x="609" y="1882"/>
                    <a:pt x="1208" y="2249"/>
                    <a:pt x="1723" y="2249"/>
                  </a:cubicBezTo>
                  <a:cubicBezTo>
                    <a:pt x="1752" y="2249"/>
                    <a:pt x="1781" y="2248"/>
                    <a:pt x="1809" y="2245"/>
                  </a:cubicBezTo>
                  <a:cubicBezTo>
                    <a:pt x="2245" y="2202"/>
                    <a:pt x="2757" y="1875"/>
                    <a:pt x="3280" y="1319"/>
                  </a:cubicBezTo>
                  <a:cubicBezTo>
                    <a:pt x="3226" y="589"/>
                    <a:pt x="3237" y="0"/>
                    <a:pt x="3237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529930" y="4369757"/>
              <a:ext cx="401" cy="36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0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85130" y="4397174"/>
              <a:ext cx="4011" cy="2443"/>
            </a:xfrm>
            <a:custGeom>
              <a:avLst/>
              <a:gdLst/>
              <a:ahLst/>
              <a:cxnLst/>
              <a:rect l="l" t="t" r="r" b="b"/>
              <a:pathLst>
                <a:path w="110" h="67" extrusionOk="0">
                  <a:moveTo>
                    <a:pt x="1" y="1"/>
                  </a:moveTo>
                  <a:cubicBezTo>
                    <a:pt x="34" y="22"/>
                    <a:pt x="77" y="44"/>
                    <a:pt x="110" y="66"/>
                  </a:cubicBezTo>
                  <a:cubicBezTo>
                    <a:pt x="77" y="44"/>
                    <a:pt x="34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546592" y="4377304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1" y="1"/>
                  </a:moveTo>
                  <a:cubicBezTo>
                    <a:pt x="33" y="23"/>
                    <a:pt x="77" y="33"/>
                    <a:pt x="110" y="55"/>
                  </a:cubicBezTo>
                  <a:cubicBezTo>
                    <a:pt x="77" y="33"/>
                    <a:pt x="33" y="23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607005" y="440989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455991" y="4369757"/>
              <a:ext cx="302436" cy="769707"/>
            </a:xfrm>
            <a:custGeom>
              <a:avLst/>
              <a:gdLst/>
              <a:ahLst/>
              <a:cxnLst/>
              <a:rect l="l" t="t" r="r" b="b"/>
              <a:pathLst>
                <a:path w="8295" h="21111" extrusionOk="0">
                  <a:moveTo>
                    <a:pt x="2039" y="1"/>
                  </a:moveTo>
                  <a:cubicBezTo>
                    <a:pt x="2028" y="1"/>
                    <a:pt x="470" y="15095"/>
                    <a:pt x="1" y="21110"/>
                  </a:cubicBezTo>
                  <a:lnTo>
                    <a:pt x="8131" y="19149"/>
                  </a:lnTo>
                  <a:cubicBezTo>
                    <a:pt x="8294" y="18604"/>
                    <a:pt x="7826" y="9744"/>
                    <a:pt x="7935" y="9122"/>
                  </a:cubicBezTo>
                  <a:cubicBezTo>
                    <a:pt x="8022" y="8676"/>
                    <a:pt x="8077" y="8218"/>
                    <a:pt x="8109" y="7760"/>
                  </a:cubicBezTo>
                  <a:cubicBezTo>
                    <a:pt x="8120" y="7608"/>
                    <a:pt x="8120" y="7455"/>
                    <a:pt x="8120" y="7302"/>
                  </a:cubicBezTo>
                  <a:cubicBezTo>
                    <a:pt x="8131" y="6997"/>
                    <a:pt x="8120" y="6692"/>
                    <a:pt x="8087" y="6387"/>
                  </a:cubicBezTo>
                  <a:cubicBezTo>
                    <a:pt x="7968" y="5025"/>
                    <a:pt x="7477" y="3717"/>
                    <a:pt x="6365" y="2736"/>
                  </a:cubicBezTo>
                  <a:cubicBezTo>
                    <a:pt x="6202" y="2594"/>
                    <a:pt x="6028" y="2453"/>
                    <a:pt x="5864" y="2322"/>
                  </a:cubicBezTo>
                  <a:cubicBezTo>
                    <a:pt x="5821" y="2289"/>
                    <a:pt x="5788" y="2257"/>
                    <a:pt x="5744" y="2224"/>
                  </a:cubicBezTo>
                  <a:cubicBezTo>
                    <a:pt x="5581" y="2093"/>
                    <a:pt x="5417" y="1962"/>
                    <a:pt x="5254" y="1842"/>
                  </a:cubicBezTo>
                  <a:lnTo>
                    <a:pt x="5243" y="1842"/>
                  </a:lnTo>
                  <a:cubicBezTo>
                    <a:pt x="5080" y="1723"/>
                    <a:pt x="4916" y="1603"/>
                    <a:pt x="4753" y="1494"/>
                  </a:cubicBezTo>
                  <a:cubicBezTo>
                    <a:pt x="4709" y="1472"/>
                    <a:pt x="4676" y="1439"/>
                    <a:pt x="4633" y="1417"/>
                  </a:cubicBezTo>
                  <a:cubicBezTo>
                    <a:pt x="4469" y="1308"/>
                    <a:pt x="4306" y="1199"/>
                    <a:pt x="4142" y="1101"/>
                  </a:cubicBezTo>
                  <a:cubicBezTo>
                    <a:pt x="3979" y="1003"/>
                    <a:pt x="3815" y="905"/>
                    <a:pt x="3652" y="818"/>
                  </a:cubicBezTo>
                  <a:cubicBezTo>
                    <a:pt x="3619" y="796"/>
                    <a:pt x="3576" y="774"/>
                    <a:pt x="3543" y="753"/>
                  </a:cubicBezTo>
                  <a:cubicBezTo>
                    <a:pt x="3216" y="567"/>
                    <a:pt x="2900" y="404"/>
                    <a:pt x="2595" y="262"/>
                  </a:cubicBezTo>
                  <a:cubicBezTo>
                    <a:pt x="2562" y="240"/>
                    <a:pt x="2518" y="230"/>
                    <a:pt x="2486" y="208"/>
                  </a:cubicBezTo>
                  <a:cubicBezTo>
                    <a:pt x="2333" y="142"/>
                    <a:pt x="2181" y="66"/>
                    <a:pt x="2039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022891" y="4376502"/>
              <a:ext cx="256350" cy="805474"/>
            </a:xfrm>
            <a:custGeom>
              <a:avLst/>
              <a:gdLst/>
              <a:ahLst/>
              <a:cxnLst/>
              <a:rect l="l" t="t" r="r" b="b"/>
              <a:pathLst>
                <a:path w="7031" h="22092" extrusionOk="0">
                  <a:moveTo>
                    <a:pt x="5973" y="1"/>
                  </a:moveTo>
                  <a:cubicBezTo>
                    <a:pt x="3194" y="1570"/>
                    <a:pt x="698" y="4099"/>
                    <a:pt x="110" y="4709"/>
                  </a:cubicBezTo>
                  <a:cubicBezTo>
                    <a:pt x="66" y="4753"/>
                    <a:pt x="45" y="4774"/>
                    <a:pt x="23" y="4807"/>
                  </a:cubicBezTo>
                  <a:lnTo>
                    <a:pt x="12" y="4807"/>
                  </a:lnTo>
                  <a:cubicBezTo>
                    <a:pt x="1" y="4829"/>
                    <a:pt x="143" y="5886"/>
                    <a:pt x="143" y="5886"/>
                  </a:cubicBezTo>
                  <a:lnTo>
                    <a:pt x="873" y="10703"/>
                  </a:lnTo>
                  <a:lnTo>
                    <a:pt x="7030" y="22091"/>
                  </a:lnTo>
                  <a:cubicBezTo>
                    <a:pt x="6660" y="16806"/>
                    <a:pt x="5984" y="45"/>
                    <a:pt x="5973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262501" y="3917989"/>
              <a:ext cx="257116" cy="354209"/>
            </a:xfrm>
            <a:custGeom>
              <a:avLst/>
              <a:gdLst/>
              <a:ahLst/>
              <a:cxnLst/>
              <a:rect l="l" t="t" r="r" b="b"/>
              <a:pathLst>
                <a:path w="7052" h="9715" extrusionOk="0">
                  <a:moveTo>
                    <a:pt x="1504" y="1"/>
                  </a:moveTo>
                  <a:cubicBezTo>
                    <a:pt x="1428" y="763"/>
                    <a:pt x="251" y="3139"/>
                    <a:pt x="1" y="3619"/>
                  </a:cubicBezTo>
                  <a:cubicBezTo>
                    <a:pt x="88" y="4436"/>
                    <a:pt x="371" y="6605"/>
                    <a:pt x="1079" y="7673"/>
                  </a:cubicBezTo>
                  <a:cubicBezTo>
                    <a:pt x="1928" y="8950"/>
                    <a:pt x="2856" y="9715"/>
                    <a:pt x="3595" y="9715"/>
                  </a:cubicBezTo>
                  <a:cubicBezTo>
                    <a:pt x="3625" y="9715"/>
                    <a:pt x="3655" y="9713"/>
                    <a:pt x="3684" y="9711"/>
                  </a:cubicBezTo>
                  <a:cubicBezTo>
                    <a:pt x="4436" y="9645"/>
                    <a:pt x="5384" y="8719"/>
                    <a:pt x="6321" y="7291"/>
                  </a:cubicBezTo>
                  <a:cubicBezTo>
                    <a:pt x="6856" y="6474"/>
                    <a:pt x="7019" y="4872"/>
                    <a:pt x="7052" y="3651"/>
                  </a:cubicBezTo>
                  <a:cubicBezTo>
                    <a:pt x="7052" y="3651"/>
                    <a:pt x="6147" y="3586"/>
                    <a:pt x="4610" y="3052"/>
                  </a:cubicBezTo>
                  <a:cubicBezTo>
                    <a:pt x="3085" y="2518"/>
                    <a:pt x="1504" y="1"/>
                    <a:pt x="150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317336" y="4069770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1"/>
                  </a:moveTo>
                  <a:cubicBezTo>
                    <a:pt x="153" y="1"/>
                    <a:pt x="0" y="186"/>
                    <a:pt x="0" y="415"/>
                  </a:cubicBezTo>
                  <a:cubicBezTo>
                    <a:pt x="0" y="654"/>
                    <a:pt x="153" y="840"/>
                    <a:pt x="338" y="840"/>
                  </a:cubicBezTo>
                  <a:cubicBezTo>
                    <a:pt x="524" y="840"/>
                    <a:pt x="676" y="654"/>
                    <a:pt x="676" y="415"/>
                  </a:cubicBezTo>
                  <a:cubicBezTo>
                    <a:pt x="676" y="186"/>
                    <a:pt x="524" y="1"/>
                    <a:pt x="3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438126" y="4069770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1"/>
                  </a:moveTo>
                  <a:cubicBezTo>
                    <a:pt x="153" y="1"/>
                    <a:pt x="1" y="186"/>
                    <a:pt x="1" y="415"/>
                  </a:cubicBezTo>
                  <a:cubicBezTo>
                    <a:pt x="1" y="654"/>
                    <a:pt x="153" y="840"/>
                    <a:pt x="338" y="840"/>
                  </a:cubicBezTo>
                  <a:cubicBezTo>
                    <a:pt x="524" y="840"/>
                    <a:pt x="676" y="654"/>
                    <a:pt x="676" y="415"/>
                  </a:cubicBezTo>
                  <a:cubicBezTo>
                    <a:pt x="676" y="186"/>
                    <a:pt x="524" y="1"/>
                    <a:pt x="3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411401" y="4030138"/>
              <a:ext cx="86374" cy="28147"/>
            </a:xfrm>
            <a:custGeom>
              <a:avLst/>
              <a:gdLst/>
              <a:ahLst/>
              <a:cxnLst/>
              <a:rect l="l" t="t" r="r" b="b"/>
              <a:pathLst>
                <a:path w="2369" h="772" extrusionOk="0">
                  <a:moveTo>
                    <a:pt x="1142" y="0"/>
                  </a:moveTo>
                  <a:cubicBezTo>
                    <a:pt x="585" y="0"/>
                    <a:pt x="1" y="573"/>
                    <a:pt x="80" y="652"/>
                  </a:cubicBezTo>
                  <a:cubicBezTo>
                    <a:pt x="118" y="690"/>
                    <a:pt x="157" y="701"/>
                    <a:pt x="188" y="701"/>
                  </a:cubicBezTo>
                  <a:cubicBezTo>
                    <a:pt x="227" y="701"/>
                    <a:pt x="254" y="684"/>
                    <a:pt x="254" y="684"/>
                  </a:cubicBezTo>
                  <a:cubicBezTo>
                    <a:pt x="531" y="390"/>
                    <a:pt x="843" y="289"/>
                    <a:pt x="1139" y="289"/>
                  </a:cubicBezTo>
                  <a:cubicBezTo>
                    <a:pt x="1789" y="289"/>
                    <a:pt x="2368" y="772"/>
                    <a:pt x="2368" y="772"/>
                  </a:cubicBezTo>
                  <a:cubicBezTo>
                    <a:pt x="2368" y="772"/>
                    <a:pt x="2129" y="205"/>
                    <a:pt x="1311" y="20"/>
                  </a:cubicBezTo>
                  <a:cubicBezTo>
                    <a:pt x="1255" y="6"/>
                    <a:pt x="1199" y="0"/>
                    <a:pt x="114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278798" y="4030138"/>
              <a:ext cx="86410" cy="28147"/>
            </a:xfrm>
            <a:custGeom>
              <a:avLst/>
              <a:gdLst/>
              <a:ahLst/>
              <a:cxnLst/>
              <a:rect l="l" t="t" r="r" b="b"/>
              <a:pathLst>
                <a:path w="2370" h="772" extrusionOk="0">
                  <a:moveTo>
                    <a:pt x="1230" y="0"/>
                  </a:moveTo>
                  <a:cubicBezTo>
                    <a:pt x="1172" y="0"/>
                    <a:pt x="1114" y="6"/>
                    <a:pt x="1057" y="20"/>
                  </a:cubicBezTo>
                  <a:cubicBezTo>
                    <a:pt x="240" y="205"/>
                    <a:pt x="0" y="772"/>
                    <a:pt x="0" y="772"/>
                  </a:cubicBezTo>
                  <a:cubicBezTo>
                    <a:pt x="0" y="772"/>
                    <a:pt x="585" y="289"/>
                    <a:pt x="1234" y="289"/>
                  </a:cubicBezTo>
                  <a:cubicBezTo>
                    <a:pt x="1531" y="289"/>
                    <a:pt x="1841" y="390"/>
                    <a:pt x="2115" y="684"/>
                  </a:cubicBezTo>
                  <a:cubicBezTo>
                    <a:pt x="2115" y="684"/>
                    <a:pt x="2145" y="701"/>
                    <a:pt x="2187" y="701"/>
                  </a:cubicBezTo>
                  <a:cubicBezTo>
                    <a:pt x="2220" y="701"/>
                    <a:pt x="2261" y="690"/>
                    <a:pt x="2300" y="652"/>
                  </a:cubicBezTo>
                  <a:cubicBezTo>
                    <a:pt x="2369" y="573"/>
                    <a:pt x="1793" y="0"/>
                    <a:pt x="123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305013" y="4120229"/>
              <a:ext cx="56878" cy="23881"/>
            </a:xfrm>
            <a:custGeom>
              <a:avLst/>
              <a:gdLst/>
              <a:ahLst/>
              <a:cxnLst/>
              <a:rect l="l" t="t" r="r" b="b"/>
              <a:pathLst>
                <a:path w="1560" h="655" extrusionOk="0">
                  <a:moveTo>
                    <a:pt x="785" y="1"/>
                  </a:moveTo>
                  <a:cubicBezTo>
                    <a:pt x="349" y="1"/>
                    <a:pt x="1" y="142"/>
                    <a:pt x="1" y="328"/>
                  </a:cubicBezTo>
                  <a:cubicBezTo>
                    <a:pt x="1" y="502"/>
                    <a:pt x="349" y="655"/>
                    <a:pt x="785" y="655"/>
                  </a:cubicBezTo>
                  <a:cubicBezTo>
                    <a:pt x="1210" y="655"/>
                    <a:pt x="1559" y="502"/>
                    <a:pt x="1559" y="328"/>
                  </a:cubicBezTo>
                  <a:cubicBezTo>
                    <a:pt x="1559" y="142"/>
                    <a:pt x="1210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426605" y="4118661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0" y="142"/>
                    <a:pt x="0" y="316"/>
                  </a:cubicBezTo>
                  <a:cubicBezTo>
                    <a:pt x="0" y="501"/>
                    <a:pt x="349" y="643"/>
                    <a:pt x="785" y="643"/>
                  </a:cubicBezTo>
                  <a:cubicBezTo>
                    <a:pt x="1210" y="643"/>
                    <a:pt x="1570" y="501"/>
                    <a:pt x="1570" y="316"/>
                  </a:cubicBezTo>
                  <a:cubicBezTo>
                    <a:pt x="1570" y="142"/>
                    <a:pt x="1210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2389635" y="4081692"/>
              <a:ext cx="28658" cy="91150"/>
            </a:xfrm>
            <a:custGeom>
              <a:avLst/>
              <a:gdLst/>
              <a:ahLst/>
              <a:cxnLst/>
              <a:rect l="l" t="t" r="r" b="b"/>
              <a:pathLst>
                <a:path w="786" h="2500" extrusionOk="0">
                  <a:moveTo>
                    <a:pt x="328" y="1"/>
                  </a:moveTo>
                  <a:cubicBezTo>
                    <a:pt x="328" y="1"/>
                    <a:pt x="546" y="1559"/>
                    <a:pt x="589" y="1864"/>
                  </a:cubicBezTo>
                  <a:cubicBezTo>
                    <a:pt x="622" y="2158"/>
                    <a:pt x="1" y="2453"/>
                    <a:pt x="132" y="2496"/>
                  </a:cubicBezTo>
                  <a:cubicBezTo>
                    <a:pt x="142" y="2499"/>
                    <a:pt x="154" y="2500"/>
                    <a:pt x="167" y="2500"/>
                  </a:cubicBezTo>
                  <a:cubicBezTo>
                    <a:pt x="338" y="2500"/>
                    <a:pt x="786" y="2313"/>
                    <a:pt x="786" y="1940"/>
                  </a:cubicBezTo>
                  <a:cubicBezTo>
                    <a:pt x="786" y="1537"/>
                    <a:pt x="328" y="1"/>
                    <a:pt x="328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2372973" y="4198507"/>
              <a:ext cx="53669" cy="17537"/>
            </a:xfrm>
            <a:custGeom>
              <a:avLst/>
              <a:gdLst/>
              <a:ahLst/>
              <a:cxnLst/>
              <a:rect l="l" t="t" r="r" b="b"/>
              <a:pathLst>
                <a:path w="1472" h="481" extrusionOk="0">
                  <a:moveTo>
                    <a:pt x="1471" y="1"/>
                  </a:moveTo>
                  <a:cubicBezTo>
                    <a:pt x="1471" y="1"/>
                    <a:pt x="1018" y="155"/>
                    <a:pt x="737" y="155"/>
                  </a:cubicBezTo>
                  <a:cubicBezTo>
                    <a:pt x="720" y="155"/>
                    <a:pt x="703" y="154"/>
                    <a:pt x="687" y="153"/>
                  </a:cubicBezTo>
                  <a:cubicBezTo>
                    <a:pt x="404" y="14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4"/>
                    <a:pt x="393" y="480"/>
                    <a:pt x="654" y="480"/>
                  </a:cubicBezTo>
                  <a:cubicBezTo>
                    <a:pt x="658" y="480"/>
                    <a:pt x="663" y="480"/>
                    <a:pt x="667" y="480"/>
                  </a:cubicBezTo>
                  <a:cubicBezTo>
                    <a:pt x="1056" y="480"/>
                    <a:pt x="1471" y="1"/>
                    <a:pt x="147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754811" y="4268837"/>
              <a:ext cx="767301" cy="996962"/>
            </a:xfrm>
            <a:custGeom>
              <a:avLst/>
              <a:gdLst/>
              <a:ahLst/>
              <a:cxnLst/>
              <a:rect l="l" t="t" r="r" b="b"/>
              <a:pathLst>
                <a:path w="21045" h="27344" extrusionOk="0">
                  <a:moveTo>
                    <a:pt x="11607" y="1"/>
                  </a:moveTo>
                  <a:cubicBezTo>
                    <a:pt x="1570" y="1"/>
                    <a:pt x="469" y="5308"/>
                    <a:pt x="469" y="5308"/>
                  </a:cubicBezTo>
                  <a:lnTo>
                    <a:pt x="0" y="15378"/>
                  </a:lnTo>
                  <a:lnTo>
                    <a:pt x="6158" y="27344"/>
                  </a:lnTo>
                  <a:lnTo>
                    <a:pt x="20227" y="27344"/>
                  </a:lnTo>
                  <a:cubicBezTo>
                    <a:pt x="20227" y="27344"/>
                    <a:pt x="21045" y="3924"/>
                    <a:pt x="20064" y="2867"/>
                  </a:cubicBezTo>
                  <a:cubicBezTo>
                    <a:pt x="19083" y="1821"/>
                    <a:pt x="14855" y="1"/>
                    <a:pt x="11607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3076637" y="4268837"/>
              <a:ext cx="105333" cy="884921"/>
            </a:xfrm>
            <a:custGeom>
              <a:avLst/>
              <a:gdLst/>
              <a:ahLst/>
              <a:cxnLst/>
              <a:rect l="l" t="t" r="r" b="b"/>
              <a:pathLst>
                <a:path w="2889" h="24271" extrusionOk="0">
                  <a:moveTo>
                    <a:pt x="2366" y="1"/>
                  </a:moveTo>
                  <a:cubicBezTo>
                    <a:pt x="1516" y="11"/>
                    <a:pt x="731" y="66"/>
                    <a:pt x="1" y="153"/>
                  </a:cubicBezTo>
                  <a:lnTo>
                    <a:pt x="1298" y="24271"/>
                  </a:lnTo>
                  <a:lnTo>
                    <a:pt x="2889" y="24183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2912170" y="4296255"/>
              <a:ext cx="104130" cy="824907"/>
            </a:xfrm>
            <a:custGeom>
              <a:avLst/>
              <a:gdLst/>
              <a:ahLst/>
              <a:cxnLst/>
              <a:rect l="l" t="t" r="r" b="b"/>
              <a:pathLst>
                <a:path w="2856" h="22625" extrusionOk="0">
                  <a:moveTo>
                    <a:pt x="1558" y="1"/>
                  </a:moveTo>
                  <a:cubicBezTo>
                    <a:pt x="981" y="175"/>
                    <a:pt x="469" y="371"/>
                    <a:pt x="0" y="589"/>
                  </a:cubicBezTo>
                  <a:lnTo>
                    <a:pt x="1264" y="22625"/>
                  </a:lnTo>
                  <a:lnTo>
                    <a:pt x="2855" y="2262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3263418" y="4287906"/>
              <a:ext cx="112880" cy="977894"/>
            </a:xfrm>
            <a:custGeom>
              <a:avLst/>
              <a:gdLst/>
              <a:ahLst/>
              <a:cxnLst/>
              <a:rect l="l" t="t" r="r" b="b"/>
              <a:pathLst>
                <a:path w="3096" h="26821" extrusionOk="0">
                  <a:moveTo>
                    <a:pt x="1123" y="1"/>
                  </a:moveTo>
                  <a:lnTo>
                    <a:pt x="0" y="26821"/>
                  </a:lnTo>
                  <a:lnTo>
                    <a:pt x="578" y="26821"/>
                  </a:lnTo>
                  <a:lnTo>
                    <a:pt x="2016" y="26330"/>
                  </a:lnTo>
                  <a:lnTo>
                    <a:pt x="3095" y="655"/>
                  </a:lnTo>
                  <a:cubicBezTo>
                    <a:pt x="2485" y="415"/>
                    <a:pt x="1809" y="186"/>
                    <a:pt x="1123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2769905" y="4471077"/>
              <a:ext cx="732336" cy="133845"/>
            </a:xfrm>
            <a:custGeom>
              <a:avLst/>
              <a:gdLst/>
              <a:ahLst/>
              <a:cxnLst/>
              <a:rect l="l" t="t" r="r" b="b"/>
              <a:pathLst>
                <a:path w="20086" h="3671" extrusionOk="0">
                  <a:moveTo>
                    <a:pt x="44" y="1"/>
                  </a:moveTo>
                  <a:lnTo>
                    <a:pt x="1" y="938"/>
                  </a:lnTo>
                  <a:cubicBezTo>
                    <a:pt x="1330" y="1766"/>
                    <a:pt x="3891" y="2921"/>
                    <a:pt x="8294" y="3434"/>
                  </a:cubicBezTo>
                  <a:cubicBezTo>
                    <a:pt x="9746" y="3600"/>
                    <a:pt x="11052" y="3670"/>
                    <a:pt x="12221" y="3670"/>
                  </a:cubicBezTo>
                  <a:cubicBezTo>
                    <a:pt x="16412" y="3670"/>
                    <a:pt x="18854" y="2765"/>
                    <a:pt x="20064" y="2126"/>
                  </a:cubicBezTo>
                  <a:cubicBezTo>
                    <a:pt x="20075" y="1624"/>
                    <a:pt x="20086" y="1134"/>
                    <a:pt x="20075" y="665"/>
                  </a:cubicBezTo>
                  <a:lnTo>
                    <a:pt x="19802" y="415"/>
                  </a:lnTo>
                  <a:cubicBezTo>
                    <a:pt x="17260" y="1615"/>
                    <a:pt x="14532" y="2028"/>
                    <a:pt x="11979" y="2028"/>
                  </a:cubicBezTo>
                  <a:cubicBezTo>
                    <a:pt x="6327" y="2028"/>
                    <a:pt x="1537" y="1"/>
                    <a:pt x="1537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808844" y="4351090"/>
              <a:ext cx="689823" cy="122105"/>
            </a:xfrm>
            <a:custGeom>
              <a:avLst/>
              <a:gdLst/>
              <a:ahLst/>
              <a:cxnLst/>
              <a:rect l="l" t="t" r="r" b="b"/>
              <a:pathLst>
                <a:path w="18920" h="3349" extrusionOk="0">
                  <a:moveTo>
                    <a:pt x="1297" y="0"/>
                  </a:moveTo>
                  <a:cubicBezTo>
                    <a:pt x="742" y="393"/>
                    <a:pt x="327" y="807"/>
                    <a:pt x="1" y="1199"/>
                  </a:cubicBezTo>
                  <a:cubicBezTo>
                    <a:pt x="1483" y="1919"/>
                    <a:pt x="3793" y="2714"/>
                    <a:pt x="7226" y="3106"/>
                  </a:cubicBezTo>
                  <a:cubicBezTo>
                    <a:pt x="8688" y="3277"/>
                    <a:pt x="10002" y="3349"/>
                    <a:pt x="11177" y="3349"/>
                  </a:cubicBezTo>
                  <a:cubicBezTo>
                    <a:pt x="15268" y="3349"/>
                    <a:pt x="17692" y="2477"/>
                    <a:pt x="18920" y="1842"/>
                  </a:cubicBezTo>
                  <a:cubicBezTo>
                    <a:pt x="18854" y="1232"/>
                    <a:pt x="18745" y="785"/>
                    <a:pt x="18582" y="611"/>
                  </a:cubicBezTo>
                  <a:cubicBezTo>
                    <a:pt x="18495" y="524"/>
                    <a:pt x="18375" y="415"/>
                    <a:pt x="18233" y="316"/>
                  </a:cubicBezTo>
                  <a:cubicBezTo>
                    <a:pt x="15831" y="1345"/>
                    <a:pt x="13287" y="1706"/>
                    <a:pt x="10897" y="1706"/>
                  </a:cubicBezTo>
                  <a:cubicBezTo>
                    <a:pt x="6651" y="1706"/>
                    <a:pt x="2894" y="565"/>
                    <a:pt x="1297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763962" y="4602987"/>
              <a:ext cx="734304" cy="133589"/>
            </a:xfrm>
            <a:custGeom>
              <a:avLst/>
              <a:gdLst/>
              <a:ahLst/>
              <a:cxnLst/>
              <a:rect l="l" t="t" r="r" b="b"/>
              <a:pathLst>
                <a:path w="20140" h="3664" extrusionOk="0">
                  <a:moveTo>
                    <a:pt x="44" y="1"/>
                  </a:moveTo>
                  <a:lnTo>
                    <a:pt x="0" y="829"/>
                  </a:lnTo>
                  <a:cubicBezTo>
                    <a:pt x="1275" y="1657"/>
                    <a:pt x="3858" y="2889"/>
                    <a:pt x="8457" y="3423"/>
                  </a:cubicBezTo>
                  <a:cubicBezTo>
                    <a:pt x="9918" y="3592"/>
                    <a:pt x="11231" y="3663"/>
                    <a:pt x="12407" y="3663"/>
                  </a:cubicBezTo>
                  <a:cubicBezTo>
                    <a:pt x="16385" y="3663"/>
                    <a:pt x="18788" y="2844"/>
                    <a:pt x="20042" y="2213"/>
                  </a:cubicBezTo>
                  <a:cubicBezTo>
                    <a:pt x="20085" y="1690"/>
                    <a:pt x="20118" y="1134"/>
                    <a:pt x="20140" y="568"/>
                  </a:cubicBezTo>
                  <a:lnTo>
                    <a:pt x="19965" y="404"/>
                  </a:lnTo>
                  <a:cubicBezTo>
                    <a:pt x="17418" y="1606"/>
                    <a:pt x="14685" y="2020"/>
                    <a:pt x="12129" y="2020"/>
                  </a:cubicBezTo>
                  <a:cubicBezTo>
                    <a:pt x="6482" y="2020"/>
                    <a:pt x="1700" y="1"/>
                    <a:pt x="1700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074486" y="4155595"/>
              <a:ext cx="199290" cy="217812"/>
            </a:xfrm>
            <a:custGeom>
              <a:avLst/>
              <a:gdLst/>
              <a:ahLst/>
              <a:cxnLst/>
              <a:rect l="l" t="t" r="r" b="b"/>
              <a:pathLst>
                <a:path w="5466" h="5974" extrusionOk="0">
                  <a:moveTo>
                    <a:pt x="659" y="1"/>
                  </a:moveTo>
                  <a:cubicBezTo>
                    <a:pt x="659" y="1"/>
                    <a:pt x="834" y="2235"/>
                    <a:pt x="627" y="3107"/>
                  </a:cubicBezTo>
                  <a:cubicBezTo>
                    <a:pt x="441" y="3913"/>
                    <a:pt x="234" y="4066"/>
                    <a:pt x="114" y="4458"/>
                  </a:cubicBezTo>
                  <a:cubicBezTo>
                    <a:pt x="1" y="4840"/>
                    <a:pt x="1098" y="5973"/>
                    <a:pt x="2306" y="5973"/>
                  </a:cubicBezTo>
                  <a:cubicBezTo>
                    <a:pt x="2375" y="5973"/>
                    <a:pt x="2443" y="5969"/>
                    <a:pt x="2512" y="5962"/>
                  </a:cubicBezTo>
                  <a:cubicBezTo>
                    <a:pt x="3787" y="5820"/>
                    <a:pt x="5465" y="4164"/>
                    <a:pt x="4779" y="3804"/>
                  </a:cubicBezTo>
                  <a:cubicBezTo>
                    <a:pt x="4103" y="3455"/>
                    <a:pt x="4441" y="1"/>
                    <a:pt x="444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3098513" y="4155595"/>
              <a:ext cx="137892" cy="113099"/>
            </a:xfrm>
            <a:custGeom>
              <a:avLst/>
              <a:gdLst/>
              <a:ahLst/>
              <a:cxnLst/>
              <a:rect l="l" t="t" r="r" b="b"/>
              <a:pathLst>
                <a:path w="3782" h="3102" extrusionOk="0">
                  <a:moveTo>
                    <a:pt x="0" y="1"/>
                  </a:moveTo>
                  <a:cubicBezTo>
                    <a:pt x="0" y="1"/>
                    <a:pt x="98" y="1254"/>
                    <a:pt x="66" y="2256"/>
                  </a:cubicBezTo>
                  <a:cubicBezTo>
                    <a:pt x="676" y="2692"/>
                    <a:pt x="1363" y="3041"/>
                    <a:pt x="1897" y="3096"/>
                  </a:cubicBezTo>
                  <a:cubicBezTo>
                    <a:pt x="1930" y="3100"/>
                    <a:pt x="1963" y="3102"/>
                    <a:pt x="1997" y="3102"/>
                  </a:cubicBezTo>
                  <a:cubicBezTo>
                    <a:pt x="2524" y="3102"/>
                    <a:pt x="3163" y="2638"/>
                    <a:pt x="3706" y="2137"/>
                  </a:cubicBezTo>
                  <a:cubicBezTo>
                    <a:pt x="3673" y="1112"/>
                    <a:pt x="3782" y="1"/>
                    <a:pt x="3782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3003938" y="3846857"/>
              <a:ext cx="314322" cy="369376"/>
            </a:xfrm>
            <a:custGeom>
              <a:avLst/>
              <a:gdLst/>
              <a:ahLst/>
              <a:cxnLst/>
              <a:rect l="l" t="t" r="r" b="b"/>
              <a:pathLst>
                <a:path w="8621" h="10131" extrusionOk="0">
                  <a:moveTo>
                    <a:pt x="1" y="1"/>
                  </a:moveTo>
                  <a:cubicBezTo>
                    <a:pt x="1" y="1"/>
                    <a:pt x="785" y="7074"/>
                    <a:pt x="1297" y="7935"/>
                  </a:cubicBezTo>
                  <a:cubicBezTo>
                    <a:pt x="1821" y="8806"/>
                    <a:pt x="3455" y="10016"/>
                    <a:pt x="4491" y="10125"/>
                  </a:cubicBezTo>
                  <a:cubicBezTo>
                    <a:pt x="4523" y="10129"/>
                    <a:pt x="4556" y="10131"/>
                    <a:pt x="4590" y="10131"/>
                  </a:cubicBezTo>
                  <a:cubicBezTo>
                    <a:pt x="5622" y="10131"/>
                    <a:pt x="7083" y="8388"/>
                    <a:pt x="7389" y="7935"/>
                  </a:cubicBezTo>
                  <a:cubicBezTo>
                    <a:pt x="8076" y="6954"/>
                    <a:pt x="8621" y="1"/>
                    <a:pt x="862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2930436" y="3657524"/>
              <a:ext cx="444265" cy="372548"/>
            </a:xfrm>
            <a:custGeom>
              <a:avLst/>
              <a:gdLst/>
              <a:ahLst/>
              <a:cxnLst/>
              <a:rect l="l" t="t" r="r" b="b"/>
              <a:pathLst>
                <a:path w="12185" h="10218" extrusionOk="0">
                  <a:moveTo>
                    <a:pt x="7919" y="0"/>
                  </a:moveTo>
                  <a:cubicBezTo>
                    <a:pt x="7656" y="0"/>
                    <a:pt x="7433" y="60"/>
                    <a:pt x="7313" y="202"/>
                  </a:cubicBezTo>
                  <a:cubicBezTo>
                    <a:pt x="7137" y="412"/>
                    <a:pt x="6779" y="495"/>
                    <a:pt x="6360" y="495"/>
                  </a:cubicBezTo>
                  <a:cubicBezTo>
                    <a:pt x="5821" y="495"/>
                    <a:pt x="5182" y="358"/>
                    <a:pt x="4697" y="181"/>
                  </a:cubicBezTo>
                  <a:cubicBezTo>
                    <a:pt x="4553" y="126"/>
                    <a:pt x="4388" y="101"/>
                    <a:pt x="4214" y="101"/>
                  </a:cubicBezTo>
                  <a:cubicBezTo>
                    <a:pt x="3351" y="101"/>
                    <a:pt x="2264" y="719"/>
                    <a:pt x="2354" y="1390"/>
                  </a:cubicBezTo>
                  <a:cubicBezTo>
                    <a:pt x="2474" y="2186"/>
                    <a:pt x="1777" y="2393"/>
                    <a:pt x="883" y="2774"/>
                  </a:cubicBezTo>
                  <a:cubicBezTo>
                    <a:pt x="0" y="3167"/>
                    <a:pt x="447" y="4987"/>
                    <a:pt x="676" y="5194"/>
                  </a:cubicBezTo>
                  <a:cubicBezTo>
                    <a:pt x="905" y="5390"/>
                    <a:pt x="1090" y="6403"/>
                    <a:pt x="611" y="6861"/>
                  </a:cubicBezTo>
                  <a:cubicBezTo>
                    <a:pt x="131" y="7308"/>
                    <a:pt x="654" y="7995"/>
                    <a:pt x="883" y="8441"/>
                  </a:cubicBezTo>
                  <a:cubicBezTo>
                    <a:pt x="1112" y="8888"/>
                    <a:pt x="927" y="9063"/>
                    <a:pt x="1047" y="9597"/>
                  </a:cubicBezTo>
                  <a:cubicBezTo>
                    <a:pt x="1156" y="10141"/>
                    <a:pt x="2681" y="10218"/>
                    <a:pt x="268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30" y="7352"/>
                  </a:cubicBezTo>
                  <a:cubicBezTo>
                    <a:pt x="3191" y="7281"/>
                    <a:pt x="3222" y="6472"/>
                    <a:pt x="3439" y="6472"/>
                  </a:cubicBezTo>
                  <a:cubicBezTo>
                    <a:pt x="3457" y="6472"/>
                    <a:pt x="3477" y="6478"/>
                    <a:pt x="3499" y="6491"/>
                  </a:cubicBezTo>
                  <a:cubicBezTo>
                    <a:pt x="3570" y="6532"/>
                    <a:pt x="3647" y="6551"/>
                    <a:pt x="3727" y="6551"/>
                  </a:cubicBezTo>
                  <a:cubicBezTo>
                    <a:pt x="3964" y="6551"/>
                    <a:pt x="4235" y="6384"/>
                    <a:pt x="4512" y="6131"/>
                  </a:cubicBezTo>
                  <a:cubicBezTo>
                    <a:pt x="4639" y="6008"/>
                    <a:pt x="4786" y="5957"/>
                    <a:pt x="4932" y="5957"/>
                  </a:cubicBezTo>
                  <a:cubicBezTo>
                    <a:pt x="5201" y="5957"/>
                    <a:pt x="5468" y="6130"/>
                    <a:pt x="5602" y="6349"/>
                  </a:cubicBezTo>
                  <a:cubicBezTo>
                    <a:pt x="5743" y="6599"/>
                    <a:pt x="6399" y="6748"/>
                    <a:pt x="7017" y="6748"/>
                  </a:cubicBezTo>
                  <a:cubicBezTo>
                    <a:pt x="7260" y="6748"/>
                    <a:pt x="7497" y="6725"/>
                    <a:pt x="7694" y="6676"/>
                  </a:cubicBezTo>
                  <a:cubicBezTo>
                    <a:pt x="8058" y="6579"/>
                    <a:pt x="8457" y="6509"/>
                    <a:pt x="8764" y="6509"/>
                  </a:cubicBezTo>
                  <a:cubicBezTo>
                    <a:pt x="9045" y="6509"/>
                    <a:pt x="9249" y="6568"/>
                    <a:pt x="9275" y="6719"/>
                  </a:cubicBezTo>
                  <a:cubicBezTo>
                    <a:pt x="9318" y="7036"/>
                    <a:pt x="9754" y="7537"/>
                    <a:pt x="9929" y="7537"/>
                  </a:cubicBezTo>
                  <a:cubicBezTo>
                    <a:pt x="10114" y="7537"/>
                    <a:pt x="10005" y="9978"/>
                    <a:pt x="10005" y="9978"/>
                  </a:cubicBezTo>
                  <a:cubicBezTo>
                    <a:pt x="10005" y="9978"/>
                    <a:pt x="10909" y="9640"/>
                    <a:pt x="10866" y="9182"/>
                  </a:cubicBezTo>
                  <a:cubicBezTo>
                    <a:pt x="10822" y="8725"/>
                    <a:pt x="11367" y="7864"/>
                    <a:pt x="11520" y="7646"/>
                  </a:cubicBezTo>
                  <a:cubicBezTo>
                    <a:pt x="11672" y="7428"/>
                    <a:pt x="12032" y="6556"/>
                    <a:pt x="11781" y="6218"/>
                  </a:cubicBezTo>
                  <a:cubicBezTo>
                    <a:pt x="11531" y="5880"/>
                    <a:pt x="11509" y="5739"/>
                    <a:pt x="11847" y="4573"/>
                  </a:cubicBezTo>
                  <a:cubicBezTo>
                    <a:pt x="12185" y="3417"/>
                    <a:pt x="11509" y="1957"/>
                    <a:pt x="10572" y="1957"/>
                  </a:cubicBezTo>
                  <a:cubicBezTo>
                    <a:pt x="9634" y="1957"/>
                    <a:pt x="9929" y="1227"/>
                    <a:pt x="9613" y="704"/>
                  </a:cubicBezTo>
                  <a:cubicBezTo>
                    <a:pt x="9390" y="336"/>
                    <a:pt x="8543" y="0"/>
                    <a:pt x="7919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280882" y="3978475"/>
              <a:ext cx="84259" cy="92937"/>
            </a:xfrm>
            <a:custGeom>
              <a:avLst/>
              <a:gdLst/>
              <a:ahLst/>
              <a:cxnLst/>
              <a:rect l="l" t="t" r="r" b="b"/>
              <a:pathLst>
                <a:path w="2311" h="2549" extrusionOk="0">
                  <a:moveTo>
                    <a:pt x="1156" y="0"/>
                  </a:moveTo>
                  <a:cubicBezTo>
                    <a:pt x="592" y="0"/>
                    <a:pt x="426" y="532"/>
                    <a:pt x="426" y="532"/>
                  </a:cubicBezTo>
                  <a:lnTo>
                    <a:pt x="1" y="2548"/>
                  </a:lnTo>
                  <a:cubicBezTo>
                    <a:pt x="1984" y="2396"/>
                    <a:pt x="2311" y="292"/>
                    <a:pt x="1483" y="53"/>
                  </a:cubicBezTo>
                  <a:cubicBezTo>
                    <a:pt x="1361" y="16"/>
                    <a:pt x="1253" y="0"/>
                    <a:pt x="115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967004" y="3984491"/>
              <a:ext cx="86629" cy="83384"/>
            </a:xfrm>
            <a:custGeom>
              <a:avLst/>
              <a:gdLst/>
              <a:ahLst/>
              <a:cxnLst/>
              <a:rect l="l" t="t" r="r" b="b"/>
              <a:pathLst>
                <a:path w="2376" h="2287" extrusionOk="0">
                  <a:moveTo>
                    <a:pt x="839" y="1"/>
                  </a:moveTo>
                  <a:cubicBezTo>
                    <a:pt x="765" y="1"/>
                    <a:pt x="692" y="10"/>
                    <a:pt x="621" y="29"/>
                  </a:cubicBezTo>
                  <a:cubicBezTo>
                    <a:pt x="0" y="204"/>
                    <a:pt x="469" y="2165"/>
                    <a:pt x="1330" y="2263"/>
                  </a:cubicBezTo>
                  <a:cubicBezTo>
                    <a:pt x="1469" y="2279"/>
                    <a:pt x="1590" y="2286"/>
                    <a:pt x="1696" y="2286"/>
                  </a:cubicBezTo>
                  <a:cubicBezTo>
                    <a:pt x="2239" y="2286"/>
                    <a:pt x="2376" y="2111"/>
                    <a:pt x="2376" y="2111"/>
                  </a:cubicBezTo>
                  <a:lnTo>
                    <a:pt x="2027" y="541"/>
                  </a:lnTo>
                  <a:cubicBezTo>
                    <a:pt x="2027" y="541"/>
                    <a:pt x="1418" y="1"/>
                    <a:pt x="839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134170" y="4123219"/>
              <a:ext cx="63295" cy="14949"/>
            </a:xfrm>
            <a:custGeom>
              <a:avLst/>
              <a:gdLst/>
              <a:ahLst/>
              <a:cxnLst/>
              <a:rect l="l" t="t" r="r" b="b"/>
              <a:pathLst>
                <a:path w="1736" h="410" extrusionOk="0">
                  <a:moveTo>
                    <a:pt x="1702" y="0"/>
                  </a:moveTo>
                  <a:cubicBezTo>
                    <a:pt x="1627" y="0"/>
                    <a:pt x="1369" y="159"/>
                    <a:pt x="962" y="224"/>
                  </a:cubicBezTo>
                  <a:cubicBezTo>
                    <a:pt x="847" y="244"/>
                    <a:pt x="744" y="252"/>
                    <a:pt x="654" y="252"/>
                  </a:cubicBezTo>
                  <a:cubicBezTo>
                    <a:pt x="363" y="252"/>
                    <a:pt x="210" y="169"/>
                    <a:pt x="210" y="169"/>
                  </a:cubicBezTo>
                  <a:cubicBezTo>
                    <a:pt x="164" y="146"/>
                    <a:pt x="65" y="81"/>
                    <a:pt x="25" y="81"/>
                  </a:cubicBezTo>
                  <a:cubicBezTo>
                    <a:pt x="8" y="81"/>
                    <a:pt x="1" y="93"/>
                    <a:pt x="14" y="126"/>
                  </a:cubicBezTo>
                  <a:cubicBezTo>
                    <a:pt x="62" y="221"/>
                    <a:pt x="396" y="410"/>
                    <a:pt x="794" y="410"/>
                  </a:cubicBezTo>
                  <a:cubicBezTo>
                    <a:pt x="849" y="410"/>
                    <a:pt x="905" y="406"/>
                    <a:pt x="962" y="398"/>
                  </a:cubicBezTo>
                  <a:cubicBezTo>
                    <a:pt x="1420" y="344"/>
                    <a:pt x="1736" y="82"/>
                    <a:pt x="1725" y="17"/>
                  </a:cubicBezTo>
                  <a:cubicBezTo>
                    <a:pt x="1723" y="5"/>
                    <a:pt x="1716" y="0"/>
                    <a:pt x="170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3101685" y="401216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31" y="0"/>
                    <a:pt x="0" y="175"/>
                    <a:pt x="0" y="382"/>
                  </a:cubicBezTo>
                  <a:cubicBezTo>
                    <a:pt x="0" y="589"/>
                    <a:pt x="131" y="763"/>
                    <a:pt x="306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75"/>
                    <a:pt x="480" y="0"/>
                    <a:pt x="306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210954" y="4007388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42" y="1"/>
                    <a:pt x="0" y="175"/>
                    <a:pt x="0" y="382"/>
                  </a:cubicBezTo>
                  <a:cubicBezTo>
                    <a:pt x="0" y="600"/>
                    <a:pt x="142" y="763"/>
                    <a:pt x="306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5"/>
                    <a:pt x="480" y="1"/>
                    <a:pt x="30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3059210" y="3975121"/>
              <a:ext cx="87796" cy="25267"/>
            </a:xfrm>
            <a:custGeom>
              <a:avLst/>
              <a:gdLst/>
              <a:ahLst/>
              <a:cxnLst/>
              <a:rect l="l" t="t" r="r" b="b"/>
              <a:pathLst>
                <a:path w="2408" h="693" extrusionOk="0">
                  <a:moveTo>
                    <a:pt x="1302" y="1"/>
                  </a:moveTo>
                  <a:cubicBezTo>
                    <a:pt x="1167" y="1"/>
                    <a:pt x="1041" y="15"/>
                    <a:pt x="926" y="46"/>
                  </a:cubicBezTo>
                  <a:cubicBezTo>
                    <a:pt x="488" y="151"/>
                    <a:pt x="1" y="693"/>
                    <a:pt x="225" y="693"/>
                  </a:cubicBezTo>
                  <a:cubicBezTo>
                    <a:pt x="236" y="693"/>
                    <a:pt x="247" y="692"/>
                    <a:pt x="261" y="689"/>
                  </a:cubicBezTo>
                  <a:cubicBezTo>
                    <a:pt x="501" y="657"/>
                    <a:pt x="512" y="341"/>
                    <a:pt x="1133" y="253"/>
                  </a:cubicBezTo>
                  <a:cubicBezTo>
                    <a:pt x="1174" y="249"/>
                    <a:pt x="1214" y="246"/>
                    <a:pt x="1253" y="246"/>
                  </a:cubicBezTo>
                  <a:cubicBezTo>
                    <a:pt x="1715" y="246"/>
                    <a:pt x="2064" y="553"/>
                    <a:pt x="2224" y="553"/>
                  </a:cubicBezTo>
                  <a:cubicBezTo>
                    <a:pt x="2235" y="553"/>
                    <a:pt x="2246" y="551"/>
                    <a:pt x="2255" y="548"/>
                  </a:cubicBezTo>
                  <a:cubicBezTo>
                    <a:pt x="2408" y="504"/>
                    <a:pt x="2288" y="188"/>
                    <a:pt x="1928" y="90"/>
                  </a:cubicBezTo>
                  <a:cubicBezTo>
                    <a:pt x="1709" y="32"/>
                    <a:pt x="1497" y="1"/>
                    <a:pt x="130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3190682" y="3975121"/>
              <a:ext cx="88160" cy="25267"/>
            </a:xfrm>
            <a:custGeom>
              <a:avLst/>
              <a:gdLst/>
              <a:ahLst/>
              <a:cxnLst/>
              <a:rect l="l" t="t" r="r" b="b"/>
              <a:pathLst>
                <a:path w="2418" h="693" extrusionOk="0">
                  <a:moveTo>
                    <a:pt x="1116" y="1"/>
                  </a:moveTo>
                  <a:cubicBezTo>
                    <a:pt x="923" y="1"/>
                    <a:pt x="711" y="32"/>
                    <a:pt x="491" y="90"/>
                  </a:cubicBezTo>
                  <a:cubicBezTo>
                    <a:pt x="121" y="188"/>
                    <a:pt x="1" y="504"/>
                    <a:pt x="153" y="548"/>
                  </a:cubicBezTo>
                  <a:cubicBezTo>
                    <a:pt x="163" y="551"/>
                    <a:pt x="173" y="553"/>
                    <a:pt x="185" y="553"/>
                  </a:cubicBezTo>
                  <a:cubicBezTo>
                    <a:pt x="345" y="553"/>
                    <a:pt x="703" y="246"/>
                    <a:pt x="1166" y="246"/>
                  </a:cubicBezTo>
                  <a:cubicBezTo>
                    <a:pt x="1206" y="246"/>
                    <a:pt x="1246" y="249"/>
                    <a:pt x="1287" y="253"/>
                  </a:cubicBezTo>
                  <a:cubicBezTo>
                    <a:pt x="1908" y="341"/>
                    <a:pt x="1919" y="657"/>
                    <a:pt x="2159" y="689"/>
                  </a:cubicBezTo>
                  <a:cubicBezTo>
                    <a:pt x="2172" y="692"/>
                    <a:pt x="2184" y="693"/>
                    <a:pt x="2194" y="693"/>
                  </a:cubicBezTo>
                  <a:cubicBezTo>
                    <a:pt x="2418" y="693"/>
                    <a:pt x="1920" y="151"/>
                    <a:pt x="1483" y="46"/>
                  </a:cubicBezTo>
                  <a:cubicBezTo>
                    <a:pt x="1372" y="15"/>
                    <a:pt x="1248" y="1"/>
                    <a:pt x="111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769619" y="4448035"/>
              <a:ext cx="17902" cy="6381"/>
            </a:xfrm>
            <a:custGeom>
              <a:avLst/>
              <a:gdLst/>
              <a:ahLst/>
              <a:cxnLst/>
              <a:rect l="l" t="t" r="r" b="b"/>
              <a:pathLst>
                <a:path w="491" h="175" extrusionOk="0">
                  <a:moveTo>
                    <a:pt x="491" y="1"/>
                  </a:moveTo>
                  <a:cubicBezTo>
                    <a:pt x="382" y="44"/>
                    <a:pt x="218" y="99"/>
                    <a:pt x="0" y="175"/>
                  </a:cubicBezTo>
                  <a:cubicBezTo>
                    <a:pt x="218" y="99"/>
                    <a:pt x="382" y="44"/>
                    <a:pt x="491" y="1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3557827" y="3739995"/>
              <a:ext cx="565057" cy="659233"/>
            </a:xfrm>
            <a:custGeom>
              <a:avLst/>
              <a:gdLst/>
              <a:ahLst/>
              <a:cxnLst/>
              <a:rect l="l" t="t" r="r" b="b"/>
              <a:pathLst>
                <a:path w="15498" h="18081" extrusionOk="0">
                  <a:moveTo>
                    <a:pt x="7673" y="0"/>
                  </a:moveTo>
                  <a:cubicBezTo>
                    <a:pt x="6256" y="0"/>
                    <a:pt x="3978" y="610"/>
                    <a:pt x="2616" y="2845"/>
                  </a:cubicBezTo>
                  <a:cubicBezTo>
                    <a:pt x="1" y="7149"/>
                    <a:pt x="1352" y="17579"/>
                    <a:pt x="1352" y="17579"/>
                  </a:cubicBezTo>
                  <a:lnTo>
                    <a:pt x="14179" y="18080"/>
                  </a:lnTo>
                  <a:cubicBezTo>
                    <a:pt x="14179" y="18080"/>
                    <a:pt x="15498" y="7847"/>
                    <a:pt x="12632" y="3030"/>
                  </a:cubicBezTo>
                  <a:cubicBezTo>
                    <a:pt x="11204" y="643"/>
                    <a:pt x="9449" y="0"/>
                    <a:pt x="7673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468028" y="4285426"/>
              <a:ext cx="772077" cy="927542"/>
            </a:xfrm>
            <a:custGeom>
              <a:avLst/>
              <a:gdLst/>
              <a:ahLst/>
              <a:cxnLst/>
              <a:rect l="l" t="t" r="r" b="b"/>
              <a:pathLst>
                <a:path w="21176" h="25440" extrusionOk="0">
                  <a:moveTo>
                    <a:pt x="10155" y="0"/>
                  </a:moveTo>
                  <a:cubicBezTo>
                    <a:pt x="8647" y="0"/>
                    <a:pt x="6321" y="157"/>
                    <a:pt x="4578" y="984"/>
                  </a:cubicBezTo>
                  <a:cubicBezTo>
                    <a:pt x="3008" y="1725"/>
                    <a:pt x="796" y="5496"/>
                    <a:pt x="1" y="6716"/>
                  </a:cubicBezTo>
                  <a:lnTo>
                    <a:pt x="1755" y="25439"/>
                  </a:lnTo>
                  <a:lnTo>
                    <a:pt x="19748" y="22257"/>
                  </a:lnTo>
                  <a:lnTo>
                    <a:pt x="21176" y="6782"/>
                  </a:lnTo>
                  <a:cubicBezTo>
                    <a:pt x="21176" y="6782"/>
                    <a:pt x="17361" y="2041"/>
                    <a:pt x="16217" y="1355"/>
                  </a:cubicBezTo>
                  <a:cubicBezTo>
                    <a:pt x="15073" y="668"/>
                    <a:pt x="11683" y="58"/>
                    <a:pt x="11683" y="58"/>
                  </a:cubicBezTo>
                  <a:cubicBezTo>
                    <a:pt x="11683" y="58"/>
                    <a:pt x="11070" y="0"/>
                    <a:pt x="10155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648976" y="4487994"/>
              <a:ext cx="380533" cy="326281"/>
            </a:xfrm>
            <a:custGeom>
              <a:avLst/>
              <a:gdLst/>
              <a:ahLst/>
              <a:cxnLst/>
              <a:rect l="l" t="t" r="r" b="b"/>
              <a:pathLst>
                <a:path w="10437" h="8949" extrusionOk="0">
                  <a:moveTo>
                    <a:pt x="7692" y="0"/>
                  </a:moveTo>
                  <a:cubicBezTo>
                    <a:pt x="6202" y="0"/>
                    <a:pt x="5020" y="2566"/>
                    <a:pt x="5020" y="2566"/>
                  </a:cubicBezTo>
                  <a:cubicBezTo>
                    <a:pt x="5020" y="2566"/>
                    <a:pt x="4726" y="2000"/>
                    <a:pt x="3549" y="1150"/>
                  </a:cubicBezTo>
                  <a:cubicBezTo>
                    <a:pt x="3299" y="970"/>
                    <a:pt x="2987" y="883"/>
                    <a:pt x="2657" y="883"/>
                  </a:cubicBezTo>
                  <a:cubicBezTo>
                    <a:pt x="1449" y="883"/>
                    <a:pt x="0" y="2045"/>
                    <a:pt x="454" y="4048"/>
                  </a:cubicBezTo>
                  <a:cubicBezTo>
                    <a:pt x="901" y="5977"/>
                    <a:pt x="3505" y="7939"/>
                    <a:pt x="4737" y="8767"/>
                  </a:cubicBezTo>
                  <a:cubicBezTo>
                    <a:pt x="4923" y="8888"/>
                    <a:pt x="5135" y="8948"/>
                    <a:pt x="5345" y="8948"/>
                  </a:cubicBezTo>
                  <a:cubicBezTo>
                    <a:pt x="5591" y="8948"/>
                    <a:pt x="5834" y="8866"/>
                    <a:pt x="6034" y="8702"/>
                  </a:cubicBezTo>
                  <a:cubicBezTo>
                    <a:pt x="8976" y="6326"/>
                    <a:pt x="10437" y="1814"/>
                    <a:pt x="8649" y="376"/>
                  </a:cubicBezTo>
                  <a:cubicBezTo>
                    <a:pt x="8322" y="110"/>
                    <a:pt x="8001" y="0"/>
                    <a:pt x="7692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3743004" y="4151621"/>
              <a:ext cx="204249" cy="259304"/>
            </a:xfrm>
            <a:custGeom>
              <a:avLst/>
              <a:gdLst/>
              <a:ahLst/>
              <a:cxnLst/>
              <a:rect l="l" t="t" r="r" b="b"/>
              <a:pathLst>
                <a:path w="5602" h="7112" extrusionOk="0">
                  <a:moveTo>
                    <a:pt x="4436" y="1"/>
                  </a:moveTo>
                  <a:lnTo>
                    <a:pt x="1253" y="774"/>
                  </a:lnTo>
                  <a:cubicBezTo>
                    <a:pt x="1253" y="774"/>
                    <a:pt x="1188" y="2649"/>
                    <a:pt x="1014" y="3706"/>
                  </a:cubicBezTo>
                  <a:cubicBezTo>
                    <a:pt x="839" y="4763"/>
                    <a:pt x="0" y="5003"/>
                    <a:pt x="0" y="5003"/>
                  </a:cubicBezTo>
                  <a:cubicBezTo>
                    <a:pt x="0" y="5003"/>
                    <a:pt x="578" y="6856"/>
                    <a:pt x="2376" y="7095"/>
                  </a:cubicBezTo>
                  <a:cubicBezTo>
                    <a:pt x="2458" y="7106"/>
                    <a:pt x="2539" y="7111"/>
                    <a:pt x="2620" y="7111"/>
                  </a:cubicBezTo>
                  <a:cubicBezTo>
                    <a:pt x="4301" y="7111"/>
                    <a:pt x="5602" y="4828"/>
                    <a:pt x="5602" y="4828"/>
                  </a:cubicBezTo>
                  <a:cubicBezTo>
                    <a:pt x="5602" y="4828"/>
                    <a:pt x="5068" y="4567"/>
                    <a:pt x="4719" y="4011"/>
                  </a:cubicBezTo>
                  <a:cubicBezTo>
                    <a:pt x="4370" y="3455"/>
                    <a:pt x="4436" y="1"/>
                    <a:pt x="443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783510" y="4151621"/>
              <a:ext cx="124000" cy="133589"/>
            </a:xfrm>
            <a:custGeom>
              <a:avLst/>
              <a:gdLst/>
              <a:ahLst/>
              <a:cxnLst/>
              <a:rect l="l" t="t" r="r" b="b"/>
              <a:pathLst>
                <a:path w="3401" h="3664" extrusionOk="0">
                  <a:moveTo>
                    <a:pt x="3325" y="1"/>
                  </a:moveTo>
                  <a:lnTo>
                    <a:pt x="142" y="774"/>
                  </a:lnTo>
                  <a:cubicBezTo>
                    <a:pt x="142" y="774"/>
                    <a:pt x="110" y="1930"/>
                    <a:pt x="1" y="2932"/>
                  </a:cubicBezTo>
                  <a:cubicBezTo>
                    <a:pt x="480" y="3368"/>
                    <a:pt x="1036" y="3641"/>
                    <a:pt x="1701" y="3662"/>
                  </a:cubicBezTo>
                  <a:cubicBezTo>
                    <a:pt x="1727" y="3663"/>
                    <a:pt x="1754" y="3664"/>
                    <a:pt x="1780" y="3664"/>
                  </a:cubicBezTo>
                  <a:cubicBezTo>
                    <a:pt x="2430" y="3664"/>
                    <a:pt x="2961" y="3406"/>
                    <a:pt x="3401" y="2987"/>
                  </a:cubicBezTo>
                  <a:cubicBezTo>
                    <a:pt x="3292" y="1777"/>
                    <a:pt x="3325" y="1"/>
                    <a:pt x="3325" y="1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696519" y="3987517"/>
              <a:ext cx="287305" cy="245667"/>
            </a:xfrm>
            <a:custGeom>
              <a:avLst/>
              <a:gdLst/>
              <a:ahLst/>
              <a:cxnLst/>
              <a:rect l="l" t="t" r="r" b="b"/>
              <a:pathLst>
                <a:path w="7880" h="6738" extrusionOk="0">
                  <a:moveTo>
                    <a:pt x="7879" y="1"/>
                  </a:moveTo>
                  <a:lnTo>
                    <a:pt x="0" y="12"/>
                  </a:lnTo>
                  <a:cubicBezTo>
                    <a:pt x="0" y="12"/>
                    <a:pt x="534" y="6616"/>
                    <a:pt x="4087" y="6736"/>
                  </a:cubicBezTo>
                  <a:cubicBezTo>
                    <a:pt x="4118" y="6737"/>
                    <a:pt x="4148" y="6737"/>
                    <a:pt x="4179" y="6737"/>
                  </a:cubicBezTo>
                  <a:cubicBezTo>
                    <a:pt x="7644" y="6737"/>
                    <a:pt x="7879" y="1"/>
                    <a:pt x="7879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3717154" y="3972642"/>
              <a:ext cx="102781" cy="31647"/>
            </a:xfrm>
            <a:custGeom>
              <a:avLst/>
              <a:gdLst/>
              <a:ahLst/>
              <a:cxnLst/>
              <a:rect l="l" t="t" r="r" b="b"/>
              <a:pathLst>
                <a:path w="2819" h="868" extrusionOk="0">
                  <a:moveTo>
                    <a:pt x="1469" y="1"/>
                  </a:moveTo>
                  <a:cubicBezTo>
                    <a:pt x="1437" y="1"/>
                    <a:pt x="1406" y="2"/>
                    <a:pt x="1374" y="5"/>
                  </a:cubicBezTo>
                  <a:cubicBezTo>
                    <a:pt x="655" y="82"/>
                    <a:pt x="1" y="594"/>
                    <a:pt x="1" y="594"/>
                  </a:cubicBezTo>
                  <a:cubicBezTo>
                    <a:pt x="1" y="594"/>
                    <a:pt x="606" y="283"/>
                    <a:pt x="1275" y="283"/>
                  </a:cubicBezTo>
                  <a:cubicBezTo>
                    <a:pt x="1704" y="283"/>
                    <a:pt x="2160" y="412"/>
                    <a:pt x="2496" y="834"/>
                  </a:cubicBezTo>
                  <a:cubicBezTo>
                    <a:pt x="2496" y="834"/>
                    <a:pt x="2540" y="868"/>
                    <a:pt x="2605" y="868"/>
                  </a:cubicBezTo>
                  <a:cubicBezTo>
                    <a:pt x="2637" y="868"/>
                    <a:pt x="2674" y="859"/>
                    <a:pt x="2714" y="834"/>
                  </a:cubicBezTo>
                  <a:cubicBezTo>
                    <a:pt x="2819" y="771"/>
                    <a:pt x="2165" y="1"/>
                    <a:pt x="146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880237" y="3976616"/>
              <a:ext cx="100411" cy="31246"/>
            </a:xfrm>
            <a:custGeom>
              <a:avLst/>
              <a:gdLst/>
              <a:ahLst/>
              <a:cxnLst/>
              <a:rect l="l" t="t" r="r" b="b"/>
              <a:pathLst>
                <a:path w="2754" h="857" extrusionOk="0">
                  <a:moveTo>
                    <a:pt x="1318" y="0"/>
                  </a:moveTo>
                  <a:cubicBezTo>
                    <a:pt x="634" y="0"/>
                    <a:pt x="1" y="760"/>
                    <a:pt x="105" y="823"/>
                  </a:cubicBezTo>
                  <a:cubicBezTo>
                    <a:pt x="141" y="848"/>
                    <a:pt x="176" y="857"/>
                    <a:pt x="207" y="857"/>
                  </a:cubicBezTo>
                  <a:cubicBezTo>
                    <a:pt x="268" y="857"/>
                    <a:pt x="312" y="823"/>
                    <a:pt x="312" y="823"/>
                  </a:cubicBezTo>
                  <a:cubicBezTo>
                    <a:pt x="645" y="404"/>
                    <a:pt x="1092" y="277"/>
                    <a:pt x="1513" y="277"/>
                  </a:cubicBezTo>
                  <a:cubicBezTo>
                    <a:pt x="2165" y="277"/>
                    <a:pt x="2753" y="583"/>
                    <a:pt x="2753" y="583"/>
                  </a:cubicBezTo>
                  <a:cubicBezTo>
                    <a:pt x="2753" y="583"/>
                    <a:pt x="2121" y="82"/>
                    <a:pt x="1413" y="5"/>
                  </a:cubicBezTo>
                  <a:cubicBezTo>
                    <a:pt x="1381" y="2"/>
                    <a:pt x="1350" y="0"/>
                    <a:pt x="13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3839147" y="4026055"/>
              <a:ext cx="36606" cy="86848"/>
            </a:xfrm>
            <a:custGeom>
              <a:avLst/>
              <a:gdLst/>
              <a:ahLst/>
              <a:cxnLst/>
              <a:rect l="l" t="t" r="r" b="b"/>
              <a:pathLst>
                <a:path w="1004" h="2382" extrusionOk="0">
                  <a:moveTo>
                    <a:pt x="426" y="1"/>
                  </a:moveTo>
                  <a:cubicBezTo>
                    <a:pt x="425" y="1"/>
                    <a:pt x="349" y="1102"/>
                    <a:pt x="491" y="1418"/>
                  </a:cubicBezTo>
                  <a:cubicBezTo>
                    <a:pt x="622" y="1734"/>
                    <a:pt x="665" y="1799"/>
                    <a:pt x="676" y="2006"/>
                  </a:cubicBezTo>
                  <a:cubicBezTo>
                    <a:pt x="685" y="2172"/>
                    <a:pt x="396" y="2339"/>
                    <a:pt x="136" y="2339"/>
                  </a:cubicBezTo>
                  <a:cubicBezTo>
                    <a:pt x="89" y="2339"/>
                    <a:pt x="43" y="2334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200" y="2382"/>
                    <a:pt x="407" y="2382"/>
                  </a:cubicBezTo>
                  <a:cubicBezTo>
                    <a:pt x="565" y="2382"/>
                    <a:pt x="727" y="2347"/>
                    <a:pt x="807" y="2224"/>
                  </a:cubicBezTo>
                  <a:cubicBezTo>
                    <a:pt x="1003" y="1941"/>
                    <a:pt x="643" y="1407"/>
                    <a:pt x="578" y="1221"/>
                  </a:cubicBezTo>
                  <a:cubicBezTo>
                    <a:pt x="513" y="1025"/>
                    <a:pt x="426" y="1"/>
                    <a:pt x="426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743004" y="4048696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796" y="1"/>
                  </a:moveTo>
                  <a:cubicBezTo>
                    <a:pt x="360" y="1"/>
                    <a:pt x="0" y="143"/>
                    <a:pt x="0" y="328"/>
                  </a:cubicBezTo>
                  <a:cubicBezTo>
                    <a:pt x="0" y="513"/>
                    <a:pt x="360" y="655"/>
                    <a:pt x="796" y="655"/>
                  </a:cubicBezTo>
                  <a:cubicBezTo>
                    <a:pt x="1243" y="655"/>
                    <a:pt x="1602" y="513"/>
                    <a:pt x="1602" y="328"/>
                  </a:cubicBezTo>
                  <a:cubicBezTo>
                    <a:pt x="1602" y="143"/>
                    <a:pt x="1243" y="1"/>
                    <a:pt x="796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891211" y="4051102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0" y="153"/>
                    <a:pt x="0" y="327"/>
                  </a:cubicBezTo>
                  <a:cubicBezTo>
                    <a:pt x="0" y="513"/>
                    <a:pt x="349" y="654"/>
                    <a:pt x="785" y="654"/>
                  </a:cubicBezTo>
                  <a:cubicBezTo>
                    <a:pt x="1221" y="654"/>
                    <a:pt x="1569" y="513"/>
                    <a:pt x="1569" y="327"/>
                  </a:cubicBezTo>
                  <a:cubicBezTo>
                    <a:pt x="1569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3816506" y="4137329"/>
              <a:ext cx="74743" cy="26361"/>
            </a:xfrm>
            <a:custGeom>
              <a:avLst/>
              <a:gdLst/>
              <a:ahLst/>
              <a:cxnLst/>
              <a:rect l="l" t="t" r="r" b="b"/>
              <a:pathLst>
                <a:path w="2050" h="723" extrusionOk="0">
                  <a:moveTo>
                    <a:pt x="2049" y="0"/>
                  </a:moveTo>
                  <a:lnTo>
                    <a:pt x="2049" y="0"/>
                  </a:lnTo>
                  <a:cubicBezTo>
                    <a:pt x="2049" y="0"/>
                    <a:pt x="1482" y="316"/>
                    <a:pt x="894" y="338"/>
                  </a:cubicBezTo>
                  <a:cubicBezTo>
                    <a:pt x="867" y="339"/>
                    <a:pt x="841" y="340"/>
                    <a:pt x="815" y="340"/>
                  </a:cubicBezTo>
                  <a:cubicBezTo>
                    <a:pt x="278" y="340"/>
                    <a:pt x="0" y="131"/>
                    <a:pt x="0" y="131"/>
                  </a:cubicBezTo>
                  <a:lnTo>
                    <a:pt x="0" y="131"/>
                  </a:lnTo>
                  <a:cubicBezTo>
                    <a:pt x="0" y="131"/>
                    <a:pt x="452" y="723"/>
                    <a:pt x="989" y="723"/>
                  </a:cubicBezTo>
                  <a:cubicBezTo>
                    <a:pt x="1011" y="723"/>
                    <a:pt x="1034" y="722"/>
                    <a:pt x="1057" y="720"/>
                  </a:cubicBezTo>
                  <a:cubicBezTo>
                    <a:pt x="1613" y="665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737426" y="5111193"/>
              <a:ext cx="17136" cy="12360"/>
            </a:xfrm>
            <a:custGeom>
              <a:avLst/>
              <a:gdLst/>
              <a:ahLst/>
              <a:cxnLst/>
              <a:rect l="l" t="t" r="r" b="b"/>
              <a:pathLst>
                <a:path w="470" h="339" extrusionOk="0">
                  <a:moveTo>
                    <a:pt x="1" y="1"/>
                  </a:moveTo>
                  <a:cubicBezTo>
                    <a:pt x="153" y="110"/>
                    <a:pt x="317" y="218"/>
                    <a:pt x="469" y="338"/>
                  </a:cubicBezTo>
                  <a:cubicBezTo>
                    <a:pt x="317" y="218"/>
                    <a:pt x="153" y="110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3733051" y="5108422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1" y="0"/>
                  </a:moveTo>
                  <a:cubicBezTo>
                    <a:pt x="44" y="22"/>
                    <a:pt x="77" y="55"/>
                    <a:pt x="121" y="77"/>
                  </a:cubicBezTo>
                  <a:cubicBezTo>
                    <a:pt x="77" y="55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378916" y="4907349"/>
              <a:ext cx="803068" cy="371163"/>
            </a:xfrm>
            <a:custGeom>
              <a:avLst/>
              <a:gdLst/>
              <a:ahLst/>
              <a:cxnLst/>
              <a:rect l="l" t="t" r="r" b="b"/>
              <a:pathLst>
                <a:path w="22026" h="10180" extrusionOk="0">
                  <a:moveTo>
                    <a:pt x="8207" y="1"/>
                  </a:moveTo>
                  <a:lnTo>
                    <a:pt x="1635" y="4415"/>
                  </a:lnTo>
                  <a:lnTo>
                    <a:pt x="197" y="7215"/>
                  </a:lnTo>
                  <a:lnTo>
                    <a:pt x="1" y="10180"/>
                  </a:lnTo>
                  <a:lnTo>
                    <a:pt x="22026" y="10180"/>
                  </a:lnTo>
                  <a:cubicBezTo>
                    <a:pt x="21644" y="7281"/>
                    <a:pt x="21241" y="4622"/>
                    <a:pt x="20958" y="4055"/>
                  </a:cubicBezTo>
                  <a:cubicBezTo>
                    <a:pt x="20282" y="2704"/>
                    <a:pt x="14125" y="284"/>
                    <a:pt x="14125" y="284"/>
                  </a:cubicBezTo>
                  <a:lnTo>
                    <a:pt x="8207" y="1"/>
                  </a:ln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643136" y="4907349"/>
              <a:ext cx="315160" cy="112370"/>
            </a:xfrm>
            <a:custGeom>
              <a:avLst/>
              <a:gdLst/>
              <a:ahLst/>
              <a:cxnLst/>
              <a:rect l="l" t="t" r="r" b="b"/>
              <a:pathLst>
                <a:path w="8644" h="3082" extrusionOk="0">
                  <a:moveTo>
                    <a:pt x="960" y="1"/>
                  </a:moveTo>
                  <a:lnTo>
                    <a:pt x="12" y="633"/>
                  </a:lnTo>
                  <a:cubicBezTo>
                    <a:pt x="1" y="1145"/>
                    <a:pt x="164" y="2311"/>
                    <a:pt x="1767" y="2758"/>
                  </a:cubicBezTo>
                  <a:cubicBezTo>
                    <a:pt x="2556" y="2980"/>
                    <a:pt x="3357" y="3081"/>
                    <a:pt x="4117" y="3081"/>
                  </a:cubicBezTo>
                  <a:cubicBezTo>
                    <a:pt x="5371" y="3081"/>
                    <a:pt x="6511" y="2805"/>
                    <a:pt x="7292" y="2344"/>
                  </a:cubicBezTo>
                  <a:cubicBezTo>
                    <a:pt x="8044" y="1897"/>
                    <a:pt x="8436" y="1374"/>
                    <a:pt x="8643" y="1025"/>
                  </a:cubicBezTo>
                  <a:cubicBezTo>
                    <a:pt x="7630" y="578"/>
                    <a:pt x="6878" y="284"/>
                    <a:pt x="6878" y="284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668184" y="4778210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62" y="1"/>
                  </a:moveTo>
                  <a:lnTo>
                    <a:pt x="1" y="4306"/>
                  </a:lnTo>
                  <a:cubicBezTo>
                    <a:pt x="1" y="4306"/>
                    <a:pt x="1080" y="5744"/>
                    <a:pt x="2834" y="5984"/>
                  </a:cubicBezTo>
                  <a:cubicBezTo>
                    <a:pt x="2913" y="5995"/>
                    <a:pt x="2998" y="6001"/>
                    <a:pt x="3087" y="6001"/>
                  </a:cubicBezTo>
                  <a:cubicBezTo>
                    <a:pt x="4450" y="6001"/>
                    <a:pt x="6823" y="4741"/>
                    <a:pt x="6823" y="4556"/>
                  </a:cubicBezTo>
                  <a:cubicBezTo>
                    <a:pt x="6823" y="4349"/>
                    <a:pt x="5657" y="121"/>
                    <a:pt x="5657" y="121"/>
                  </a:cubicBezTo>
                  <a:lnTo>
                    <a:pt x="862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690023" y="4778210"/>
              <a:ext cx="194769" cy="95635"/>
            </a:xfrm>
            <a:custGeom>
              <a:avLst/>
              <a:gdLst/>
              <a:ahLst/>
              <a:cxnLst/>
              <a:rect l="l" t="t" r="r" b="b"/>
              <a:pathLst>
                <a:path w="5342" h="2623" extrusionOk="0">
                  <a:moveTo>
                    <a:pt x="263" y="1"/>
                  </a:moveTo>
                  <a:lnTo>
                    <a:pt x="1" y="1309"/>
                  </a:lnTo>
                  <a:cubicBezTo>
                    <a:pt x="669" y="2048"/>
                    <a:pt x="2072" y="2623"/>
                    <a:pt x="2942" y="2623"/>
                  </a:cubicBezTo>
                  <a:cubicBezTo>
                    <a:pt x="2996" y="2623"/>
                    <a:pt x="3047" y="2621"/>
                    <a:pt x="3096" y="2616"/>
                  </a:cubicBezTo>
                  <a:cubicBezTo>
                    <a:pt x="3750" y="2562"/>
                    <a:pt x="4687" y="1952"/>
                    <a:pt x="5341" y="1156"/>
                  </a:cubicBezTo>
                  <a:cubicBezTo>
                    <a:pt x="5178" y="557"/>
                    <a:pt x="5058" y="121"/>
                    <a:pt x="5058" y="121"/>
                  </a:cubicBezTo>
                  <a:lnTo>
                    <a:pt x="263" y="1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35990" y="4429951"/>
              <a:ext cx="296857" cy="406565"/>
            </a:xfrm>
            <a:custGeom>
              <a:avLst/>
              <a:gdLst/>
              <a:ahLst/>
              <a:cxnLst/>
              <a:rect l="l" t="t" r="r" b="b"/>
              <a:pathLst>
                <a:path w="8142" h="11151" extrusionOk="0">
                  <a:moveTo>
                    <a:pt x="2671" y="0"/>
                  </a:moveTo>
                  <a:cubicBezTo>
                    <a:pt x="2444" y="0"/>
                    <a:pt x="2235" y="53"/>
                    <a:pt x="2050" y="170"/>
                  </a:cubicBezTo>
                  <a:cubicBezTo>
                    <a:pt x="197" y="1325"/>
                    <a:pt x="1" y="3886"/>
                    <a:pt x="1" y="3886"/>
                  </a:cubicBezTo>
                  <a:cubicBezTo>
                    <a:pt x="1" y="3886"/>
                    <a:pt x="742" y="8943"/>
                    <a:pt x="1428" y="9760"/>
                  </a:cubicBezTo>
                  <a:cubicBezTo>
                    <a:pt x="2077" y="10543"/>
                    <a:pt x="3534" y="11150"/>
                    <a:pt x="4437" y="11150"/>
                  </a:cubicBezTo>
                  <a:cubicBezTo>
                    <a:pt x="4490" y="11150"/>
                    <a:pt x="4540" y="11148"/>
                    <a:pt x="4589" y="11144"/>
                  </a:cubicBezTo>
                  <a:cubicBezTo>
                    <a:pt x="5472" y="11068"/>
                    <a:pt x="6856" y="9978"/>
                    <a:pt x="7401" y="8812"/>
                  </a:cubicBezTo>
                  <a:cubicBezTo>
                    <a:pt x="7946" y="7635"/>
                    <a:pt x="8142" y="4246"/>
                    <a:pt x="8142" y="4246"/>
                  </a:cubicBezTo>
                  <a:cubicBezTo>
                    <a:pt x="8142" y="4246"/>
                    <a:pt x="4709" y="0"/>
                    <a:pt x="2671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590708" y="4332750"/>
              <a:ext cx="454984" cy="337838"/>
            </a:xfrm>
            <a:custGeom>
              <a:avLst/>
              <a:gdLst/>
              <a:ahLst/>
              <a:cxnLst/>
              <a:rect l="l" t="t" r="r" b="b"/>
              <a:pathLst>
                <a:path w="12479" h="9266" extrusionOk="0">
                  <a:moveTo>
                    <a:pt x="4880" y="0"/>
                  </a:moveTo>
                  <a:cubicBezTo>
                    <a:pt x="4844" y="0"/>
                    <a:pt x="4809" y="1"/>
                    <a:pt x="4774" y="2"/>
                  </a:cubicBezTo>
                  <a:cubicBezTo>
                    <a:pt x="3455" y="46"/>
                    <a:pt x="1635" y="1659"/>
                    <a:pt x="1635" y="1659"/>
                  </a:cubicBezTo>
                  <a:cubicBezTo>
                    <a:pt x="1635" y="1659"/>
                    <a:pt x="611" y="2748"/>
                    <a:pt x="306" y="4536"/>
                  </a:cubicBezTo>
                  <a:cubicBezTo>
                    <a:pt x="0" y="6323"/>
                    <a:pt x="1613" y="8742"/>
                    <a:pt x="1613" y="8742"/>
                  </a:cubicBezTo>
                  <a:lnTo>
                    <a:pt x="1711" y="6944"/>
                  </a:lnTo>
                  <a:cubicBezTo>
                    <a:pt x="1711" y="6944"/>
                    <a:pt x="3651" y="4536"/>
                    <a:pt x="3902" y="3468"/>
                  </a:cubicBezTo>
                  <a:cubicBezTo>
                    <a:pt x="3902" y="3468"/>
                    <a:pt x="4894" y="5517"/>
                    <a:pt x="5929" y="5920"/>
                  </a:cubicBezTo>
                  <a:cubicBezTo>
                    <a:pt x="6100" y="5988"/>
                    <a:pt x="6248" y="6016"/>
                    <a:pt x="6374" y="6016"/>
                  </a:cubicBezTo>
                  <a:cubicBezTo>
                    <a:pt x="7021" y="6016"/>
                    <a:pt x="7128" y="5277"/>
                    <a:pt x="7128" y="5277"/>
                  </a:cubicBezTo>
                  <a:cubicBezTo>
                    <a:pt x="7128" y="5277"/>
                    <a:pt x="8130" y="6694"/>
                    <a:pt x="8577" y="6901"/>
                  </a:cubicBezTo>
                  <a:cubicBezTo>
                    <a:pt x="9013" y="7097"/>
                    <a:pt x="8926" y="7565"/>
                    <a:pt x="8926" y="7565"/>
                  </a:cubicBezTo>
                  <a:lnTo>
                    <a:pt x="9155" y="9266"/>
                  </a:lnTo>
                  <a:cubicBezTo>
                    <a:pt x="9155" y="9266"/>
                    <a:pt x="9624" y="8067"/>
                    <a:pt x="9983" y="7260"/>
                  </a:cubicBezTo>
                  <a:cubicBezTo>
                    <a:pt x="10277" y="5244"/>
                    <a:pt x="11160" y="4656"/>
                    <a:pt x="11542" y="4536"/>
                  </a:cubicBezTo>
                  <a:cubicBezTo>
                    <a:pt x="11934" y="4416"/>
                    <a:pt x="12479" y="3762"/>
                    <a:pt x="12065" y="2988"/>
                  </a:cubicBezTo>
                  <a:cubicBezTo>
                    <a:pt x="11661" y="2214"/>
                    <a:pt x="10604" y="2487"/>
                    <a:pt x="10550" y="2323"/>
                  </a:cubicBezTo>
                  <a:cubicBezTo>
                    <a:pt x="10495" y="2171"/>
                    <a:pt x="11291" y="1822"/>
                    <a:pt x="11193" y="1375"/>
                  </a:cubicBezTo>
                  <a:cubicBezTo>
                    <a:pt x="11117" y="997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2" y="617"/>
                    <a:pt x="9208" y="623"/>
                    <a:pt x="9103" y="623"/>
                  </a:cubicBezTo>
                  <a:cubicBezTo>
                    <a:pt x="8096" y="623"/>
                    <a:pt x="6092" y="0"/>
                    <a:pt x="488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591765" y="4584830"/>
              <a:ext cx="66540" cy="109599"/>
            </a:xfrm>
            <a:custGeom>
              <a:avLst/>
              <a:gdLst/>
              <a:ahLst/>
              <a:cxnLst/>
              <a:rect l="l" t="t" r="r" b="b"/>
              <a:pathLst>
                <a:path w="1825" h="3006" extrusionOk="0">
                  <a:moveTo>
                    <a:pt x="1026" y="0"/>
                  </a:moveTo>
                  <a:cubicBezTo>
                    <a:pt x="494" y="0"/>
                    <a:pt x="1" y="1050"/>
                    <a:pt x="255" y="1774"/>
                  </a:cubicBezTo>
                  <a:cubicBezTo>
                    <a:pt x="549" y="2613"/>
                    <a:pt x="1824" y="3005"/>
                    <a:pt x="1824" y="3005"/>
                  </a:cubicBezTo>
                  <a:lnTo>
                    <a:pt x="1279" y="85"/>
                  </a:lnTo>
                  <a:cubicBezTo>
                    <a:pt x="1196" y="27"/>
                    <a:pt x="1110" y="0"/>
                    <a:pt x="1026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921284" y="4601492"/>
              <a:ext cx="59357" cy="95306"/>
            </a:xfrm>
            <a:custGeom>
              <a:avLst/>
              <a:gdLst/>
              <a:ahLst/>
              <a:cxnLst/>
              <a:rect l="l" t="t" r="r" b="b"/>
              <a:pathLst>
                <a:path w="1628" h="2614" extrusionOk="0">
                  <a:moveTo>
                    <a:pt x="817" y="1"/>
                  </a:moveTo>
                  <a:cubicBezTo>
                    <a:pt x="667" y="1"/>
                    <a:pt x="489" y="52"/>
                    <a:pt x="284" y="173"/>
                  </a:cubicBezTo>
                  <a:lnTo>
                    <a:pt x="1" y="2614"/>
                  </a:lnTo>
                  <a:cubicBezTo>
                    <a:pt x="1" y="2614"/>
                    <a:pt x="1014" y="1982"/>
                    <a:pt x="1352" y="1437"/>
                  </a:cubicBezTo>
                  <a:cubicBezTo>
                    <a:pt x="1628" y="1001"/>
                    <a:pt x="1483" y="1"/>
                    <a:pt x="817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695893" y="4639446"/>
              <a:ext cx="67706" cy="22022"/>
            </a:xfrm>
            <a:custGeom>
              <a:avLst/>
              <a:gdLst/>
              <a:ahLst/>
              <a:cxnLst/>
              <a:rect l="l" t="t" r="r" b="b"/>
              <a:pathLst>
                <a:path w="1857" h="604" extrusionOk="0">
                  <a:moveTo>
                    <a:pt x="1012" y="1"/>
                  </a:moveTo>
                  <a:cubicBezTo>
                    <a:pt x="428" y="1"/>
                    <a:pt x="25" y="505"/>
                    <a:pt x="25" y="505"/>
                  </a:cubicBezTo>
                  <a:cubicBezTo>
                    <a:pt x="1" y="576"/>
                    <a:pt x="19" y="603"/>
                    <a:pt x="65" y="603"/>
                  </a:cubicBezTo>
                  <a:cubicBezTo>
                    <a:pt x="225" y="603"/>
                    <a:pt x="725" y="273"/>
                    <a:pt x="995" y="265"/>
                  </a:cubicBezTo>
                  <a:cubicBezTo>
                    <a:pt x="1005" y="264"/>
                    <a:pt x="1015" y="264"/>
                    <a:pt x="1024" y="264"/>
                  </a:cubicBezTo>
                  <a:cubicBezTo>
                    <a:pt x="1346" y="264"/>
                    <a:pt x="1617" y="594"/>
                    <a:pt x="1733" y="594"/>
                  </a:cubicBezTo>
                  <a:cubicBezTo>
                    <a:pt x="1738" y="594"/>
                    <a:pt x="1743" y="593"/>
                    <a:pt x="1747" y="592"/>
                  </a:cubicBezTo>
                  <a:cubicBezTo>
                    <a:pt x="1856" y="559"/>
                    <a:pt x="1714" y="58"/>
                    <a:pt x="1082" y="3"/>
                  </a:cubicBezTo>
                  <a:cubicBezTo>
                    <a:pt x="1058" y="2"/>
                    <a:pt x="1035" y="1"/>
                    <a:pt x="101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795718" y="4645353"/>
              <a:ext cx="33835" cy="83348"/>
            </a:xfrm>
            <a:custGeom>
              <a:avLst/>
              <a:gdLst/>
              <a:ahLst/>
              <a:cxnLst/>
              <a:rect l="l" t="t" r="r" b="b"/>
              <a:pathLst>
                <a:path w="928" h="2286" extrusionOk="0">
                  <a:moveTo>
                    <a:pt x="60" y="0"/>
                  </a:moveTo>
                  <a:cubicBezTo>
                    <a:pt x="39" y="0"/>
                    <a:pt x="20" y="31"/>
                    <a:pt x="1" y="103"/>
                  </a:cubicBezTo>
                  <a:cubicBezTo>
                    <a:pt x="1" y="103"/>
                    <a:pt x="153" y="1389"/>
                    <a:pt x="459" y="1585"/>
                  </a:cubicBezTo>
                  <a:cubicBezTo>
                    <a:pt x="764" y="1781"/>
                    <a:pt x="448" y="2097"/>
                    <a:pt x="186" y="2239"/>
                  </a:cubicBezTo>
                  <a:cubicBezTo>
                    <a:pt x="123" y="2272"/>
                    <a:pt x="119" y="2286"/>
                    <a:pt x="151" y="2286"/>
                  </a:cubicBezTo>
                  <a:cubicBezTo>
                    <a:pt x="256" y="2286"/>
                    <a:pt x="762" y="2128"/>
                    <a:pt x="829" y="1978"/>
                  </a:cubicBezTo>
                  <a:cubicBezTo>
                    <a:pt x="927" y="1792"/>
                    <a:pt x="589" y="1618"/>
                    <a:pt x="415" y="1127"/>
                  </a:cubicBezTo>
                  <a:cubicBezTo>
                    <a:pt x="271" y="713"/>
                    <a:pt x="156" y="0"/>
                    <a:pt x="60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672595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438" y="1"/>
                  </a:moveTo>
                  <a:cubicBezTo>
                    <a:pt x="675" y="1"/>
                    <a:pt x="32" y="829"/>
                    <a:pt x="32" y="829"/>
                  </a:cubicBezTo>
                  <a:cubicBezTo>
                    <a:pt x="1" y="889"/>
                    <a:pt x="11" y="914"/>
                    <a:pt x="54" y="914"/>
                  </a:cubicBezTo>
                  <a:cubicBezTo>
                    <a:pt x="218" y="914"/>
                    <a:pt x="864" y="545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53" y="444"/>
                    <a:pt x="2532" y="802"/>
                    <a:pt x="2657" y="802"/>
                  </a:cubicBezTo>
                  <a:cubicBezTo>
                    <a:pt x="2672" y="802"/>
                    <a:pt x="2684" y="797"/>
                    <a:pt x="2691" y="785"/>
                  </a:cubicBezTo>
                  <a:cubicBezTo>
                    <a:pt x="2768" y="654"/>
                    <a:pt x="2190" y="1"/>
                    <a:pt x="14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818761" y="4639446"/>
              <a:ext cx="67597" cy="22022"/>
            </a:xfrm>
            <a:custGeom>
              <a:avLst/>
              <a:gdLst/>
              <a:ahLst/>
              <a:cxnLst/>
              <a:rect l="l" t="t" r="r" b="b"/>
              <a:pathLst>
                <a:path w="1854" h="604" extrusionOk="0">
                  <a:moveTo>
                    <a:pt x="836" y="1"/>
                  </a:moveTo>
                  <a:cubicBezTo>
                    <a:pt x="812" y="1"/>
                    <a:pt x="788" y="2"/>
                    <a:pt x="764" y="3"/>
                  </a:cubicBezTo>
                  <a:cubicBezTo>
                    <a:pt x="132" y="58"/>
                    <a:pt x="1" y="559"/>
                    <a:pt x="99" y="592"/>
                  </a:cubicBezTo>
                  <a:cubicBezTo>
                    <a:pt x="104" y="593"/>
                    <a:pt x="108" y="594"/>
                    <a:pt x="113" y="594"/>
                  </a:cubicBezTo>
                  <a:cubicBezTo>
                    <a:pt x="229" y="594"/>
                    <a:pt x="500" y="264"/>
                    <a:pt x="822" y="264"/>
                  </a:cubicBezTo>
                  <a:cubicBezTo>
                    <a:pt x="832" y="264"/>
                    <a:pt x="841" y="264"/>
                    <a:pt x="851" y="265"/>
                  </a:cubicBezTo>
                  <a:cubicBezTo>
                    <a:pt x="1122" y="273"/>
                    <a:pt x="1622" y="603"/>
                    <a:pt x="1787" y="603"/>
                  </a:cubicBezTo>
                  <a:cubicBezTo>
                    <a:pt x="1834" y="603"/>
                    <a:pt x="1854" y="576"/>
                    <a:pt x="1832" y="505"/>
                  </a:cubicBezTo>
                  <a:cubicBezTo>
                    <a:pt x="1832" y="505"/>
                    <a:pt x="1429" y="1"/>
                    <a:pt x="83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808443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341" y="1"/>
                  </a:moveTo>
                  <a:cubicBezTo>
                    <a:pt x="578" y="1"/>
                    <a:pt x="1" y="654"/>
                    <a:pt x="77" y="785"/>
                  </a:cubicBezTo>
                  <a:cubicBezTo>
                    <a:pt x="84" y="797"/>
                    <a:pt x="96" y="802"/>
                    <a:pt x="111" y="802"/>
                  </a:cubicBezTo>
                  <a:cubicBezTo>
                    <a:pt x="236" y="802"/>
                    <a:pt x="615" y="444"/>
                    <a:pt x="1155" y="444"/>
                  </a:cubicBezTo>
                  <a:cubicBezTo>
                    <a:pt x="1215" y="444"/>
                    <a:pt x="1277" y="448"/>
                    <a:pt x="1341" y="458"/>
                  </a:cubicBezTo>
                  <a:cubicBezTo>
                    <a:pt x="1904" y="545"/>
                    <a:pt x="2550" y="914"/>
                    <a:pt x="2714" y="914"/>
                  </a:cubicBezTo>
                  <a:cubicBezTo>
                    <a:pt x="2757" y="914"/>
                    <a:pt x="2767" y="889"/>
                    <a:pt x="2736" y="829"/>
                  </a:cubicBezTo>
                  <a:cubicBezTo>
                    <a:pt x="2736" y="829"/>
                    <a:pt x="2093" y="1"/>
                    <a:pt x="134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760171" y="4757684"/>
              <a:ext cx="72154" cy="17100"/>
            </a:xfrm>
            <a:custGeom>
              <a:avLst/>
              <a:gdLst/>
              <a:ahLst/>
              <a:cxnLst/>
              <a:rect l="l" t="t" r="r" b="b"/>
              <a:pathLst>
                <a:path w="1979" h="469" extrusionOk="0">
                  <a:moveTo>
                    <a:pt x="1942" y="0"/>
                  </a:moveTo>
                  <a:cubicBezTo>
                    <a:pt x="1857" y="0"/>
                    <a:pt x="1557" y="185"/>
                    <a:pt x="1085" y="259"/>
                  </a:cubicBezTo>
                  <a:cubicBezTo>
                    <a:pt x="957" y="281"/>
                    <a:pt x="842" y="290"/>
                    <a:pt x="742" y="290"/>
                  </a:cubicBezTo>
                  <a:cubicBezTo>
                    <a:pt x="409" y="290"/>
                    <a:pt x="235" y="193"/>
                    <a:pt x="235" y="193"/>
                  </a:cubicBezTo>
                  <a:cubicBezTo>
                    <a:pt x="182" y="171"/>
                    <a:pt x="71" y="95"/>
                    <a:pt x="26" y="95"/>
                  </a:cubicBezTo>
                  <a:cubicBezTo>
                    <a:pt x="7" y="95"/>
                    <a:pt x="0" y="110"/>
                    <a:pt x="17" y="150"/>
                  </a:cubicBezTo>
                  <a:cubicBezTo>
                    <a:pt x="65" y="255"/>
                    <a:pt x="439" y="469"/>
                    <a:pt x="890" y="469"/>
                  </a:cubicBezTo>
                  <a:cubicBezTo>
                    <a:pt x="954" y="469"/>
                    <a:pt x="1019" y="464"/>
                    <a:pt x="1085" y="455"/>
                  </a:cubicBezTo>
                  <a:cubicBezTo>
                    <a:pt x="1619" y="390"/>
                    <a:pt x="1979" y="95"/>
                    <a:pt x="1968" y="19"/>
                  </a:cubicBezTo>
                  <a:cubicBezTo>
                    <a:pt x="1966" y="6"/>
                    <a:pt x="1958" y="0"/>
                    <a:pt x="194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808729" y="4491312"/>
              <a:ext cx="571037" cy="713449"/>
            </a:xfrm>
            <a:custGeom>
              <a:avLst/>
              <a:gdLst/>
              <a:ahLst/>
              <a:cxnLst/>
              <a:rect l="l" t="t" r="r" b="b"/>
              <a:pathLst>
                <a:path w="15662" h="19568" extrusionOk="0">
                  <a:moveTo>
                    <a:pt x="7015" y="1"/>
                  </a:moveTo>
                  <a:cubicBezTo>
                    <a:pt x="2488" y="1"/>
                    <a:pt x="1832" y="4041"/>
                    <a:pt x="1843" y="5113"/>
                  </a:cubicBezTo>
                  <a:cubicBezTo>
                    <a:pt x="1843" y="5832"/>
                    <a:pt x="1897" y="9112"/>
                    <a:pt x="1494" y="10169"/>
                  </a:cubicBezTo>
                  <a:cubicBezTo>
                    <a:pt x="1080" y="11227"/>
                    <a:pt x="1" y="14932"/>
                    <a:pt x="1821" y="16872"/>
                  </a:cubicBezTo>
                  <a:cubicBezTo>
                    <a:pt x="3641" y="18801"/>
                    <a:pt x="6322" y="18921"/>
                    <a:pt x="8033" y="19422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3"/>
                    <a:pt x="15117" y="17024"/>
                  </a:cubicBezTo>
                  <a:cubicBezTo>
                    <a:pt x="15662" y="14975"/>
                    <a:pt x="13166" y="13243"/>
                    <a:pt x="12959" y="11946"/>
                  </a:cubicBezTo>
                  <a:cubicBezTo>
                    <a:pt x="12752" y="10660"/>
                    <a:pt x="13362" y="6628"/>
                    <a:pt x="13253" y="5200"/>
                  </a:cubicBezTo>
                  <a:cubicBezTo>
                    <a:pt x="13144" y="3838"/>
                    <a:pt x="13264" y="78"/>
                    <a:pt x="7106" y="1"/>
                  </a:cubicBezTo>
                  <a:cubicBezTo>
                    <a:pt x="7076" y="1"/>
                    <a:pt x="7046" y="1"/>
                    <a:pt x="7015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826630" y="4999992"/>
              <a:ext cx="565057" cy="278518"/>
            </a:xfrm>
            <a:custGeom>
              <a:avLst/>
              <a:gdLst/>
              <a:ahLst/>
              <a:cxnLst/>
              <a:rect l="l" t="t" r="r" b="b"/>
              <a:pathLst>
                <a:path w="15498" h="7639" extrusionOk="0">
                  <a:moveTo>
                    <a:pt x="6427" y="0"/>
                  </a:moveTo>
                  <a:cubicBezTo>
                    <a:pt x="3743" y="0"/>
                    <a:pt x="1586" y="943"/>
                    <a:pt x="0" y="2091"/>
                  </a:cubicBezTo>
                  <a:lnTo>
                    <a:pt x="0" y="7639"/>
                  </a:lnTo>
                  <a:lnTo>
                    <a:pt x="15497" y="7639"/>
                  </a:lnTo>
                  <a:cubicBezTo>
                    <a:pt x="15443" y="6843"/>
                    <a:pt x="15367" y="6255"/>
                    <a:pt x="15279" y="5982"/>
                  </a:cubicBezTo>
                  <a:cubicBezTo>
                    <a:pt x="14724" y="4228"/>
                    <a:pt x="13699" y="3051"/>
                    <a:pt x="12315" y="2146"/>
                  </a:cubicBezTo>
                  <a:cubicBezTo>
                    <a:pt x="10942" y="1231"/>
                    <a:pt x="7651" y="64"/>
                    <a:pt x="7651" y="64"/>
                  </a:cubicBezTo>
                  <a:cubicBezTo>
                    <a:pt x="7231" y="21"/>
                    <a:pt x="6823" y="0"/>
                    <a:pt x="6427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983806" y="4882338"/>
              <a:ext cx="202061" cy="280122"/>
            </a:xfrm>
            <a:custGeom>
              <a:avLst/>
              <a:gdLst/>
              <a:ahLst/>
              <a:cxnLst/>
              <a:rect l="l" t="t" r="r" b="b"/>
              <a:pathLst>
                <a:path w="5542" h="7683" extrusionOk="0">
                  <a:moveTo>
                    <a:pt x="1204" y="0"/>
                  </a:moveTo>
                  <a:cubicBezTo>
                    <a:pt x="1204" y="0"/>
                    <a:pt x="1204" y="3466"/>
                    <a:pt x="583" y="4229"/>
                  </a:cubicBezTo>
                  <a:cubicBezTo>
                    <a:pt x="1" y="4956"/>
                    <a:pt x="310" y="7682"/>
                    <a:pt x="2416" y="7682"/>
                  </a:cubicBezTo>
                  <a:cubicBezTo>
                    <a:pt x="2519" y="7682"/>
                    <a:pt x="2628" y="7675"/>
                    <a:pt x="2740" y="7662"/>
                  </a:cubicBezTo>
                  <a:cubicBezTo>
                    <a:pt x="5138" y="7356"/>
                    <a:pt x="5541" y="5188"/>
                    <a:pt x="5138" y="4577"/>
                  </a:cubicBezTo>
                  <a:cubicBezTo>
                    <a:pt x="4724" y="3956"/>
                    <a:pt x="4375" y="3815"/>
                    <a:pt x="4255" y="2932"/>
                  </a:cubicBezTo>
                  <a:cubicBezTo>
                    <a:pt x="4135" y="2060"/>
                    <a:pt x="4135" y="262"/>
                    <a:pt x="4135" y="262"/>
                  </a:cubicBezTo>
                  <a:lnTo>
                    <a:pt x="1204" y="0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024896" y="4882338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7" y="0"/>
                  </a:moveTo>
                  <a:cubicBezTo>
                    <a:pt x="77" y="0"/>
                    <a:pt x="77" y="861"/>
                    <a:pt x="0" y="1820"/>
                  </a:cubicBezTo>
                  <a:cubicBezTo>
                    <a:pt x="22" y="1831"/>
                    <a:pt x="55" y="1864"/>
                    <a:pt x="77" y="1875"/>
                  </a:cubicBezTo>
                  <a:cubicBezTo>
                    <a:pt x="639" y="2254"/>
                    <a:pt x="1304" y="2445"/>
                    <a:pt x="1925" y="2445"/>
                  </a:cubicBezTo>
                  <a:cubicBezTo>
                    <a:pt x="2338" y="2445"/>
                    <a:pt x="2732" y="2361"/>
                    <a:pt x="3063" y="2191"/>
                  </a:cubicBezTo>
                  <a:cubicBezTo>
                    <a:pt x="3008" y="1308"/>
                    <a:pt x="3008" y="262"/>
                    <a:pt x="3008" y="262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955368" y="4628034"/>
              <a:ext cx="263460" cy="300795"/>
            </a:xfrm>
            <a:custGeom>
              <a:avLst/>
              <a:gdLst/>
              <a:ahLst/>
              <a:cxnLst/>
              <a:rect l="l" t="t" r="r" b="b"/>
              <a:pathLst>
                <a:path w="7226" h="8250" extrusionOk="0">
                  <a:moveTo>
                    <a:pt x="2006" y="0"/>
                  </a:moveTo>
                  <a:cubicBezTo>
                    <a:pt x="1689" y="959"/>
                    <a:pt x="502" y="1929"/>
                    <a:pt x="0" y="2300"/>
                  </a:cubicBezTo>
                  <a:cubicBezTo>
                    <a:pt x="164" y="4185"/>
                    <a:pt x="632" y="7008"/>
                    <a:pt x="1984" y="7771"/>
                  </a:cubicBezTo>
                  <a:cubicBezTo>
                    <a:pt x="2549" y="8093"/>
                    <a:pt x="3145" y="8249"/>
                    <a:pt x="3709" y="8249"/>
                  </a:cubicBezTo>
                  <a:cubicBezTo>
                    <a:pt x="4460" y="8249"/>
                    <a:pt x="5154" y="7973"/>
                    <a:pt x="5646" y="7444"/>
                  </a:cubicBezTo>
                  <a:cubicBezTo>
                    <a:pt x="6779" y="6245"/>
                    <a:pt x="7226" y="3433"/>
                    <a:pt x="7226" y="2071"/>
                  </a:cubicBezTo>
                  <a:lnTo>
                    <a:pt x="7226" y="2071"/>
                  </a:lnTo>
                  <a:cubicBezTo>
                    <a:pt x="7043" y="2087"/>
                    <a:pt x="6782" y="2100"/>
                    <a:pt x="6474" y="2100"/>
                  </a:cubicBezTo>
                  <a:cubicBezTo>
                    <a:pt x="5756" y="2100"/>
                    <a:pt x="4784" y="2032"/>
                    <a:pt x="3967" y="1788"/>
                  </a:cubicBezTo>
                  <a:cubicBezTo>
                    <a:pt x="3019" y="1504"/>
                    <a:pt x="2365" y="643"/>
                    <a:pt x="202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126508" y="4703651"/>
              <a:ext cx="87942" cy="28512"/>
            </a:xfrm>
            <a:custGeom>
              <a:avLst/>
              <a:gdLst/>
              <a:ahLst/>
              <a:cxnLst/>
              <a:rect l="l" t="t" r="r" b="b"/>
              <a:pathLst>
                <a:path w="2412" h="782" extrusionOk="0">
                  <a:moveTo>
                    <a:pt x="1165" y="0"/>
                  </a:moveTo>
                  <a:cubicBezTo>
                    <a:pt x="597" y="0"/>
                    <a:pt x="0" y="593"/>
                    <a:pt x="80" y="673"/>
                  </a:cubicBezTo>
                  <a:cubicBezTo>
                    <a:pt x="115" y="708"/>
                    <a:pt x="149" y="718"/>
                    <a:pt x="179" y="718"/>
                  </a:cubicBezTo>
                  <a:cubicBezTo>
                    <a:pt x="223" y="718"/>
                    <a:pt x="254" y="695"/>
                    <a:pt x="254" y="695"/>
                  </a:cubicBezTo>
                  <a:cubicBezTo>
                    <a:pt x="538" y="393"/>
                    <a:pt x="857" y="290"/>
                    <a:pt x="1161" y="290"/>
                  </a:cubicBezTo>
                  <a:cubicBezTo>
                    <a:pt x="1823" y="290"/>
                    <a:pt x="2412" y="782"/>
                    <a:pt x="2412" y="782"/>
                  </a:cubicBezTo>
                  <a:cubicBezTo>
                    <a:pt x="2412" y="782"/>
                    <a:pt x="2172" y="215"/>
                    <a:pt x="1333" y="19"/>
                  </a:cubicBezTo>
                  <a:cubicBezTo>
                    <a:pt x="1278" y="6"/>
                    <a:pt x="1222" y="0"/>
                    <a:pt x="116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971665" y="4703651"/>
              <a:ext cx="88343" cy="28512"/>
            </a:xfrm>
            <a:custGeom>
              <a:avLst/>
              <a:gdLst/>
              <a:ahLst/>
              <a:cxnLst/>
              <a:rect l="l" t="t" r="r" b="b"/>
              <a:pathLst>
                <a:path w="2423" h="782" extrusionOk="0">
                  <a:moveTo>
                    <a:pt x="1249" y="0"/>
                  </a:moveTo>
                  <a:cubicBezTo>
                    <a:pt x="1192" y="0"/>
                    <a:pt x="1135" y="6"/>
                    <a:pt x="1079" y="19"/>
                  </a:cubicBezTo>
                  <a:cubicBezTo>
                    <a:pt x="251" y="215"/>
                    <a:pt x="0" y="782"/>
                    <a:pt x="0" y="782"/>
                  </a:cubicBezTo>
                  <a:cubicBezTo>
                    <a:pt x="0" y="782"/>
                    <a:pt x="595" y="290"/>
                    <a:pt x="1256" y="290"/>
                  </a:cubicBezTo>
                  <a:cubicBezTo>
                    <a:pt x="1560" y="290"/>
                    <a:pt x="1877" y="393"/>
                    <a:pt x="2158" y="695"/>
                  </a:cubicBezTo>
                  <a:cubicBezTo>
                    <a:pt x="2158" y="695"/>
                    <a:pt x="2193" y="718"/>
                    <a:pt x="2240" y="718"/>
                  </a:cubicBezTo>
                  <a:cubicBezTo>
                    <a:pt x="2272" y="718"/>
                    <a:pt x="2308" y="708"/>
                    <a:pt x="2343" y="673"/>
                  </a:cubicBezTo>
                  <a:cubicBezTo>
                    <a:pt x="2423" y="593"/>
                    <a:pt x="1826" y="0"/>
                    <a:pt x="124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089247" y="4757574"/>
              <a:ext cx="26288" cy="78754"/>
            </a:xfrm>
            <a:custGeom>
              <a:avLst/>
              <a:gdLst/>
              <a:ahLst/>
              <a:cxnLst/>
              <a:rect l="l" t="t" r="r" b="b"/>
              <a:pathLst>
                <a:path w="721" h="2160" extrusionOk="0">
                  <a:moveTo>
                    <a:pt x="121" y="0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8"/>
                    <a:pt x="1" y="2158"/>
                  </a:cubicBezTo>
                  <a:cubicBezTo>
                    <a:pt x="1" y="2158"/>
                    <a:pt x="31" y="2159"/>
                    <a:pt x="79" y="2159"/>
                  </a:cubicBezTo>
                  <a:cubicBezTo>
                    <a:pt x="245" y="2159"/>
                    <a:pt x="623" y="2146"/>
                    <a:pt x="666" y="2027"/>
                  </a:cubicBezTo>
                  <a:cubicBezTo>
                    <a:pt x="720" y="1875"/>
                    <a:pt x="121" y="1"/>
                    <a:pt x="121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069777" y="4860900"/>
              <a:ext cx="47726" cy="14693"/>
            </a:xfrm>
            <a:custGeom>
              <a:avLst/>
              <a:gdLst/>
              <a:ahLst/>
              <a:cxnLst/>
              <a:rect l="l" t="t" r="r" b="b"/>
              <a:pathLst>
                <a:path w="1309" h="403" extrusionOk="0">
                  <a:moveTo>
                    <a:pt x="880" y="0"/>
                  </a:moveTo>
                  <a:cubicBezTo>
                    <a:pt x="846" y="0"/>
                    <a:pt x="817" y="6"/>
                    <a:pt x="797" y="22"/>
                  </a:cubicBezTo>
                  <a:cubicBezTo>
                    <a:pt x="733" y="69"/>
                    <a:pt x="676" y="85"/>
                    <a:pt x="623" y="85"/>
                  </a:cubicBezTo>
                  <a:cubicBezTo>
                    <a:pt x="530" y="85"/>
                    <a:pt x="452" y="35"/>
                    <a:pt x="382" y="22"/>
                  </a:cubicBezTo>
                  <a:cubicBezTo>
                    <a:pt x="378" y="21"/>
                    <a:pt x="373" y="21"/>
                    <a:pt x="369" y="21"/>
                  </a:cubicBezTo>
                  <a:cubicBezTo>
                    <a:pt x="252" y="21"/>
                    <a:pt x="1" y="141"/>
                    <a:pt x="1" y="141"/>
                  </a:cubicBezTo>
                  <a:cubicBezTo>
                    <a:pt x="1" y="141"/>
                    <a:pt x="328" y="403"/>
                    <a:pt x="600" y="403"/>
                  </a:cubicBezTo>
                  <a:cubicBezTo>
                    <a:pt x="949" y="403"/>
                    <a:pt x="1309" y="141"/>
                    <a:pt x="1309" y="141"/>
                  </a:cubicBezTo>
                  <a:cubicBezTo>
                    <a:pt x="1309" y="141"/>
                    <a:pt x="1041" y="0"/>
                    <a:pt x="880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98438" y="4635581"/>
              <a:ext cx="82327" cy="110729"/>
            </a:xfrm>
            <a:custGeom>
              <a:avLst/>
              <a:gdLst/>
              <a:ahLst/>
              <a:cxnLst/>
              <a:rect l="l" t="t" r="r" b="b"/>
              <a:pathLst>
                <a:path w="2258" h="3037" extrusionOk="0">
                  <a:moveTo>
                    <a:pt x="537" y="0"/>
                  </a:moveTo>
                  <a:cubicBezTo>
                    <a:pt x="439" y="0"/>
                    <a:pt x="351" y="40"/>
                    <a:pt x="285" y="142"/>
                  </a:cubicBezTo>
                  <a:cubicBezTo>
                    <a:pt x="0" y="559"/>
                    <a:pt x="627" y="3037"/>
                    <a:pt x="1332" y="3037"/>
                  </a:cubicBezTo>
                  <a:cubicBezTo>
                    <a:pt x="1382" y="3037"/>
                    <a:pt x="1433" y="3024"/>
                    <a:pt x="1484" y="2997"/>
                  </a:cubicBezTo>
                  <a:cubicBezTo>
                    <a:pt x="2258" y="2583"/>
                    <a:pt x="1331" y="480"/>
                    <a:pt x="1331" y="480"/>
                  </a:cubicBezTo>
                  <a:cubicBezTo>
                    <a:pt x="1331" y="480"/>
                    <a:pt x="878" y="0"/>
                    <a:pt x="53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821647" y="4928714"/>
              <a:ext cx="696204" cy="349797"/>
            </a:xfrm>
            <a:custGeom>
              <a:avLst/>
              <a:gdLst/>
              <a:ahLst/>
              <a:cxnLst/>
              <a:rect l="l" t="t" r="r" b="b"/>
              <a:pathLst>
                <a:path w="19095" h="9594" extrusionOk="0">
                  <a:moveTo>
                    <a:pt x="7761" y="1"/>
                  </a:moveTo>
                  <a:cubicBezTo>
                    <a:pt x="7664" y="1"/>
                    <a:pt x="7569" y="2"/>
                    <a:pt x="7477" y="3"/>
                  </a:cubicBezTo>
                  <a:cubicBezTo>
                    <a:pt x="5744" y="36"/>
                    <a:pt x="2322" y="2107"/>
                    <a:pt x="829" y="3393"/>
                  </a:cubicBezTo>
                  <a:cubicBezTo>
                    <a:pt x="143" y="3981"/>
                    <a:pt x="1" y="6738"/>
                    <a:pt x="45" y="9594"/>
                  </a:cubicBezTo>
                  <a:lnTo>
                    <a:pt x="19095" y="9594"/>
                  </a:lnTo>
                  <a:cubicBezTo>
                    <a:pt x="18953" y="7054"/>
                    <a:pt x="18670" y="4646"/>
                    <a:pt x="18103" y="3752"/>
                  </a:cubicBezTo>
                  <a:cubicBezTo>
                    <a:pt x="16697" y="1551"/>
                    <a:pt x="12043" y="265"/>
                    <a:pt x="12043" y="265"/>
                  </a:cubicBezTo>
                  <a:cubicBezTo>
                    <a:pt x="12043" y="265"/>
                    <a:pt x="9510" y="1"/>
                    <a:pt x="7761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279393" y="4635581"/>
              <a:ext cx="81962" cy="110729"/>
            </a:xfrm>
            <a:custGeom>
              <a:avLst/>
              <a:gdLst/>
              <a:ahLst/>
              <a:cxnLst/>
              <a:rect l="l" t="t" r="r" b="b"/>
              <a:pathLst>
                <a:path w="2248" h="3037" extrusionOk="0">
                  <a:moveTo>
                    <a:pt x="1717" y="0"/>
                  </a:moveTo>
                  <a:cubicBezTo>
                    <a:pt x="1374" y="0"/>
                    <a:pt x="927" y="480"/>
                    <a:pt x="927" y="480"/>
                  </a:cubicBezTo>
                  <a:cubicBezTo>
                    <a:pt x="927" y="480"/>
                    <a:pt x="1" y="2583"/>
                    <a:pt x="764" y="2997"/>
                  </a:cubicBezTo>
                  <a:cubicBezTo>
                    <a:pt x="815" y="3024"/>
                    <a:pt x="866" y="3037"/>
                    <a:pt x="917" y="3037"/>
                  </a:cubicBezTo>
                  <a:cubicBezTo>
                    <a:pt x="1630" y="3037"/>
                    <a:pt x="2248" y="559"/>
                    <a:pt x="1973" y="142"/>
                  </a:cubicBezTo>
                  <a:cubicBezTo>
                    <a:pt x="1905" y="40"/>
                    <a:pt x="1815" y="0"/>
                    <a:pt x="171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087472" y="4808836"/>
              <a:ext cx="182446" cy="201405"/>
            </a:xfrm>
            <a:custGeom>
              <a:avLst/>
              <a:gdLst/>
              <a:ahLst/>
              <a:cxnLst/>
              <a:rect l="l" t="t" r="r" b="b"/>
              <a:pathLst>
                <a:path w="5004" h="5524" extrusionOk="0">
                  <a:moveTo>
                    <a:pt x="4360" y="0"/>
                  </a:moveTo>
                  <a:lnTo>
                    <a:pt x="393" y="1199"/>
                  </a:lnTo>
                  <a:cubicBezTo>
                    <a:pt x="524" y="2245"/>
                    <a:pt x="1" y="4043"/>
                    <a:pt x="1" y="4043"/>
                  </a:cubicBezTo>
                  <a:cubicBezTo>
                    <a:pt x="1" y="4043"/>
                    <a:pt x="1385" y="5523"/>
                    <a:pt x="2745" y="5523"/>
                  </a:cubicBezTo>
                  <a:cubicBezTo>
                    <a:pt x="2833" y="5523"/>
                    <a:pt x="2921" y="5517"/>
                    <a:pt x="3009" y="5504"/>
                  </a:cubicBezTo>
                  <a:cubicBezTo>
                    <a:pt x="4447" y="5297"/>
                    <a:pt x="5003" y="4043"/>
                    <a:pt x="5003" y="4043"/>
                  </a:cubicBezTo>
                  <a:cubicBezTo>
                    <a:pt x="4404" y="3422"/>
                    <a:pt x="4360" y="0"/>
                    <a:pt x="43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99394" y="4808836"/>
              <a:ext cx="155393" cy="124474"/>
            </a:xfrm>
            <a:custGeom>
              <a:avLst/>
              <a:gdLst/>
              <a:ahLst/>
              <a:cxnLst/>
              <a:rect l="l" t="t" r="r" b="b"/>
              <a:pathLst>
                <a:path w="4262" h="3414" extrusionOk="0">
                  <a:moveTo>
                    <a:pt x="4033" y="0"/>
                  </a:moveTo>
                  <a:lnTo>
                    <a:pt x="66" y="1199"/>
                  </a:lnTo>
                  <a:cubicBezTo>
                    <a:pt x="110" y="1591"/>
                    <a:pt x="66" y="2082"/>
                    <a:pt x="1" y="2550"/>
                  </a:cubicBezTo>
                  <a:cubicBezTo>
                    <a:pt x="753" y="3052"/>
                    <a:pt x="1716" y="3413"/>
                    <a:pt x="2592" y="3413"/>
                  </a:cubicBezTo>
                  <a:cubicBezTo>
                    <a:pt x="2629" y="3413"/>
                    <a:pt x="2666" y="3413"/>
                    <a:pt x="2704" y="3411"/>
                  </a:cubicBezTo>
                  <a:cubicBezTo>
                    <a:pt x="3248" y="3389"/>
                    <a:pt x="3782" y="3171"/>
                    <a:pt x="4262" y="2855"/>
                  </a:cubicBezTo>
                  <a:cubicBezTo>
                    <a:pt x="4055" y="1646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23522" y="4458389"/>
              <a:ext cx="301597" cy="426728"/>
            </a:xfrm>
            <a:custGeom>
              <a:avLst/>
              <a:gdLst/>
              <a:ahLst/>
              <a:cxnLst/>
              <a:rect l="l" t="t" r="r" b="b"/>
              <a:pathLst>
                <a:path w="8272" h="11704" extrusionOk="0">
                  <a:moveTo>
                    <a:pt x="5882" y="0"/>
                  </a:moveTo>
                  <a:cubicBezTo>
                    <a:pt x="4480" y="0"/>
                    <a:pt x="2323" y="689"/>
                    <a:pt x="1286" y="1242"/>
                  </a:cubicBezTo>
                  <a:cubicBezTo>
                    <a:pt x="0" y="1929"/>
                    <a:pt x="502" y="4686"/>
                    <a:pt x="676" y="7618"/>
                  </a:cubicBezTo>
                  <a:cubicBezTo>
                    <a:pt x="907" y="11284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6"/>
                    <a:pt x="7248" y="10724"/>
                    <a:pt x="7760" y="9045"/>
                  </a:cubicBezTo>
                  <a:cubicBezTo>
                    <a:pt x="8272" y="7378"/>
                    <a:pt x="8152" y="2321"/>
                    <a:pt x="8152" y="2321"/>
                  </a:cubicBezTo>
                  <a:cubicBezTo>
                    <a:pt x="8152" y="2321"/>
                    <a:pt x="7891" y="599"/>
                    <a:pt x="6735" y="131"/>
                  </a:cubicBezTo>
                  <a:cubicBezTo>
                    <a:pt x="6512" y="40"/>
                    <a:pt x="6219" y="0"/>
                    <a:pt x="588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96105" y="4296255"/>
              <a:ext cx="381080" cy="412472"/>
            </a:xfrm>
            <a:custGeom>
              <a:avLst/>
              <a:gdLst/>
              <a:ahLst/>
              <a:cxnLst/>
              <a:rect l="l" t="t" r="r" b="b"/>
              <a:pathLst>
                <a:path w="10452" h="11313" extrusionOk="0">
                  <a:moveTo>
                    <a:pt x="4771" y="0"/>
                  </a:moveTo>
                  <a:cubicBezTo>
                    <a:pt x="4519" y="0"/>
                    <a:pt x="4233" y="22"/>
                    <a:pt x="3913" y="77"/>
                  </a:cubicBezTo>
                  <a:cubicBezTo>
                    <a:pt x="2452" y="338"/>
                    <a:pt x="1134" y="3684"/>
                    <a:pt x="1134" y="3684"/>
                  </a:cubicBezTo>
                  <a:cubicBezTo>
                    <a:pt x="1134" y="3684"/>
                    <a:pt x="164" y="4654"/>
                    <a:pt x="87" y="6169"/>
                  </a:cubicBezTo>
                  <a:cubicBezTo>
                    <a:pt x="0" y="7684"/>
                    <a:pt x="1428" y="11171"/>
                    <a:pt x="1428" y="11171"/>
                  </a:cubicBezTo>
                  <a:lnTo>
                    <a:pt x="1352" y="7967"/>
                  </a:lnTo>
                  <a:cubicBezTo>
                    <a:pt x="1352" y="7967"/>
                    <a:pt x="1428" y="7738"/>
                    <a:pt x="1624" y="7618"/>
                  </a:cubicBezTo>
                  <a:cubicBezTo>
                    <a:pt x="1831" y="7509"/>
                    <a:pt x="2965" y="5733"/>
                    <a:pt x="2965" y="5733"/>
                  </a:cubicBezTo>
                  <a:cubicBezTo>
                    <a:pt x="2965" y="5733"/>
                    <a:pt x="4192" y="6068"/>
                    <a:pt x="5252" y="6068"/>
                  </a:cubicBezTo>
                  <a:cubicBezTo>
                    <a:pt x="5517" y="6068"/>
                    <a:pt x="5772" y="6047"/>
                    <a:pt x="5994" y="5994"/>
                  </a:cubicBezTo>
                  <a:cubicBezTo>
                    <a:pt x="7117" y="5733"/>
                    <a:pt x="7596" y="5351"/>
                    <a:pt x="7596" y="5351"/>
                  </a:cubicBezTo>
                  <a:cubicBezTo>
                    <a:pt x="7596" y="5722"/>
                    <a:pt x="8261" y="7564"/>
                    <a:pt x="8544" y="8109"/>
                  </a:cubicBezTo>
                  <a:cubicBezTo>
                    <a:pt x="8828" y="8654"/>
                    <a:pt x="8828" y="11313"/>
                    <a:pt x="8828" y="11313"/>
                  </a:cubicBezTo>
                  <a:cubicBezTo>
                    <a:pt x="8893" y="10506"/>
                    <a:pt x="10452" y="7389"/>
                    <a:pt x="10452" y="5994"/>
                  </a:cubicBezTo>
                  <a:cubicBezTo>
                    <a:pt x="10452" y="4589"/>
                    <a:pt x="9394" y="3052"/>
                    <a:pt x="9394" y="3052"/>
                  </a:cubicBezTo>
                  <a:cubicBezTo>
                    <a:pt x="9394" y="3052"/>
                    <a:pt x="9972" y="1766"/>
                    <a:pt x="9547" y="763"/>
                  </a:cubicBezTo>
                  <a:cubicBezTo>
                    <a:pt x="9331" y="267"/>
                    <a:pt x="8495" y="142"/>
                    <a:pt x="7704" y="142"/>
                  </a:cubicBezTo>
                  <a:cubicBezTo>
                    <a:pt x="6896" y="142"/>
                    <a:pt x="6136" y="273"/>
                    <a:pt x="6136" y="273"/>
                  </a:cubicBezTo>
                  <a:cubicBezTo>
                    <a:pt x="6136" y="273"/>
                    <a:pt x="5671" y="0"/>
                    <a:pt x="477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098993" y="463944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965" y="1"/>
                  </a:moveTo>
                  <a:cubicBezTo>
                    <a:pt x="404" y="1"/>
                    <a:pt x="23" y="483"/>
                    <a:pt x="23" y="483"/>
                  </a:cubicBezTo>
                  <a:cubicBezTo>
                    <a:pt x="1" y="548"/>
                    <a:pt x="18" y="574"/>
                    <a:pt x="63" y="574"/>
                  </a:cubicBezTo>
                  <a:cubicBezTo>
                    <a:pt x="217" y="574"/>
                    <a:pt x="695" y="263"/>
                    <a:pt x="949" y="254"/>
                  </a:cubicBezTo>
                  <a:cubicBezTo>
                    <a:pt x="959" y="254"/>
                    <a:pt x="968" y="253"/>
                    <a:pt x="978" y="253"/>
                  </a:cubicBezTo>
                  <a:cubicBezTo>
                    <a:pt x="1288" y="253"/>
                    <a:pt x="1539" y="572"/>
                    <a:pt x="1644" y="572"/>
                  </a:cubicBezTo>
                  <a:cubicBezTo>
                    <a:pt x="1649" y="572"/>
                    <a:pt x="1653" y="572"/>
                    <a:pt x="1657" y="570"/>
                  </a:cubicBezTo>
                  <a:cubicBezTo>
                    <a:pt x="1766" y="537"/>
                    <a:pt x="1625" y="47"/>
                    <a:pt x="1036" y="3"/>
                  </a:cubicBezTo>
                  <a:cubicBezTo>
                    <a:pt x="1012" y="2"/>
                    <a:pt x="989" y="1"/>
                    <a:pt x="96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215808" y="463944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802" y="1"/>
                  </a:moveTo>
                  <a:cubicBezTo>
                    <a:pt x="779" y="1"/>
                    <a:pt x="755" y="2"/>
                    <a:pt x="731" y="3"/>
                  </a:cubicBezTo>
                  <a:cubicBezTo>
                    <a:pt x="132" y="47"/>
                    <a:pt x="1" y="537"/>
                    <a:pt x="99" y="570"/>
                  </a:cubicBezTo>
                  <a:cubicBezTo>
                    <a:pt x="103" y="572"/>
                    <a:pt x="108" y="572"/>
                    <a:pt x="112" y="572"/>
                  </a:cubicBezTo>
                  <a:cubicBezTo>
                    <a:pt x="218" y="572"/>
                    <a:pt x="479" y="253"/>
                    <a:pt x="789" y="253"/>
                  </a:cubicBezTo>
                  <a:cubicBezTo>
                    <a:pt x="799" y="253"/>
                    <a:pt x="809" y="254"/>
                    <a:pt x="818" y="254"/>
                  </a:cubicBezTo>
                  <a:cubicBezTo>
                    <a:pt x="1072" y="263"/>
                    <a:pt x="1551" y="574"/>
                    <a:pt x="1705" y="574"/>
                  </a:cubicBezTo>
                  <a:cubicBezTo>
                    <a:pt x="1749" y="574"/>
                    <a:pt x="1766" y="548"/>
                    <a:pt x="1745" y="483"/>
                  </a:cubicBezTo>
                  <a:cubicBezTo>
                    <a:pt x="1745" y="483"/>
                    <a:pt x="1363" y="1"/>
                    <a:pt x="80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71648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405" y="1"/>
                  </a:moveTo>
                  <a:cubicBezTo>
                    <a:pt x="664" y="1"/>
                    <a:pt x="32" y="786"/>
                    <a:pt x="32" y="786"/>
                  </a:cubicBezTo>
                  <a:cubicBezTo>
                    <a:pt x="1" y="841"/>
                    <a:pt x="10" y="863"/>
                    <a:pt x="50" y="863"/>
                  </a:cubicBezTo>
                  <a:cubicBezTo>
                    <a:pt x="209" y="863"/>
                    <a:pt x="847" y="515"/>
                    <a:pt x="1394" y="437"/>
                  </a:cubicBezTo>
                  <a:cubicBezTo>
                    <a:pt x="1460" y="426"/>
                    <a:pt x="1525" y="422"/>
                    <a:pt x="1587" y="422"/>
                  </a:cubicBezTo>
                  <a:cubicBezTo>
                    <a:pt x="2115" y="422"/>
                    <a:pt x="2483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3" y="622"/>
                    <a:pt x="2146" y="1"/>
                    <a:pt x="1405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204688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309" y="1"/>
                  </a:moveTo>
                  <a:cubicBezTo>
                    <a:pt x="568" y="1"/>
                    <a:pt x="1" y="622"/>
                    <a:pt x="77" y="742"/>
                  </a:cubicBezTo>
                  <a:cubicBezTo>
                    <a:pt x="84" y="752"/>
                    <a:pt x="95" y="757"/>
                    <a:pt x="109" y="757"/>
                  </a:cubicBezTo>
                  <a:cubicBezTo>
                    <a:pt x="231" y="757"/>
                    <a:pt x="598" y="422"/>
                    <a:pt x="1126" y="422"/>
                  </a:cubicBezTo>
                  <a:cubicBezTo>
                    <a:pt x="1189" y="422"/>
                    <a:pt x="1253" y="426"/>
                    <a:pt x="1319" y="437"/>
                  </a:cubicBezTo>
                  <a:cubicBezTo>
                    <a:pt x="1867" y="515"/>
                    <a:pt x="2504" y="863"/>
                    <a:pt x="2663" y="863"/>
                  </a:cubicBezTo>
                  <a:cubicBezTo>
                    <a:pt x="2703" y="863"/>
                    <a:pt x="2713" y="841"/>
                    <a:pt x="2682" y="786"/>
                  </a:cubicBezTo>
                  <a:cubicBezTo>
                    <a:pt x="2682" y="786"/>
                    <a:pt x="2050" y="1"/>
                    <a:pt x="1309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42306" y="4777445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0"/>
                  </a:moveTo>
                  <a:cubicBezTo>
                    <a:pt x="1" y="0"/>
                    <a:pt x="404" y="948"/>
                    <a:pt x="1047" y="948"/>
                  </a:cubicBezTo>
                  <a:cubicBezTo>
                    <a:pt x="2170" y="948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42306" y="4777445"/>
              <a:ext cx="91843" cy="13928"/>
            </a:xfrm>
            <a:custGeom>
              <a:avLst/>
              <a:gdLst/>
              <a:ahLst/>
              <a:cxnLst/>
              <a:rect l="l" t="t" r="r" b="b"/>
              <a:pathLst>
                <a:path w="2519" h="382" extrusionOk="0">
                  <a:moveTo>
                    <a:pt x="1" y="0"/>
                  </a:moveTo>
                  <a:cubicBezTo>
                    <a:pt x="1" y="0"/>
                    <a:pt x="77" y="185"/>
                    <a:pt x="219" y="382"/>
                  </a:cubicBezTo>
                  <a:lnTo>
                    <a:pt x="2279" y="382"/>
                  </a:lnTo>
                  <a:cubicBezTo>
                    <a:pt x="2453" y="185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188026" y="4655452"/>
              <a:ext cx="43716" cy="77915"/>
            </a:xfrm>
            <a:custGeom>
              <a:avLst/>
              <a:gdLst/>
              <a:ahLst/>
              <a:cxnLst/>
              <a:rect l="l" t="t" r="r" b="b"/>
              <a:pathLst>
                <a:path w="1199" h="213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589" y="1177"/>
                    <a:pt x="567" y="1559"/>
                  </a:cubicBezTo>
                  <a:cubicBezTo>
                    <a:pt x="556" y="1940"/>
                    <a:pt x="87" y="2136"/>
                    <a:pt x="87" y="2136"/>
                  </a:cubicBezTo>
                  <a:cubicBezTo>
                    <a:pt x="87" y="2136"/>
                    <a:pt x="1199" y="2115"/>
                    <a:pt x="1155" y="1722"/>
                  </a:cubicBezTo>
                  <a:cubicBezTo>
                    <a:pt x="1101" y="134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257840" y="4427071"/>
              <a:ext cx="539426" cy="711772"/>
            </a:xfrm>
            <a:custGeom>
              <a:avLst/>
              <a:gdLst/>
              <a:ahLst/>
              <a:cxnLst/>
              <a:rect l="l" t="t" r="r" b="b"/>
              <a:pathLst>
                <a:path w="14795" h="19522" extrusionOk="0">
                  <a:moveTo>
                    <a:pt x="7003" y="0"/>
                  </a:moveTo>
                  <a:cubicBezTo>
                    <a:pt x="4551" y="0"/>
                    <a:pt x="3030" y="2025"/>
                    <a:pt x="3030" y="2025"/>
                  </a:cubicBezTo>
                  <a:cubicBezTo>
                    <a:pt x="0" y="2461"/>
                    <a:pt x="698" y="5818"/>
                    <a:pt x="698" y="8291"/>
                  </a:cubicBezTo>
                  <a:cubicBezTo>
                    <a:pt x="698" y="10754"/>
                    <a:pt x="436" y="16846"/>
                    <a:pt x="4360" y="18416"/>
                  </a:cubicBezTo>
                  <a:cubicBezTo>
                    <a:pt x="5613" y="18906"/>
                    <a:pt x="5864" y="19386"/>
                    <a:pt x="8000" y="19517"/>
                  </a:cubicBezTo>
                  <a:cubicBezTo>
                    <a:pt x="8061" y="19520"/>
                    <a:pt x="8125" y="19522"/>
                    <a:pt x="8191" y="19522"/>
                  </a:cubicBezTo>
                  <a:cubicBezTo>
                    <a:pt x="10401" y="19522"/>
                    <a:pt x="14794" y="17558"/>
                    <a:pt x="14233" y="13250"/>
                  </a:cubicBezTo>
                  <a:cubicBezTo>
                    <a:pt x="14048" y="11855"/>
                    <a:pt x="11847" y="9915"/>
                    <a:pt x="12457" y="8019"/>
                  </a:cubicBezTo>
                  <a:cubicBezTo>
                    <a:pt x="13460" y="4935"/>
                    <a:pt x="11869" y="1371"/>
                    <a:pt x="8534" y="260"/>
                  </a:cubicBezTo>
                  <a:cubicBezTo>
                    <a:pt x="7991" y="77"/>
                    <a:pt x="7479" y="0"/>
                    <a:pt x="7003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102888" y="5026170"/>
              <a:ext cx="747430" cy="252340"/>
            </a:xfrm>
            <a:custGeom>
              <a:avLst/>
              <a:gdLst/>
              <a:ahLst/>
              <a:cxnLst/>
              <a:rect l="l" t="t" r="r" b="b"/>
              <a:pathLst>
                <a:path w="20500" h="6921" extrusionOk="0">
                  <a:moveTo>
                    <a:pt x="10336" y="0"/>
                  </a:moveTo>
                  <a:cubicBezTo>
                    <a:pt x="9007" y="0"/>
                    <a:pt x="7561" y="553"/>
                    <a:pt x="6190" y="1330"/>
                  </a:cubicBezTo>
                  <a:cubicBezTo>
                    <a:pt x="3313" y="2954"/>
                    <a:pt x="741" y="5558"/>
                    <a:pt x="142" y="6180"/>
                  </a:cubicBezTo>
                  <a:cubicBezTo>
                    <a:pt x="131" y="6190"/>
                    <a:pt x="131" y="6190"/>
                    <a:pt x="131" y="6190"/>
                  </a:cubicBezTo>
                  <a:cubicBezTo>
                    <a:pt x="98" y="6234"/>
                    <a:pt x="66" y="6256"/>
                    <a:pt x="44" y="6289"/>
                  </a:cubicBezTo>
                  <a:cubicBezTo>
                    <a:pt x="44" y="6289"/>
                    <a:pt x="33" y="6289"/>
                    <a:pt x="33" y="6299"/>
                  </a:cubicBezTo>
                  <a:cubicBezTo>
                    <a:pt x="22" y="6310"/>
                    <a:pt x="0" y="6321"/>
                    <a:pt x="0" y="6321"/>
                  </a:cubicBezTo>
                  <a:lnTo>
                    <a:pt x="98" y="6921"/>
                  </a:lnTo>
                  <a:lnTo>
                    <a:pt x="20500" y="6921"/>
                  </a:lnTo>
                  <a:cubicBezTo>
                    <a:pt x="20271" y="5809"/>
                    <a:pt x="19759" y="4785"/>
                    <a:pt x="18832" y="3967"/>
                  </a:cubicBezTo>
                  <a:cubicBezTo>
                    <a:pt x="18669" y="3815"/>
                    <a:pt x="18494" y="3673"/>
                    <a:pt x="18320" y="3531"/>
                  </a:cubicBezTo>
                  <a:cubicBezTo>
                    <a:pt x="18276" y="3499"/>
                    <a:pt x="18244" y="3466"/>
                    <a:pt x="18200" y="3433"/>
                  </a:cubicBezTo>
                  <a:cubicBezTo>
                    <a:pt x="18026" y="3302"/>
                    <a:pt x="17862" y="3172"/>
                    <a:pt x="17688" y="3041"/>
                  </a:cubicBezTo>
                  <a:cubicBezTo>
                    <a:pt x="17514" y="2921"/>
                    <a:pt x="17350" y="2801"/>
                    <a:pt x="17176" y="2681"/>
                  </a:cubicBezTo>
                  <a:cubicBezTo>
                    <a:pt x="17132" y="2659"/>
                    <a:pt x="17089" y="2627"/>
                    <a:pt x="17045" y="2605"/>
                  </a:cubicBezTo>
                  <a:cubicBezTo>
                    <a:pt x="16881" y="2485"/>
                    <a:pt x="16707" y="2376"/>
                    <a:pt x="16544" y="2278"/>
                  </a:cubicBezTo>
                  <a:cubicBezTo>
                    <a:pt x="16380" y="2169"/>
                    <a:pt x="16206" y="2071"/>
                    <a:pt x="16042" y="1984"/>
                  </a:cubicBezTo>
                  <a:cubicBezTo>
                    <a:pt x="15999" y="1951"/>
                    <a:pt x="15966" y="1929"/>
                    <a:pt x="15922" y="1908"/>
                  </a:cubicBezTo>
                  <a:cubicBezTo>
                    <a:pt x="15595" y="1722"/>
                    <a:pt x="15269" y="1559"/>
                    <a:pt x="14952" y="1406"/>
                  </a:cubicBezTo>
                  <a:cubicBezTo>
                    <a:pt x="14909" y="1395"/>
                    <a:pt x="14876" y="1373"/>
                    <a:pt x="14833" y="1352"/>
                  </a:cubicBezTo>
                  <a:cubicBezTo>
                    <a:pt x="14680" y="1286"/>
                    <a:pt x="14527" y="1210"/>
                    <a:pt x="14375" y="1145"/>
                  </a:cubicBezTo>
                  <a:cubicBezTo>
                    <a:pt x="12097" y="164"/>
                    <a:pt x="10375" y="0"/>
                    <a:pt x="10375" y="0"/>
                  </a:cubicBezTo>
                  <a:cubicBezTo>
                    <a:pt x="10362" y="0"/>
                    <a:pt x="10349" y="0"/>
                    <a:pt x="10336" y="0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706034" y="5109224"/>
              <a:ext cx="18303" cy="11922"/>
            </a:xfrm>
            <a:custGeom>
              <a:avLst/>
              <a:gdLst/>
              <a:ahLst/>
              <a:cxnLst/>
              <a:rect l="l" t="t" r="r" b="b"/>
              <a:pathLst>
                <a:path w="502" h="327" extrusionOk="0">
                  <a:moveTo>
                    <a:pt x="1" y="0"/>
                  </a:moveTo>
                  <a:cubicBezTo>
                    <a:pt x="164" y="98"/>
                    <a:pt x="338" y="207"/>
                    <a:pt x="502" y="327"/>
                  </a:cubicBezTo>
                  <a:cubicBezTo>
                    <a:pt x="338" y="207"/>
                    <a:pt x="164" y="98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687768" y="5098469"/>
              <a:ext cx="18303" cy="10792"/>
            </a:xfrm>
            <a:custGeom>
              <a:avLst/>
              <a:gdLst/>
              <a:ahLst/>
              <a:cxnLst/>
              <a:rect l="l" t="t" r="r" b="b"/>
              <a:pathLst>
                <a:path w="502" h="296" extrusionOk="0">
                  <a:moveTo>
                    <a:pt x="0" y="1"/>
                  </a:moveTo>
                  <a:cubicBezTo>
                    <a:pt x="164" y="88"/>
                    <a:pt x="338" y="186"/>
                    <a:pt x="502" y="295"/>
                  </a:cubicBezTo>
                  <a:cubicBezTo>
                    <a:pt x="338" y="186"/>
                    <a:pt x="164" y="88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3648028" y="5077432"/>
              <a:ext cx="35403" cy="18303"/>
            </a:xfrm>
            <a:custGeom>
              <a:avLst/>
              <a:gdLst/>
              <a:ahLst/>
              <a:cxnLst/>
              <a:rect l="l" t="t" r="r" b="b"/>
              <a:pathLst>
                <a:path w="971" h="502" extrusionOk="0">
                  <a:moveTo>
                    <a:pt x="0" y="0"/>
                  </a:moveTo>
                  <a:cubicBezTo>
                    <a:pt x="317" y="153"/>
                    <a:pt x="643" y="316"/>
                    <a:pt x="970" y="502"/>
                  </a:cubicBezTo>
                  <a:cubicBezTo>
                    <a:pt x="643" y="316"/>
                    <a:pt x="317" y="153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3626954" y="5067879"/>
              <a:ext cx="16735" cy="7584"/>
            </a:xfrm>
            <a:custGeom>
              <a:avLst/>
              <a:gdLst/>
              <a:ahLst/>
              <a:cxnLst/>
              <a:rect l="l" t="t" r="r" b="b"/>
              <a:pathLst>
                <a:path w="459" h="208" extrusionOk="0">
                  <a:moveTo>
                    <a:pt x="1" y="1"/>
                  </a:moveTo>
                  <a:cubicBezTo>
                    <a:pt x="153" y="66"/>
                    <a:pt x="306" y="142"/>
                    <a:pt x="459" y="208"/>
                  </a:cubicBezTo>
                  <a:cubicBezTo>
                    <a:pt x="306" y="142"/>
                    <a:pt x="153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3391354" y="4916500"/>
              <a:ext cx="176466" cy="201223"/>
            </a:xfrm>
            <a:custGeom>
              <a:avLst/>
              <a:gdLst/>
              <a:ahLst/>
              <a:cxnLst/>
              <a:rect l="l" t="t" r="r" b="b"/>
              <a:pathLst>
                <a:path w="4840" h="5519" extrusionOk="0">
                  <a:moveTo>
                    <a:pt x="927" y="0"/>
                  </a:moveTo>
                  <a:cubicBezTo>
                    <a:pt x="1014" y="1690"/>
                    <a:pt x="0" y="3978"/>
                    <a:pt x="0" y="3978"/>
                  </a:cubicBezTo>
                  <a:cubicBezTo>
                    <a:pt x="0" y="3978"/>
                    <a:pt x="1134" y="5428"/>
                    <a:pt x="2202" y="5515"/>
                  </a:cubicBezTo>
                  <a:cubicBezTo>
                    <a:pt x="2232" y="5517"/>
                    <a:pt x="2262" y="5519"/>
                    <a:pt x="2293" y="5519"/>
                  </a:cubicBezTo>
                  <a:cubicBezTo>
                    <a:pt x="3357" y="5519"/>
                    <a:pt x="4839" y="4098"/>
                    <a:pt x="4839" y="4098"/>
                  </a:cubicBezTo>
                  <a:cubicBezTo>
                    <a:pt x="4131" y="3030"/>
                    <a:pt x="4152" y="0"/>
                    <a:pt x="4152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3421542" y="4916500"/>
              <a:ext cx="123198" cy="84441"/>
            </a:xfrm>
            <a:custGeom>
              <a:avLst/>
              <a:gdLst/>
              <a:ahLst/>
              <a:cxnLst/>
              <a:rect l="l" t="t" r="r" b="b"/>
              <a:pathLst>
                <a:path w="3379" h="2316" extrusionOk="0">
                  <a:moveTo>
                    <a:pt x="99" y="0"/>
                  </a:moveTo>
                  <a:cubicBezTo>
                    <a:pt x="120" y="404"/>
                    <a:pt x="77" y="840"/>
                    <a:pt x="1" y="1265"/>
                  </a:cubicBezTo>
                  <a:cubicBezTo>
                    <a:pt x="614" y="1929"/>
                    <a:pt x="1228" y="2316"/>
                    <a:pt x="1760" y="2316"/>
                  </a:cubicBezTo>
                  <a:cubicBezTo>
                    <a:pt x="1795" y="2316"/>
                    <a:pt x="1830" y="2314"/>
                    <a:pt x="1864" y="2311"/>
                  </a:cubicBezTo>
                  <a:cubicBezTo>
                    <a:pt x="2311" y="2278"/>
                    <a:pt x="2834" y="1929"/>
                    <a:pt x="3379" y="1363"/>
                  </a:cubicBezTo>
                  <a:cubicBezTo>
                    <a:pt x="3324" y="60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3626954" y="506787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3683393" y="5095698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0" y="1"/>
                  </a:moveTo>
                  <a:cubicBezTo>
                    <a:pt x="44" y="22"/>
                    <a:pt x="77" y="44"/>
                    <a:pt x="120" y="77"/>
                  </a:cubicBezTo>
                  <a:cubicBezTo>
                    <a:pt x="77" y="44"/>
                    <a:pt x="44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3643653" y="5075427"/>
              <a:ext cx="4412" cy="2042"/>
            </a:xfrm>
            <a:custGeom>
              <a:avLst/>
              <a:gdLst/>
              <a:ahLst/>
              <a:cxnLst/>
              <a:rect l="l" t="t" r="r" b="b"/>
              <a:pathLst>
                <a:path w="121" h="56" extrusionOk="0">
                  <a:moveTo>
                    <a:pt x="1" y="1"/>
                  </a:moveTo>
                  <a:cubicBezTo>
                    <a:pt x="44" y="22"/>
                    <a:pt x="77" y="44"/>
                    <a:pt x="120" y="55"/>
                  </a:cubicBezTo>
                  <a:cubicBezTo>
                    <a:pt x="77" y="44"/>
                    <a:pt x="44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3706034" y="510922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3350811" y="4623878"/>
              <a:ext cx="274617" cy="343271"/>
            </a:xfrm>
            <a:custGeom>
              <a:avLst/>
              <a:gdLst/>
              <a:ahLst/>
              <a:cxnLst/>
              <a:rect l="l" t="t" r="r" b="b"/>
              <a:pathLst>
                <a:path w="7532" h="9415" extrusionOk="0">
                  <a:moveTo>
                    <a:pt x="1543" y="0"/>
                  </a:moveTo>
                  <a:cubicBezTo>
                    <a:pt x="1198" y="0"/>
                    <a:pt x="949" y="169"/>
                    <a:pt x="949" y="169"/>
                  </a:cubicBezTo>
                  <a:cubicBezTo>
                    <a:pt x="862" y="964"/>
                    <a:pt x="251" y="2632"/>
                    <a:pt x="1" y="3133"/>
                  </a:cubicBezTo>
                  <a:cubicBezTo>
                    <a:pt x="88" y="3972"/>
                    <a:pt x="382" y="6206"/>
                    <a:pt x="1112" y="7307"/>
                  </a:cubicBezTo>
                  <a:cubicBezTo>
                    <a:pt x="1982" y="8628"/>
                    <a:pt x="2943" y="9414"/>
                    <a:pt x="3713" y="9414"/>
                  </a:cubicBezTo>
                  <a:cubicBezTo>
                    <a:pt x="3744" y="9414"/>
                    <a:pt x="3774" y="9413"/>
                    <a:pt x="3804" y="9411"/>
                  </a:cubicBezTo>
                  <a:cubicBezTo>
                    <a:pt x="4578" y="9345"/>
                    <a:pt x="5559" y="8386"/>
                    <a:pt x="6518" y="6915"/>
                  </a:cubicBezTo>
                  <a:cubicBezTo>
                    <a:pt x="7063" y="6076"/>
                    <a:pt x="7488" y="3340"/>
                    <a:pt x="7531" y="2087"/>
                  </a:cubicBezTo>
                  <a:lnTo>
                    <a:pt x="7531" y="2087"/>
                  </a:lnTo>
                  <a:cubicBezTo>
                    <a:pt x="7531" y="2087"/>
                    <a:pt x="6596" y="2267"/>
                    <a:pt x="5558" y="2267"/>
                  </a:cubicBezTo>
                  <a:cubicBezTo>
                    <a:pt x="4460" y="2267"/>
                    <a:pt x="3247" y="2066"/>
                    <a:pt x="2900" y="1237"/>
                  </a:cubicBezTo>
                  <a:cubicBezTo>
                    <a:pt x="2482" y="232"/>
                    <a:pt x="1947" y="0"/>
                    <a:pt x="1543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3407651" y="4758376"/>
              <a:ext cx="25048" cy="31392"/>
            </a:xfrm>
            <a:custGeom>
              <a:avLst/>
              <a:gdLst/>
              <a:ahLst/>
              <a:cxnLst/>
              <a:rect l="l" t="t" r="r" b="b"/>
              <a:pathLst>
                <a:path w="687" h="861" extrusionOk="0">
                  <a:moveTo>
                    <a:pt x="338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38" y="861"/>
                  </a:cubicBezTo>
                  <a:cubicBezTo>
                    <a:pt x="534" y="861"/>
                    <a:pt x="687" y="665"/>
                    <a:pt x="687" y="436"/>
                  </a:cubicBezTo>
                  <a:cubicBezTo>
                    <a:pt x="687" y="196"/>
                    <a:pt x="534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3532014" y="4758376"/>
              <a:ext cx="25048" cy="31392"/>
            </a:xfrm>
            <a:custGeom>
              <a:avLst/>
              <a:gdLst/>
              <a:ahLst/>
              <a:cxnLst/>
              <a:rect l="l" t="t" r="r" b="b"/>
              <a:pathLst>
                <a:path w="687" h="861" extrusionOk="0">
                  <a:moveTo>
                    <a:pt x="349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49" y="861"/>
                  </a:cubicBezTo>
                  <a:cubicBezTo>
                    <a:pt x="534" y="861"/>
                    <a:pt x="687" y="665"/>
                    <a:pt x="687" y="436"/>
                  </a:cubicBezTo>
                  <a:cubicBezTo>
                    <a:pt x="687" y="196"/>
                    <a:pt x="534" y="0"/>
                    <a:pt x="34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504487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174" y="0"/>
                  </a:moveTo>
                  <a:cubicBezTo>
                    <a:pt x="600" y="0"/>
                    <a:pt x="1" y="596"/>
                    <a:pt x="80" y="675"/>
                  </a:cubicBezTo>
                  <a:cubicBezTo>
                    <a:pt x="114" y="710"/>
                    <a:pt x="151" y="721"/>
                    <a:pt x="182" y="721"/>
                  </a:cubicBezTo>
                  <a:cubicBezTo>
                    <a:pt x="229" y="721"/>
                    <a:pt x="265" y="697"/>
                    <a:pt x="265" y="697"/>
                  </a:cubicBezTo>
                  <a:cubicBezTo>
                    <a:pt x="547" y="398"/>
                    <a:pt x="865" y="295"/>
                    <a:pt x="1170" y="295"/>
                  </a:cubicBezTo>
                  <a:cubicBezTo>
                    <a:pt x="1841" y="295"/>
                    <a:pt x="2444" y="795"/>
                    <a:pt x="2444" y="795"/>
                  </a:cubicBezTo>
                  <a:cubicBezTo>
                    <a:pt x="2444" y="795"/>
                    <a:pt x="2194" y="217"/>
                    <a:pt x="1355" y="21"/>
                  </a:cubicBezTo>
                  <a:cubicBezTo>
                    <a:pt x="1295" y="7"/>
                    <a:pt x="1235" y="0"/>
                    <a:pt x="117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367510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281" y="0"/>
                  </a:moveTo>
                  <a:cubicBezTo>
                    <a:pt x="1221" y="0"/>
                    <a:pt x="1160" y="7"/>
                    <a:pt x="1101" y="21"/>
                  </a:cubicBezTo>
                  <a:cubicBezTo>
                    <a:pt x="251" y="217"/>
                    <a:pt x="0" y="795"/>
                    <a:pt x="0" y="795"/>
                  </a:cubicBezTo>
                  <a:cubicBezTo>
                    <a:pt x="0" y="795"/>
                    <a:pt x="604" y="295"/>
                    <a:pt x="1278" y="295"/>
                  </a:cubicBezTo>
                  <a:cubicBezTo>
                    <a:pt x="1585" y="295"/>
                    <a:pt x="1905" y="398"/>
                    <a:pt x="2191" y="697"/>
                  </a:cubicBezTo>
                  <a:cubicBezTo>
                    <a:pt x="2191" y="697"/>
                    <a:pt x="2226" y="721"/>
                    <a:pt x="2271" y="721"/>
                  </a:cubicBezTo>
                  <a:cubicBezTo>
                    <a:pt x="2301" y="721"/>
                    <a:pt x="2335" y="710"/>
                    <a:pt x="2365" y="675"/>
                  </a:cubicBezTo>
                  <a:cubicBezTo>
                    <a:pt x="2444" y="596"/>
                    <a:pt x="1854" y="0"/>
                    <a:pt x="128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394526" y="4810404"/>
              <a:ext cx="58846" cy="24282"/>
            </a:xfrm>
            <a:custGeom>
              <a:avLst/>
              <a:gdLst/>
              <a:ahLst/>
              <a:cxnLst/>
              <a:rect l="l" t="t" r="r" b="b"/>
              <a:pathLst>
                <a:path w="1614" h="666" extrusionOk="0">
                  <a:moveTo>
                    <a:pt x="807" y="1"/>
                  </a:moveTo>
                  <a:cubicBezTo>
                    <a:pt x="360" y="1"/>
                    <a:pt x="0" y="153"/>
                    <a:pt x="0" y="339"/>
                  </a:cubicBezTo>
                  <a:cubicBezTo>
                    <a:pt x="0" y="524"/>
                    <a:pt x="360" y="665"/>
                    <a:pt x="807" y="665"/>
                  </a:cubicBezTo>
                  <a:cubicBezTo>
                    <a:pt x="1254" y="665"/>
                    <a:pt x="1613" y="524"/>
                    <a:pt x="1613" y="339"/>
                  </a:cubicBezTo>
                  <a:cubicBezTo>
                    <a:pt x="1613" y="153"/>
                    <a:pt x="1254" y="1"/>
                    <a:pt x="807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520092" y="4808435"/>
              <a:ext cx="58846" cy="24647"/>
            </a:xfrm>
            <a:custGeom>
              <a:avLst/>
              <a:gdLst/>
              <a:ahLst/>
              <a:cxnLst/>
              <a:rect l="l" t="t" r="r" b="b"/>
              <a:pathLst>
                <a:path w="1614" h="676" extrusionOk="0">
                  <a:moveTo>
                    <a:pt x="807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76"/>
                    <a:pt x="807" y="676"/>
                  </a:cubicBezTo>
                  <a:cubicBezTo>
                    <a:pt x="1254" y="676"/>
                    <a:pt x="1613" y="523"/>
                    <a:pt x="1613" y="338"/>
                  </a:cubicBezTo>
                  <a:cubicBezTo>
                    <a:pt x="1613" y="153"/>
                    <a:pt x="1254" y="0"/>
                    <a:pt x="807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481956" y="4770663"/>
              <a:ext cx="29423" cy="93957"/>
            </a:xfrm>
            <a:custGeom>
              <a:avLst/>
              <a:gdLst/>
              <a:ahLst/>
              <a:cxnLst/>
              <a:rect l="l" t="t" r="r" b="b"/>
              <a:pathLst>
                <a:path w="807" h="2577" extrusionOk="0">
                  <a:moveTo>
                    <a:pt x="338" y="1"/>
                  </a:moveTo>
                  <a:cubicBezTo>
                    <a:pt x="338" y="1"/>
                    <a:pt x="567" y="1603"/>
                    <a:pt x="599" y="1919"/>
                  </a:cubicBezTo>
                  <a:cubicBezTo>
                    <a:pt x="632" y="2224"/>
                    <a:pt x="0" y="2529"/>
                    <a:pt x="131" y="2573"/>
                  </a:cubicBezTo>
                  <a:cubicBezTo>
                    <a:pt x="141" y="2575"/>
                    <a:pt x="153" y="2576"/>
                    <a:pt x="167" y="2576"/>
                  </a:cubicBezTo>
                  <a:cubicBezTo>
                    <a:pt x="346" y="2576"/>
                    <a:pt x="806" y="2380"/>
                    <a:pt x="806" y="1995"/>
                  </a:cubicBezTo>
                  <a:cubicBezTo>
                    <a:pt x="806" y="1581"/>
                    <a:pt x="338" y="1"/>
                    <a:pt x="338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464455" y="4891453"/>
              <a:ext cx="55674" cy="17938"/>
            </a:xfrm>
            <a:custGeom>
              <a:avLst/>
              <a:gdLst/>
              <a:ahLst/>
              <a:cxnLst/>
              <a:rect l="l" t="t" r="r" b="b"/>
              <a:pathLst>
                <a:path w="1527" h="492" extrusionOk="0">
                  <a:moveTo>
                    <a:pt x="1526" y="1"/>
                  </a:moveTo>
                  <a:cubicBezTo>
                    <a:pt x="1526" y="1"/>
                    <a:pt x="1026" y="154"/>
                    <a:pt x="737" y="154"/>
                  </a:cubicBezTo>
                  <a:cubicBezTo>
                    <a:pt x="727" y="154"/>
                    <a:pt x="718" y="154"/>
                    <a:pt x="709" y="153"/>
                  </a:cubicBezTo>
                  <a:cubicBezTo>
                    <a:pt x="426" y="132"/>
                    <a:pt x="1" y="44"/>
                    <a:pt x="1" y="44"/>
                  </a:cubicBezTo>
                  <a:lnTo>
                    <a:pt x="1" y="44"/>
                  </a:lnTo>
                  <a:cubicBezTo>
                    <a:pt x="1" y="45"/>
                    <a:pt x="415" y="480"/>
                    <a:pt x="687" y="491"/>
                  </a:cubicBezTo>
                  <a:cubicBezTo>
                    <a:pt x="1090" y="491"/>
                    <a:pt x="1526" y="1"/>
                    <a:pt x="152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688169" y="3799971"/>
              <a:ext cx="299628" cy="135157"/>
            </a:xfrm>
            <a:custGeom>
              <a:avLst/>
              <a:gdLst/>
              <a:ahLst/>
              <a:cxnLst/>
              <a:rect l="l" t="t" r="r" b="b"/>
              <a:pathLst>
                <a:path w="8218" h="3707" extrusionOk="0">
                  <a:moveTo>
                    <a:pt x="4163" y="1"/>
                  </a:moveTo>
                  <a:cubicBezTo>
                    <a:pt x="2877" y="1"/>
                    <a:pt x="338" y="1559"/>
                    <a:pt x="175" y="2050"/>
                  </a:cubicBezTo>
                  <a:cubicBezTo>
                    <a:pt x="0" y="2540"/>
                    <a:pt x="76" y="3706"/>
                    <a:pt x="76" y="3706"/>
                  </a:cubicBezTo>
                  <a:cubicBezTo>
                    <a:pt x="76" y="3706"/>
                    <a:pt x="1689" y="1276"/>
                    <a:pt x="4163" y="1265"/>
                  </a:cubicBezTo>
                  <a:cubicBezTo>
                    <a:pt x="4174" y="1265"/>
                    <a:pt x="4185" y="1265"/>
                    <a:pt x="4196" y="1265"/>
                  </a:cubicBezTo>
                  <a:cubicBezTo>
                    <a:pt x="6651" y="1265"/>
                    <a:pt x="8217" y="3706"/>
                    <a:pt x="8217" y="3706"/>
                  </a:cubicBezTo>
                  <a:cubicBezTo>
                    <a:pt x="8217" y="3706"/>
                    <a:pt x="8185" y="1853"/>
                    <a:pt x="8054" y="1516"/>
                  </a:cubicBezTo>
                  <a:cubicBezTo>
                    <a:pt x="7934" y="1189"/>
                    <a:pt x="5460" y="1"/>
                    <a:pt x="4163" y="1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349530" y="5226113"/>
              <a:ext cx="37372" cy="52393"/>
            </a:xfrm>
            <a:custGeom>
              <a:avLst/>
              <a:gdLst/>
              <a:ahLst/>
              <a:cxnLst/>
              <a:rect l="l" t="t" r="r" b="b"/>
              <a:pathLst>
                <a:path w="1025" h="1437" extrusionOk="0">
                  <a:moveTo>
                    <a:pt x="370" y="1"/>
                  </a:moveTo>
                  <a:cubicBezTo>
                    <a:pt x="272" y="1"/>
                    <a:pt x="184" y="40"/>
                    <a:pt x="120" y="140"/>
                  </a:cubicBezTo>
                  <a:cubicBezTo>
                    <a:pt x="0" y="314"/>
                    <a:pt x="44" y="859"/>
                    <a:pt x="186" y="1437"/>
                  </a:cubicBezTo>
                  <a:lnTo>
                    <a:pt x="1025" y="1437"/>
                  </a:lnTo>
                  <a:cubicBezTo>
                    <a:pt x="905" y="1099"/>
                    <a:pt x="720" y="597"/>
                    <a:pt x="534" y="31"/>
                  </a:cubicBezTo>
                  <a:cubicBezTo>
                    <a:pt x="478" y="12"/>
                    <a:pt x="422" y="1"/>
                    <a:pt x="37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68184" y="5226040"/>
              <a:ext cx="32632" cy="52466"/>
            </a:xfrm>
            <a:custGeom>
              <a:avLst/>
              <a:gdLst/>
              <a:ahLst/>
              <a:cxnLst/>
              <a:rect l="l" t="t" r="r" b="b"/>
              <a:pathLst>
                <a:path w="895" h="1439" extrusionOk="0">
                  <a:moveTo>
                    <a:pt x="535" y="0"/>
                  </a:moveTo>
                  <a:cubicBezTo>
                    <a:pt x="328" y="545"/>
                    <a:pt x="120" y="1046"/>
                    <a:pt x="1" y="1439"/>
                  </a:cubicBezTo>
                  <a:lnTo>
                    <a:pt x="709" y="1439"/>
                  </a:lnTo>
                  <a:cubicBezTo>
                    <a:pt x="851" y="861"/>
                    <a:pt x="894" y="316"/>
                    <a:pt x="774" y="142"/>
                  </a:cubicBezTo>
                  <a:cubicBezTo>
                    <a:pt x="709" y="44"/>
                    <a:pt x="622" y="11"/>
                    <a:pt x="53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390437" y="5083776"/>
              <a:ext cx="272247" cy="194733"/>
            </a:xfrm>
            <a:custGeom>
              <a:avLst/>
              <a:gdLst/>
              <a:ahLst/>
              <a:cxnLst/>
              <a:rect l="l" t="t" r="r" b="b"/>
              <a:pathLst>
                <a:path w="7467" h="5341" extrusionOk="0">
                  <a:moveTo>
                    <a:pt x="2126" y="2681"/>
                  </a:moveTo>
                  <a:cubicBezTo>
                    <a:pt x="2867" y="2681"/>
                    <a:pt x="3434" y="3303"/>
                    <a:pt x="3357" y="3423"/>
                  </a:cubicBezTo>
                  <a:cubicBezTo>
                    <a:pt x="3349" y="3435"/>
                    <a:pt x="3337" y="3441"/>
                    <a:pt x="3321" y="3441"/>
                  </a:cubicBezTo>
                  <a:cubicBezTo>
                    <a:pt x="3195" y="3441"/>
                    <a:pt x="2823" y="3105"/>
                    <a:pt x="2299" y="3105"/>
                  </a:cubicBezTo>
                  <a:cubicBezTo>
                    <a:pt x="2243" y="3105"/>
                    <a:pt x="2185" y="3109"/>
                    <a:pt x="2126" y="3117"/>
                  </a:cubicBezTo>
                  <a:cubicBezTo>
                    <a:pt x="1568" y="3196"/>
                    <a:pt x="926" y="3554"/>
                    <a:pt x="770" y="3554"/>
                  </a:cubicBezTo>
                  <a:cubicBezTo>
                    <a:pt x="731" y="3554"/>
                    <a:pt x="722" y="3531"/>
                    <a:pt x="753" y="3477"/>
                  </a:cubicBezTo>
                  <a:cubicBezTo>
                    <a:pt x="753" y="3477"/>
                    <a:pt x="1385" y="2681"/>
                    <a:pt x="2126" y="2681"/>
                  </a:cubicBezTo>
                  <a:close/>
                  <a:moveTo>
                    <a:pt x="5679" y="2681"/>
                  </a:moveTo>
                  <a:cubicBezTo>
                    <a:pt x="6431" y="2681"/>
                    <a:pt x="7052" y="3477"/>
                    <a:pt x="7052" y="3477"/>
                  </a:cubicBezTo>
                  <a:cubicBezTo>
                    <a:pt x="7082" y="3531"/>
                    <a:pt x="7074" y="3554"/>
                    <a:pt x="7035" y="3554"/>
                  </a:cubicBezTo>
                  <a:cubicBezTo>
                    <a:pt x="6879" y="3554"/>
                    <a:pt x="6239" y="3196"/>
                    <a:pt x="5690" y="3117"/>
                  </a:cubicBezTo>
                  <a:cubicBezTo>
                    <a:pt x="5629" y="3109"/>
                    <a:pt x="5571" y="3105"/>
                    <a:pt x="5514" y="3105"/>
                  </a:cubicBezTo>
                  <a:cubicBezTo>
                    <a:pt x="4982" y="3105"/>
                    <a:pt x="4610" y="3441"/>
                    <a:pt x="4483" y="3441"/>
                  </a:cubicBezTo>
                  <a:cubicBezTo>
                    <a:pt x="4467" y="3441"/>
                    <a:pt x="4455" y="3435"/>
                    <a:pt x="4447" y="3423"/>
                  </a:cubicBezTo>
                  <a:cubicBezTo>
                    <a:pt x="4371" y="3303"/>
                    <a:pt x="4938" y="2681"/>
                    <a:pt x="5679" y="2681"/>
                  </a:cubicBezTo>
                  <a:close/>
                  <a:moveTo>
                    <a:pt x="2420" y="4018"/>
                  </a:moveTo>
                  <a:cubicBezTo>
                    <a:pt x="2448" y="4018"/>
                    <a:pt x="2478" y="4019"/>
                    <a:pt x="2507" y="4022"/>
                  </a:cubicBezTo>
                  <a:cubicBezTo>
                    <a:pt x="3107" y="4066"/>
                    <a:pt x="3238" y="4545"/>
                    <a:pt x="3139" y="4578"/>
                  </a:cubicBezTo>
                  <a:cubicBezTo>
                    <a:pt x="3135" y="4579"/>
                    <a:pt x="3131" y="4580"/>
                    <a:pt x="3126" y="4580"/>
                  </a:cubicBezTo>
                  <a:cubicBezTo>
                    <a:pt x="3018" y="4580"/>
                    <a:pt x="2752" y="4261"/>
                    <a:pt x="2435" y="4261"/>
                  </a:cubicBezTo>
                  <a:cubicBezTo>
                    <a:pt x="2430" y="4261"/>
                    <a:pt x="2425" y="4262"/>
                    <a:pt x="2420" y="4262"/>
                  </a:cubicBezTo>
                  <a:cubicBezTo>
                    <a:pt x="2168" y="4279"/>
                    <a:pt x="1695" y="4587"/>
                    <a:pt x="1537" y="4587"/>
                  </a:cubicBezTo>
                  <a:cubicBezTo>
                    <a:pt x="1491" y="4587"/>
                    <a:pt x="1471" y="4560"/>
                    <a:pt x="1494" y="4491"/>
                  </a:cubicBezTo>
                  <a:cubicBezTo>
                    <a:pt x="1494" y="4491"/>
                    <a:pt x="1868" y="4018"/>
                    <a:pt x="2420" y="4018"/>
                  </a:cubicBezTo>
                  <a:close/>
                  <a:moveTo>
                    <a:pt x="5494" y="4018"/>
                  </a:moveTo>
                  <a:cubicBezTo>
                    <a:pt x="6046" y="4018"/>
                    <a:pt x="6420" y="4491"/>
                    <a:pt x="6420" y="4491"/>
                  </a:cubicBezTo>
                  <a:cubicBezTo>
                    <a:pt x="6442" y="4560"/>
                    <a:pt x="6423" y="4587"/>
                    <a:pt x="6376" y="4587"/>
                  </a:cubicBezTo>
                  <a:cubicBezTo>
                    <a:pt x="6219" y="4587"/>
                    <a:pt x="5746" y="4279"/>
                    <a:pt x="5493" y="4262"/>
                  </a:cubicBezTo>
                  <a:cubicBezTo>
                    <a:pt x="5488" y="4262"/>
                    <a:pt x="5483" y="4261"/>
                    <a:pt x="5478" y="4261"/>
                  </a:cubicBezTo>
                  <a:cubicBezTo>
                    <a:pt x="5162" y="4261"/>
                    <a:pt x="4895" y="4580"/>
                    <a:pt x="4788" y="4580"/>
                  </a:cubicBezTo>
                  <a:cubicBezTo>
                    <a:pt x="4783" y="4580"/>
                    <a:pt x="4778" y="4579"/>
                    <a:pt x="4774" y="4578"/>
                  </a:cubicBezTo>
                  <a:cubicBezTo>
                    <a:pt x="4676" y="4545"/>
                    <a:pt x="4807" y="4066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6169" y="1"/>
                  </a:moveTo>
                  <a:cubicBezTo>
                    <a:pt x="6006" y="120"/>
                    <a:pt x="5515" y="393"/>
                    <a:pt x="4654" y="589"/>
                  </a:cubicBezTo>
                  <a:cubicBezTo>
                    <a:pt x="4426" y="642"/>
                    <a:pt x="4165" y="663"/>
                    <a:pt x="3895" y="663"/>
                  </a:cubicBezTo>
                  <a:cubicBezTo>
                    <a:pt x="2835" y="663"/>
                    <a:pt x="1625" y="338"/>
                    <a:pt x="1625" y="338"/>
                  </a:cubicBezTo>
                  <a:cubicBezTo>
                    <a:pt x="1625" y="338"/>
                    <a:pt x="480" y="2104"/>
                    <a:pt x="273" y="2224"/>
                  </a:cubicBezTo>
                  <a:cubicBezTo>
                    <a:pt x="77" y="2333"/>
                    <a:pt x="1" y="2562"/>
                    <a:pt x="1" y="2562"/>
                  </a:cubicBezTo>
                  <a:lnTo>
                    <a:pt x="66" y="5341"/>
                  </a:lnTo>
                  <a:lnTo>
                    <a:pt x="4306" y="5341"/>
                  </a:lnTo>
                  <a:cubicBezTo>
                    <a:pt x="4142" y="4905"/>
                    <a:pt x="3913" y="4447"/>
                    <a:pt x="3913" y="4447"/>
                  </a:cubicBezTo>
                  <a:lnTo>
                    <a:pt x="3913" y="4447"/>
                  </a:lnTo>
                  <a:cubicBezTo>
                    <a:pt x="3913" y="4447"/>
                    <a:pt x="4273" y="4894"/>
                    <a:pt x="4600" y="5341"/>
                  </a:cubicBezTo>
                  <a:lnTo>
                    <a:pt x="7466" y="5341"/>
                  </a:lnTo>
                  <a:cubicBezTo>
                    <a:pt x="7455" y="4523"/>
                    <a:pt x="7390" y="3096"/>
                    <a:pt x="7194" y="2703"/>
                  </a:cubicBezTo>
                  <a:cubicBezTo>
                    <a:pt x="6921" y="2191"/>
                    <a:pt x="6311" y="491"/>
                    <a:pt x="6256" y="22"/>
                  </a:cubicBezTo>
                  <a:cubicBezTo>
                    <a:pt x="6224" y="11"/>
                    <a:pt x="6202" y="11"/>
                    <a:pt x="616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339977" y="4898453"/>
              <a:ext cx="367991" cy="161117"/>
            </a:xfrm>
            <a:custGeom>
              <a:avLst/>
              <a:gdLst/>
              <a:ahLst/>
              <a:cxnLst/>
              <a:rect l="l" t="t" r="r" b="b"/>
              <a:pathLst>
                <a:path w="10093" h="4419" extrusionOk="0">
                  <a:moveTo>
                    <a:pt x="5398" y="1"/>
                  </a:moveTo>
                  <a:cubicBezTo>
                    <a:pt x="5086" y="1"/>
                    <a:pt x="4755" y="23"/>
                    <a:pt x="4404" y="70"/>
                  </a:cubicBezTo>
                  <a:cubicBezTo>
                    <a:pt x="1156" y="495"/>
                    <a:pt x="251" y="2762"/>
                    <a:pt x="1" y="4266"/>
                  </a:cubicBezTo>
                  <a:cubicBezTo>
                    <a:pt x="306" y="4005"/>
                    <a:pt x="1548" y="3176"/>
                    <a:pt x="5297" y="3122"/>
                  </a:cubicBezTo>
                  <a:cubicBezTo>
                    <a:pt x="5377" y="3121"/>
                    <a:pt x="5456" y="3120"/>
                    <a:pt x="5533" y="3120"/>
                  </a:cubicBezTo>
                  <a:cubicBezTo>
                    <a:pt x="8800" y="3120"/>
                    <a:pt x="9805" y="4004"/>
                    <a:pt x="10092" y="4419"/>
                  </a:cubicBezTo>
                  <a:cubicBezTo>
                    <a:pt x="9774" y="2469"/>
                    <a:pt x="8665" y="1"/>
                    <a:pt x="539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333232" y="5012206"/>
              <a:ext cx="378710" cy="88306"/>
            </a:xfrm>
            <a:custGeom>
              <a:avLst/>
              <a:gdLst/>
              <a:ahLst/>
              <a:cxnLst/>
              <a:rect l="l" t="t" r="r" b="b"/>
              <a:pathLst>
                <a:path w="10387" h="2422" extrusionOk="0">
                  <a:moveTo>
                    <a:pt x="5715" y="0"/>
                  </a:moveTo>
                  <a:cubicBezTo>
                    <a:pt x="5639" y="0"/>
                    <a:pt x="5561" y="1"/>
                    <a:pt x="5482" y="2"/>
                  </a:cubicBezTo>
                  <a:cubicBezTo>
                    <a:pt x="1733" y="56"/>
                    <a:pt x="491" y="885"/>
                    <a:pt x="186" y="1146"/>
                  </a:cubicBezTo>
                  <a:cubicBezTo>
                    <a:pt x="131" y="1201"/>
                    <a:pt x="109" y="1233"/>
                    <a:pt x="109" y="1233"/>
                  </a:cubicBezTo>
                  <a:cubicBezTo>
                    <a:pt x="0" y="1430"/>
                    <a:pt x="88" y="2356"/>
                    <a:pt x="88" y="2356"/>
                  </a:cubicBezTo>
                  <a:cubicBezTo>
                    <a:pt x="88" y="2356"/>
                    <a:pt x="99" y="2345"/>
                    <a:pt x="109" y="2345"/>
                  </a:cubicBezTo>
                  <a:cubicBezTo>
                    <a:pt x="349" y="2269"/>
                    <a:pt x="2365" y="1658"/>
                    <a:pt x="5242" y="1506"/>
                  </a:cubicBezTo>
                  <a:cubicBezTo>
                    <a:pt x="5461" y="1494"/>
                    <a:pt x="5675" y="1489"/>
                    <a:pt x="5884" y="1489"/>
                  </a:cubicBezTo>
                  <a:cubicBezTo>
                    <a:pt x="8579" y="1489"/>
                    <a:pt x="10355" y="2400"/>
                    <a:pt x="10375" y="2410"/>
                  </a:cubicBezTo>
                  <a:lnTo>
                    <a:pt x="10386" y="2421"/>
                  </a:lnTo>
                  <a:lnTo>
                    <a:pt x="10386" y="2160"/>
                  </a:lnTo>
                  <a:lnTo>
                    <a:pt x="10386" y="1495"/>
                  </a:lnTo>
                  <a:cubicBezTo>
                    <a:pt x="10386" y="1495"/>
                    <a:pt x="10365" y="1419"/>
                    <a:pt x="10277" y="1299"/>
                  </a:cubicBezTo>
                  <a:cubicBezTo>
                    <a:pt x="9990" y="894"/>
                    <a:pt x="8984" y="0"/>
                    <a:pt x="5715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444069" y="523023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949" y="1"/>
                  </a:moveTo>
                  <a:cubicBezTo>
                    <a:pt x="397" y="1"/>
                    <a:pt x="23" y="474"/>
                    <a:pt x="23" y="474"/>
                  </a:cubicBezTo>
                  <a:cubicBezTo>
                    <a:pt x="0" y="543"/>
                    <a:pt x="20" y="570"/>
                    <a:pt x="66" y="570"/>
                  </a:cubicBezTo>
                  <a:cubicBezTo>
                    <a:pt x="224" y="570"/>
                    <a:pt x="697" y="262"/>
                    <a:pt x="949" y="245"/>
                  </a:cubicBezTo>
                  <a:cubicBezTo>
                    <a:pt x="954" y="245"/>
                    <a:pt x="959" y="244"/>
                    <a:pt x="964" y="244"/>
                  </a:cubicBezTo>
                  <a:cubicBezTo>
                    <a:pt x="1281" y="244"/>
                    <a:pt x="1547" y="563"/>
                    <a:pt x="1655" y="563"/>
                  </a:cubicBezTo>
                  <a:cubicBezTo>
                    <a:pt x="1660" y="563"/>
                    <a:pt x="1664" y="562"/>
                    <a:pt x="1668" y="561"/>
                  </a:cubicBezTo>
                  <a:cubicBezTo>
                    <a:pt x="1767" y="528"/>
                    <a:pt x="1636" y="49"/>
                    <a:pt x="1036" y="5"/>
                  </a:cubicBezTo>
                  <a:cubicBezTo>
                    <a:pt x="1007" y="2"/>
                    <a:pt x="977" y="1"/>
                    <a:pt x="94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0921" y="523023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818" y="1"/>
                  </a:moveTo>
                  <a:cubicBezTo>
                    <a:pt x="789" y="1"/>
                    <a:pt x="760" y="2"/>
                    <a:pt x="730" y="5"/>
                  </a:cubicBezTo>
                  <a:cubicBezTo>
                    <a:pt x="131" y="49"/>
                    <a:pt x="0" y="528"/>
                    <a:pt x="98" y="561"/>
                  </a:cubicBezTo>
                  <a:cubicBezTo>
                    <a:pt x="102" y="562"/>
                    <a:pt x="107" y="563"/>
                    <a:pt x="112" y="563"/>
                  </a:cubicBezTo>
                  <a:cubicBezTo>
                    <a:pt x="219" y="563"/>
                    <a:pt x="486" y="244"/>
                    <a:pt x="802" y="244"/>
                  </a:cubicBezTo>
                  <a:cubicBezTo>
                    <a:pt x="807" y="244"/>
                    <a:pt x="812" y="245"/>
                    <a:pt x="817" y="245"/>
                  </a:cubicBezTo>
                  <a:cubicBezTo>
                    <a:pt x="1070" y="262"/>
                    <a:pt x="1543" y="570"/>
                    <a:pt x="1700" y="570"/>
                  </a:cubicBezTo>
                  <a:cubicBezTo>
                    <a:pt x="1747" y="570"/>
                    <a:pt x="1766" y="543"/>
                    <a:pt x="1744" y="474"/>
                  </a:cubicBezTo>
                  <a:cubicBezTo>
                    <a:pt x="1744" y="474"/>
                    <a:pt x="1370" y="1"/>
                    <a:pt x="81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16760" y="5181523"/>
              <a:ext cx="98880" cy="31830"/>
            </a:xfrm>
            <a:custGeom>
              <a:avLst/>
              <a:gdLst/>
              <a:ahLst/>
              <a:cxnLst/>
              <a:rect l="l" t="t" r="r" b="b"/>
              <a:pathLst>
                <a:path w="2712" h="873" extrusionOk="0">
                  <a:moveTo>
                    <a:pt x="1404" y="0"/>
                  </a:moveTo>
                  <a:cubicBezTo>
                    <a:pt x="663" y="0"/>
                    <a:pt x="31" y="796"/>
                    <a:pt x="31" y="796"/>
                  </a:cubicBezTo>
                  <a:cubicBezTo>
                    <a:pt x="0" y="850"/>
                    <a:pt x="9" y="873"/>
                    <a:pt x="48" y="873"/>
                  </a:cubicBezTo>
                  <a:cubicBezTo>
                    <a:pt x="204" y="873"/>
                    <a:pt x="846" y="515"/>
                    <a:pt x="1404" y="436"/>
                  </a:cubicBezTo>
                  <a:cubicBezTo>
                    <a:pt x="1463" y="428"/>
                    <a:pt x="1521" y="424"/>
                    <a:pt x="1577" y="424"/>
                  </a:cubicBezTo>
                  <a:cubicBezTo>
                    <a:pt x="2101" y="424"/>
                    <a:pt x="2473" y="760"/>
                    <a:pt x="2599" y="760"/>
                  </a:cubicBezTo>
                  <a:cubicBezTo>
                    <a:pt x="2615" y="760"/>
                    <a:pt x="2627" y="754"/>
                    <a:pt x="2635" y="742"/>
                  </a:cubicBezTo>
                  <a:cubicBezTo>
                    <a:pt x="2712" y="622"/>
                    <a:pt x="2145" y="0"/>
                    <a:pt x="1404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549764" y="5181523"/>
              <a:ext cx="98916" cy="31830"/>
            </a:xfrm>
            <a:custGeom>
              <a:avLst/>
              <a:gdLst/>
              <a:ahLst/>
              <a:cxnLst/>
              <a:rect l="l" t="t" r="r" b="b"/>
              <a:pathLst>
                <a:path w="2713" h="873" extrusionOk="0">
                  <a:moveTo>
                    <a:pt x="1309" y="0"/>
                  </a:moveTo>
                  <a:cubicBezTo>
                    <a:pt x="568" y="0"/>
                    <a:pt x="1" y="622"/>
                    <a:pt x="77" y="742"/>
                  </a:cubicBezTo>
                  <a:cubicBezTo>
                    <a:pt x="85" y="754"/>
                    <a:pt x="97" y="760"/>
                    <a:pt x="113" y="760"/>
                  </a:cubicBezTo>
                  <a:cubicBezTo>
                    <a:pt x="240" y="760"/>
                    <a:pt x="612" y="424"/>
                    <a:pt x="1144" y="424"/>
                  </a:cubicBezTo>
                  <a:cubicBezTo>
                    <a:pt x="1201" y="424"/>
                    <a:pt x="1259" y="428"/>
                    <a:pt x="1320" y="436"/>
                  </a:cubicBezTo>
                  <a:cubicBezTo>
                    <a:pt x="1869" y="515"/>
                    <a:pt x="2509" y="873"/>
                    <a:pt x="2665" y="873"/>
                  </a:cubicBezTo>
                  <a:cubicBezTo>
                    <a:pt x="2704" y="873"/>
                    <a:pt x="2712" y="850"/>
                    <a:pt x="2682" y="796"/>
                  </a:cubicBezTo>
                  <a:cubicBezTo>
                    <a:pt x="2682" y="796"/>
                    <a:pt x="2061" y="0"/>
                    <a:pt x="1309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342748" y="5074661"/>
              <a:ext cx="272648" cy="203848"/>
            </a:xfrm>
            <a:custGeom>
              <a:avLst/>
              <a:gdLst/>
              <a:ahLst/>
              <a:cxnLst/>
              <a:rect l="l" t="t" r="r" b="b"/>
              <a:pathLst>
                <a:path w="7478" h="5591" extrusionOk="0">
                  <a:moveTo>
                    <a:pt x="4569" y="0"/>
                  </a:moveTo>
                  <a:cubicBezTo>
                    <a:pt x="3159" y="0"/>
                    <a:pt x="1608" y="186"/>
                    <a:pt x="88" y="730"/>
                  </a:cubicBezTo>
                  <a:cubicBezTo>
                    <a:pt x="66" y="817"/>
                    <a:pt x="45" y="904"/>
                    <a:pt x="45" y="1013"/>
                  </a:cubicBezTo>
                  <a:cubicBezTo>
                    <a:pt x="1" y="1798"/>
                    <a:pt x="361" y="3106"/>
                    <a:pt x="720" y="4185"/>
                  </a:cubicBezTo>
                  <a:cubicBezTo>
                    <a:pt x="906" y="4751"/>
                    <a:pt x="1091" y="5253"/>
                    <a:pt x="1211" y="5591"/>
                  </a:cubicBezTo>
                  <a:lnTo>
                    <a:pt x="1374" y="5591"/>
                  </a:lnTo>
                  <a:lnTo>
                    <a:pt x="1309" y="2812"/>
                  </a:lnTo>
                  <a:cubicBezTo>
                    <a:pt x="1309" y="2812"/>
                    <a:pt x="1385" y="2583"/>
                    <a:pt x="1581" y="2474"/>
                  </a:cubicBezTo>
                  <a:cubicBezTo>
                    <a:pt x="1788" y="2354"/>
                    <a:pt x="2933" y="588"/>
                    <a:pt x="2933" y="588"/>
                  </a:cubicBezTo>
                  <a:cubicBezTo>
                    <a:pt x="2933" y="588"/>
                    <a:pt x="4143" y="913"/>
                    <a:pt x="5203" y="913"/>
                  </a:cubicBezTo>
                  <a:cubicBezTo>
                    <a:pt x="5473" y="913"/>
                    <a:pt x="5734" y="892"/>
                    <a:pt x="5962" y="839"/>
                  </a:cubicBezTo>
                  <a:cubicBezTo>
                    <a:pt x="6823" y="643"/>
                    <a:pt x="7314" y="370"/>
                    <a:pt x="7477" y="251"/>
                  </a:cubicBezTo>
                  <a:cubicBezTo>
                    <a:pt x="6642" y="109"/>
                    <a:pt x="5646" y="0"/>
                    <a:pt x="4569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2618526" y="5084578"/>
              <a:ext cx="104130" cy="193931"/>
            </a:xfrm>
            <a:custGeom>
              <a:avLst/>
              <a:gdLst/>
              <a:ahLst/>
              <a:cxnLst/>
              <a:rect l="l" t="t" r="r" b="b"/>
              <a:pathLst>
                <a:path w="2856" h="5319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469"/>
                    <a:pt x="665" y="2169"/>
                    <a:pt x="938" y="2681"/>
                  </a:cubicBezTo>
                  <a:cubicBezTo>
                    <a:pt x="1134" y="3074"/>
                    <a:pt x="1199" y="4501"/>
                    <a:pt x="1210" y="5319"/>
                  </a:cubicBezTo>
                  <a:lnTo>
                    <a:pt x="1363" y="5319"/>
                  </a:lnTo>
                  <a:cubicBezTo>
                    <a:pt x="1493" y="4926"/>
                    <a:pt x="1690" y="4425"/>
                    <a:pt x="1897" y="3880"/>
                  </a:cubicBezTo>
                  <a:cubicBezTo>
                    <a:pt x="2343" y="2714"/>
                    <a:pt x="2856" y="1363"/>
                    <a:pt x="2856" y="567"/>
                  </a:cubicBezTo>
                  <a:cubicBezTo>
                    <a:pt x="2856" y="414"/>
                    <a:pt x="2747" y="284"/>
                    <a:pt x="2561" y="175"/>
                  </a:cubicBezTo>
                  <a:lnTo>
                    <a:pt x="2561" y="436"/>
                  </a:lnTo>
                  <a:lnTo>
                    <a:pt x="2550" y="425"/>
                  </a:lnTo>
                  <a:lnTo>
                    <a:pt x="2550" y="425"/>
                  </a:lnTo>
                  <a:cubicBezTo>
                    <a:pt x="2561" y="491"/>
                    <a:pt x="2561" y="556"/>
                    <a:pt x="2561" y="611"/>
                  </a:cubicBezTo>
                  <a:cubicBezTo>
                    <a:pt x="2561" y="716"/>
                    <a:pt x="2550" y="751"/>
                    <a:pt x="2536" y="751"/>
                  </a:cubicBezTo>
                  <a:cubicBezTo>
                    <a:pt x="2507" y="751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2231912" y="5048921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5" y="0"/>
                  </a:moveTo>
                  <a:cubicBezTo>
                    <a:pt x="5071" y="0"/>
                    <a:pt x="3179" y="471"/>
                    <a:pt x="2104" y="1153"/>
                  </a:cubicBezTo>
                  <a:cubicBezTo>
                    <a:pt x="1047" y="1818"/>
                    <a:pt x="0" y="2886"/>
                    <a:pt x="3204" y="2886"/>
                  </a:cubicBezTo>
                  <a:cubicBezTo>
                    <a:pt x="3161" y="2482"/>
                    <a:pt x="3412" y="2101"/>
                    <a:pt x="3793" y="1970"/>
                  </a:cubicBezTo>
                  <a:cubicBezTo>
                    <a:pt x="4632" y="1673"/>
                    <a:pt x="6227" y="1228"/>
                    <a:pt x="8178" y="1228"/>
                  </a:cubicBezTo>
                  <a:cubicBezTo>
                    <a:pt x="9522" y="1228"/>
                    <a:pt x="11036" y="1439"/>
                    <a:pt x="12588" y="2057"/>
                  </a:cubicBezTo>
                  <a:cubicBezTo>
                    <a:pt x="13002" y="2221"/>
                    <a:pt x="13231" y="2668"/>
                    <a:pt x="13122" y="3103"/>
                  </a:cubicBezTo>
                  <a:lnTo>
                    <a:pt x="13100" y="3223"/>
                  </a:lnTo>
                  <a:cubicBezTo>
                    <a:pt x="13100" y="3223"/>
                    <a:pt x="14680" y="3136"/>
                    <a:pt x="15138" y="2450"/>
                  </a:cubicBezTo>
                  <a:cubicBezTo>
                    <a:pt x="15596" y="1774"/>
                    <a:pt x="13787" y="586"/>
                    <a:pt x="10201" y="161"/>
                  </a:cubicBezTo>
                  <a:cubicBezTo>
                    <a:pt x="9263" y="51"/>
                    <a:pt x="8381" y="0"/>
                    <a:pt x="756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4306811" y="5007102"/>
              <a:ext cx="410503" cy="271408"/>
            </a:xfrm>
            <a:custGeom>
              <a:avLst/>
              <a:gdLst/>
              <a:ahLst/>
              <a:cxnLst/>
              <a:rect l="l" t="t" r="r" b="b"/>
              <a:pathLst>
                <a:path w="11259" h="7444" extrusionOk="0">
                  <a:moveTo>
                    <a:pt x="5700" y="0"/>
                  </a:moveTo>
                  <a:cubicBezTo>
                    <a:pt x="4284" y="0"/>
                    <a:pt x="1101" y="207"/>
                    <a:pt x="447" y="2736"/>
                  </a:cubicBezTo>
                  <a:cubicBezTo>
                    <a:pt x="1" y="4479"/>
                    <a:pt x="153" y="6070"/>
                    <a:pt x="578" y="7444"/>
                  </a:cubicBezTo>
                  <a:lnTo>
                    <a:pt x="10692" y="7444"/>
                  </a:lnTo>
                  <a:cubicBezTo>
                    <a:pt x="11128" y="5983"/>
                    <a:pt x="11258" y="4414"/>
                    <a:pt x="10648" y="3030"/>
                  </a:cubicBezTo>
                  <a:cubicBezTo>
                    <a:pt x="9722" y="894"/>
                    <a:pt x="8120" y="207"/>
                    <a:pt x="6583" y="44"/>
                  </a:cubicBezTo>
                  <a:cubicBezTo>
                    <a:pt x="6278" y="11"/>
                    <a:pt x="5984" y="0"/>
                    <a:pt x="570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371198" y="5150533"/>
              <a:ext cx="287706" cy="127975"/>
            </a:xfrm>
            <a:custGeom>
              <a:avLst/>
              <a:gdLst/>
              <a:ahLst/>
              <a:cxnLst/>
              <a:rect l="l" t="t" r="r" b="b"/>
              <a:pathLst>
                <a:path w="7891" h="3510" extrusionOk="0">
                  <a:moveTo>
                    <a:pt x="2212" y="0"/>
                  </a:moveTo>
                  <a:lnTo>
                    <a:pt x="1896" y="1810"/>
                  </a:lnTo>
                  <a:lnTo>
                    <a:pt x="0" y="2104"/>
                  </a:lnTo>
                  <a:cubicBezTo>
                    <a:pt x="0" y="2104"/>
                    <a:pt x="55" y="2681"/>
                    <a:pt x="196" y="3510"/>
                  </a:cubicBezTo>
                  <a:lnTo>
                    <a:pt x="7781" y="3510"/>
                  </a:lnTo>
                  <a:cubicBezTo>
                    <a:pt x="7880" y="2670"/>
                    <a:pt x="7890" y="2093"/>
                    <a:pt x="7890" y="2093"/>
                  </a:cubicBezTo>
                  <a:lnTo>
                    <a:pt x="4817" y="1940"/>
                  </a:lnTo>
                  <a:lnTo>
                    <a:pt x="2398" y="1820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399381" y="5235373"/>
              <a:ext cx="102781" cy="32048"/>
            </a:xfrm>
            <a:custGeom>
              <a:avLst/>
              <a:gdLst/>
              <a:ahLst/>
              <a:cxnLst/>
              <a:rect l="l" t="t" r="r" b="b"/>
              <a:pathLst>
                <a:path w="2819" h="879" extrusionOk="0">
                  <a:moveTo>
                    <a:pt x="1479" y="1"/>
                  </a:moveTo>
                  <a:cubicBezTo>
                    <a:pt x="1447" y="1"/>
                    <a:pt x="1416" y="2"/>
                    <a:pt x="1385" y="6"/>
                  </a:cubicBezTo>
                  <a:cubicBezTo>
                    <a:pt x="655" y="93"/>
                    <a:pt x="1" y="605"/>
                    <a:pt x="1" y="605"/>
                  </a:cubicBezTo>
                  <a:cubicBezTo>
                    <a:pt x="1" y="605"/>
                    <a:pt x="608" y="289"/>
                    <a:pt x="1277" y="289"/>
                  </a:cubicBezTo>
                  <a:cubicBezTo>
                    <a:pt x="1706" y="289"/>
                    <a:pt x="2160" y="419"/>
                    <a:pt x="2497" y="845"/>
                  </a:cubicBezTo>
                  <a:cubicBezTo>
                    <a:pt x="2497" y="845"/>
                    <a:pt x="2540" y="879"/>
                    <a:pt x="2605" y="879"/>
                  </a:cubicBezTo>
                  <a:cubicBezTo>
                    <a:pt x="2637" y="879"/>
                    <a:pt x="2675" y="870"/>
                    <a:pt x="2715" y="845"/>
                  </a:cubicBezTo>
                  <a:cubicBezTo>
                    <a:pt x="2819" y="772"/>
                    <a:pt x="2165" y="1"/>
                    <a:pt x="147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533102" y="5245874"/>
              <a:ext cx="25048" cy="32632"/>
            </a:xfrm>
            <a:custGeom>
              <a:avLst/>
              <a:gdLst/>
              <a:ahLst/>
              <a:cxnLst/>
              <a:rect l="l" t="t" r="r" b="b"/>
              <a:pathLst>
                <a:path w="687" h="895" extrusionOk="0">
                  <a:moveTo>
                    <a:pt x="0" y="1"/>
                  </a:moveTo>
                  <a:cubicBezTo>
                    <a:pt x="0" y="1"/>
                    <a:pt x="229" y="459"/>
                    <a:pt x="393" y="895"/>
                  </a:cubicBezTo>
                  <a:lnTo>
                    <a:pt x="687" y="895"/>
                  </a:lnTo>
                  <a:cubicBezTo>
                    <a:pt x="360" y="4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3100482" y="5147361"/>
              <a:ext cx="274216" cy="131147"/>
            </a:xfrm>
            <a:custGeom>
              <a:avLst/>
              <a:gdLst/>
              <a:ahLst/>
              <a:cxnLst/>
              <a:rect l="l" t="t" r="r" b="b"/>
              <a:pathLst>
                <a:path w="7521" h="3597" extrusionOk="0">
                  <a:moveTo>
                    <a:pt x="2300" y="2158"/>
                  </a:moveTo>
                  <a:cubicBezTo>
                    <a:pt x="2998" y="2169"/>
                    <a:pt x="3521" y="2834"/>
                    <a:pt x="3445" y="2965"/>
                  </a:cubicBezTo>
                  <a:cubicBezTo>
                    <a:pt x="3438" y="2976"/>
                    <a:pt x="3428" y="2982"/>
                    <a:pt x="3415" y="2982"/>
                  </a:cubicBezTo>
                  <a:cubicBezTo>
                    <a:pt x="3303" y="2982"/>
                    <a:pt x="2952" y="2615"/>
                    <a:pt x="2454" y="2615"/>
                  </a:cubicBezTo>
                  <a:cubicBezTo>
                    <a:pt x="2404" y="2615"/>
                    <a:pt x="2353" y="2619"/>
                    <a:pt x="2300" y="2627"/>
                  </a:cubicBezTo>
                  <a:cubicBezTo>
                    <a:pt x="1785" y="2714"/>
                    <a:pt x="1187" y="3102"/>
                    <a:pt x="1041" y="3102"/>
                  </a:cubicBezTo>
                  <a:cubicBezTo>
                    <a:pt x="1005" y="3102"/>
                    <a:pt x="997" y="3078"/>
                    <a:pt x="1025" y="3019"/>
                  </a:cubicBezTo>
                  <a:cubicBezTo>
                    <a:pt x="1025" y="3019"/>
                    <a:pt x="1614" y="2158"/>
                    <a:pt x="2300" y="2158"/>
                  </a:cubicBezTo>
                  <a:close/>
                  <a:moveTo>
                    <a:pt x="5613" y="2158"/>
                  </a:moveTo>
                  <a:cubicBezTo>
                    <a:pt x="6300" y="2158"/>
                    <a:pt x="6888" y="3019"/>
                    <a:pt x="6888" y="3019"/>
                  </a:cubicBezTo>
                  <a:cubicBezTo>
                    <a:pt x="6917" y="3078"/>
                    <a:pt x="6909" y="3102"/>
                    <a:pt x="6872" y="3102"/>
                  </a:cubicBezTo>
                  <a:cubicBezTo>
                    <a:pt x="6727" y="3102"/>
                    <a:pt x="6128" y="2714"/>
                    <a:pt x="5613" y="2627"/>
                  </a:cubicBezTo>
                  <a:cubicBezTo>
                    <a:pt x="5561" y="2619"/>
                    <a:pt x="5510" y="2615"/>
                    <a:pt x="5460" y="2615"/>
                  </a:cubicBezTo>
                  <a:cubicBezTo>
                    <a:pt x="4961" y="2615"/>
                    <a:pt x="4611" y="2982"/>
                    <a:pt x="4499" y="2982"/>
                  </a:cubicBezTo>
                  <a:cubicBezTo>
                    <a:pt x="4485" y="2982"/>
                    <a:pt x="4475" y="2976"/>
                    <a:pt x="4469" y="2965"/>
                  </a:cubicBezTo>
                  <a:cubicBezTo>
                    <a:pt x="4393" y="2834"/>
                    <a:pt x="4916" y="2169"/>
                    <a:pt x="5613" y="2158"/>
                  </a:cubicBezTo>
                  <a:close/>
                  <a:moveTo>
                    <a:pt x="5330" y="0"/>
                  </a:moveTo>
                  <a:lnTo>
                    <a:pt x="5330" y="0"/>
                  </a:lnTo>
                  <a:cubicBezTo>
                    <a:pt x="5330" y="0"/>
                    <a:pt x="5439" y="839"/>
                    <a:pt x="4371" y="861"/>
                  </a:cubicBezTo>
                  <a:cubicBezTo>
                    <a:pt x="4322" y="863"/>
                    <a:pt x="4273" y="864"/>
                    <a:pt x="4223" y="864"/>
                  </a:cubicBezTo>
                  <a:cubicBezTo>
                    <a:pt x="2597" y="864"/>
                    <a:pt x="197" y="33"/>
                    <a:pt x="197" y="33"/>
                  </a:cubicBezTo>
                  <a:lnTo>
                    <a:pt x="197" y="33"/>
                  </a:lnTo>
                  <a:cubicBezTo>
                    <a:pt x="557" y="1482"/>
                    <a:pt x="1" y="3499"/>
                    <a:pt x="1" y="3499"/>
                  </a:cubicBezTo>
                  <a:lnTo>
                    <a:pt x="23" y="3597"/>
                  </a:lnTo>
                  <a:lnTo>
                    <a:pt x="7521" y="3597"/>
                  </a:lnTo>
                  <a:cubicBezTo>
                    <a:pt x="7379" y="2703"/>
                    <a:pt x="7292" y="1297"/>
                    <a:pt x="7292" y="1297"/>
                  </a:cubicBezTo>
                  <a:cubicBezTo>
                    <a:pt x="7233" y="1313"/>
                    <a:pt x="7173" y="1321"/>
                    <a:pt x="7112" y="1321"/>
                  </a:cubicBezTo>
                  <a:cubicBezTo>
                    <a:pt x="6301" y="1321"/>
                    <a:pt x="5330" y="0"/>
                    <a:pt x="5330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3045246" y="4891088"/>
              <a:ext cx="437921" cy="387424"/>
            </a:xfrm>
            <a:custGeom>
              <a:avLst/>
              <a:gdLst/>
              <a:ahLst/>
              <a:cxnLst/>
              <a:rect l="l" t="t" r="r" b="b"/>
              <a:pathLst>
                <a:path w="12011" h="10626" extrusionOk="0">
                  <a:moveTo>
                    <a:pt x="7907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05" y="190"/>
                    <a:pt x="3952" y="190"/>
                  </a:cubicBezTo>
                  <a:cubicBezTo>
                    <a:pt x="3893" y="190"/>
                    <a:pt x="3832" y="192"/>
                    <a:pt x="3772" y="196"/>
                  </a:cubicBezTo>
                  <a:cubicBezTo>
                    <a:pt x="1832" y="338"/>
                    <a:pt x="3358" y="2561"/>
                    <a:pt x="3358" y="2561"/>
                  </a:cubicBezTo>
                  <a:cubicBezTo>
                    <a:pt x="3358" y="2561"/>
                    <a:pt x="2104" y="2594"/>
                    <a:pt x="1254" y="3389"/>
                  </a:cubicBezTo>
                  <a:cubicBezTo>
                    <a:pt x="121" y="4468"/>
                    <a:pt x="1" y="6691"/>
                    <a:pt x="579" y="8588"/>
                  </a:cubicBezTo>
                  <a:cubicBezTo>
                    <a:pt x="676" y="8516"/>
                    <a:pt x="782" y="8475"/>
                    <a:pt x="888" y="8475"/>
                  </a:cubicBezTo>
                  <a:cubicBezTo>
                    <a:pt x="960" y="8475"/>
                    <a:pt x="1032" y="8494"/>
                    <a:pt x="1102" y="8533"/>
                  </a:cubicBezTo>
                  <a:cubicBezTo>
                    <a:pt x="1123" y="8544"/>
                    <a:pt x="1134" y="8544"/>
                    <a:pt x="1156" y="8555"/>
                  </a:cubicBezTo>
                  <a:lnTo>
                    <a:pt x="1516" y="10528"/>
                  </a:lnTo>
                  <a:cubicBezTo>
                    <a:pt x="1516" y="10528"/>
                    <a:pt x="2072" y="8511"/>
                    <a:pt x="1712" y="7062"/>
                  </a:cubicBezTo>
                  <a:lnTo>
                    <a:pt x="1712" y="7062"/>
                  </a:lnTo>
                  <a:cubicBezTo>
                    <a:pt x="1712" y="7062"/>
                    <a:pt x="4112" y="7893"/>
                    <a:pt x="5738" y="7893"/>
                  </a:cubicBezTo>
                  <a:cubicBezTo>
                    <a:pt x="5788" y="7893"/>
                    <a:pt x="5837" y="7892"/>
                    <a:pt x="5886" y="7890"/>
                  </a:cubicBezTo>
                  <a:cubicBezTo>
                    <a:pt x="6954" y="7868"/>
                    <a:pt x="6845" y="7029"/>
                    <a:pt x="6845" y="7029"/>
                  </a:cubicBezTo>
                  <a:lnTo>
                    <a:pt x="6845" y="7029"/>
                  </a:lnTo>
                  <a:cubicBezTo>
                    <a:pt x="6845" y="7029"/>
                    <a:pt x="7816" y="8350"/>
                    <a:pt x="8627" y="8350"/>
                  </a:cubicBezTo>
                  <a:cubicBezTo>
                    <a:pt x="8688" y="8350"/>
                    <a:pt x="8748" y="8342"/>
                    <a:pt x="8807" y="8326"/>
                  </a:cubicBezTo>
                  <a:cubicBezTo>
                    <a:pt x="8807" y="8326"/>
                    <a:pt x="8883" y="9732"/>
                    <a:pt x="9036" y="10626"/>
                  </a:cubicBezTo>
                  <a:lnTo>
                    <a:pt x="9253" y="10626"/>
                  </a:lnTo>
                  <a:lnTo>
                    <a:pt x="9428" y="9111"/>
                  </a:lnTo>
                  <a:cubicBezTo>
                    <a:pt x="9636" y="8992"/>
                    <a:pt x="9816" y="8941"/>
                    <a:pt x="9969" y="8941"/>
                  </a:cubicBezTo>
                  <a:cubicBezTo>
                    <a:pt x="10209" y="8941"/>
                    <a:pt x="10383" y="9066"/>
                    <a:pt x="10496" y="9252"/>
                  </a:cubicBezTo>
                  <a:cubicBezTo>
                    <a:pt x="10921" y="8566"/>
                    <a:pt x="11477" y="7858"/>
                    <a:pt x="11673" y="7171"/>
                  </a:cubicBezTo>
                  <a:cubicBezTo>
                    <a:pt x="12011" y="5961"/>
                    <a:pt x="11368" y="4664"/>
                    <a:pt x="11368" y="4664"/>
                  </a:cubicBezTo>
                  <a:cubicBezTo>
                    <a:pt x="11368" y="4664"/>
                    <a:pt x="10670" y="1362"/>
                    <a:pt x="8676" y="251"/>
                  </a:cubicBezTo>
                  <a:cubicBezTo>
                    <a:pt x="8360" y="75"/>
                    <a:pt x="8108" y="0"/>
                    <a:pt x="7907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3041272" y="5200081"/>
              <a:ext cx="60050" cy="78425"/>
            </a:xfrm>
            <a:custGeom>
              <a:avLst/>
              <a:gdLst/>
              <a:ahLst/>
              <a:cxnLst/>
              <a:rect l="l" t="t" r="r" b="b"/>
              <a:pathLst>
                <a:path w="1647" h="2151" extrusionOk="0">
                  <a:moveTo>
                    <a:pt x="997" y="0"/>
                  </a:moveTo>
                  <a:cubicBezTo>
                    <a:pt x="891" y="0"/>
                    <a:pt x="785" y="41"/>
                    <a:pt x="688" y="113"/>
                  </a:cubicBezTo>
                  <a:cubicBezTo>
                    <a:pt x="284" y="418"/>
                    <a:pt x="1" y="1224"/>
                    <a:pt x="208" y="1824"/>
                  </a:cubicBezTo>
                  <a:cubicBezTo>
                    <a:pt x="252" y="1933"/>
                    <a:pt x="317" y="2042"/>
                    <a:pt x="382" y="2151"/>
                  </a:cubicBezTo>
                  <a:lnTo>
                    <a:pt x="1647" y="2151"/>
                  </a:lnTo>
                  <a:lnTo>
                    <a:pt x="1625" y="2053"/>
                  </a:lnTo>
                  <a:lnTo>
                    <a:pt x="1265" y="80"/>
                  </a:lnTo>
                  <a:cubicBezTo>
                    <a:pt x="1243" y="69"/>
                    <a:pt x="1232" y="69"/>
                    <a:pt x="1211" y="58"/>
                  </a:cubicBezTo>
                  <a:cubicBezTo>
                    <a:pt x="1141" y="19"/>
                    <a:pt x="1069" y="0"/>
                    <a:pt x="99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3382604" y="5217034"/>
              <a:ext cx="52867" cy="61472"/>
            </a:xfrm>
            <a:custGeom>
              <a:avLst/>
              <a:gdLst/>
              <a:ahLst/>
              <a:cxnLst/>
              <a:rect l="l" t="t" r="r" b="b"/>
              <a:pathLst>
                <a:path w="1450" h="1686" extrusionOk="0">
                  <a:moveTo>
                    <a:pt x="716" y="1"/>
                  </a:moveTo>
                  <a:cubicBezTo>
                    <a:pt x="563" y="1"/>
                    <a:pt x="383" y="52"/>
                    <a:pt x="175" y="171"/>
                  </a:cubicBezTo>
                  <a:lnTo>
                    <a:pt x="0" y="1686"/>
                  </a:lnTo>
                  <a:lnTo>
                    <a:pt x="1112" y="1686"/>
                  </a:lnTo>
                  <a:cubicBezTo>
                    <a:pt x="1177" y="1620"/>
                    <a:pt x="1221" y="1544"/>
                    <a:pt x="1265" y="1479"/>
                  </a:cubicBezTo>
                  <a:cubicBezTo>
                    <a:pt x="1450" y="1184"/>
                    <a:pt x="1450" y="650"/>
                    <a:pt x="1243" y="312"/>
                  </a:cubicBezTo>
                  <a:cubicBezTo>
                    <a:pt x="1130" y="126"/>
                    <a:pt x="956" y="1"/>
                    <a:pt x="716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3136795" y="5226040"/>
              <a:ext cx="92062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304" y="0"/>
                  </a:moveTo>
                  <a:cubicBezTo>
                    <a:pt x="618" y="0"/>
                    <a:pt x="29" y="861"/>
                    <a:pt x="29" y="861"/>
                  </a:cubicBezTo>
                  <a:cubicBezTo>
                    <a:pt x="1" y="920"/>
                    <a:pt x="9" y="944"/>
                    <a:pt x="45" y="944"/>
                  </a:cubicBezTo>
                  <a:cubicBezTo>
                    <a:pt x="191" y="944"/>
                    <a:pt x="789" y="556"/>
                    <a:pt x="1304" y="469"/>
                  </a:cubicBezTo>
                  <a:cubicBezTo>
                    <a:pt x="1357" y="461"/>
                    <a:pt x="1408" y="457"/>
                    <a:pt x="1458" y="457"/>
                  </a:cubicBezTo>
                  <a:cubicBezTo>
                    <a:pt x="1956" y="457"/>
                    <a:pt x="2307" y="824"/>
                    <a:pt x="2419" y="824"/>
                  </a:cubicBezTo>
                  <a:cubicBezTo>
                    <a:pt x="2432" y="824"/>
                    <a:pt x="2442" y="818"/>
                    <a:pt x="2449" y="807"/>
                  </a:cubicBezTo>
                  <a:cubicBezTo>
                    <a:pt x="2525" y="676"/>
                    <a:pt x="2002" y="11"/>
                    <a:pt x="1304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260611" y="5226040"/>
              <a:ext cx="92062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221" y="0"/>
                  </a:moveTo>
                  <a:cubicBezTo>
                    <a:pt x="524" y="11"/>
                    <a:pt x="1" y="676"/>
                    <a:pt x="77" y="807"/>
                  </a:cubicBezTo>
                  <a:cubicBezTo>
                    <a:pt x="83" y="818"/>
                    <a:pt x="93" y="824"/>
                    <a:pt x="107" y="824"/>
                  </a:cubicBezTo>
                  <a:cubicBezTo>
                    <a:pt x="219" y="824"/>
                    <a:pt x="569" y="457"/>
                    <a:pt x="1068" y="457"/>
                  </a:cubicBezTo>
                  <a:cubicBezTo>
                    <a:pt x="1118" y="457"/>
                    <a:pt x="1169" y="461"/>
                    <a:pt x="1221" y="469"/>
                  </a:cubicBezTo>
                  <a:cubicBezTo>
                    <a:pt x="1736" y="556"/>
                    <a:pt x="2335" y="944"/>
                    <a:pt x="2480" y="944"/>
                  </a:cubicBezTo>
                  <a:cubicBezTo>
                    <a:pt x="2517" y="944"/>
                    <a:pt x="2525" y="920"/>
                    <a:pt x="2496" y="861"/>
                  </a:cubicBezTo>
                  <a:cubicBezTo>
                    <a:pt x="2496" y="861"/>
                    <a:pt x="1908" y="0"/>
                    <a:pt x="122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4073180" y="5255280"/>
              <a:ext cx="48127" cy="23225"/>
            </a:xfrm>
            <a:custGeom>
              <a:avLst/>
              <a:gdLst/>
              <a:ahLst/>
              <a:cxnLst/>
              <a:rect l="l" t="t" r="r" b="b"/>
              <a:pathLst>
                <a:path w="1320" h="637" extrusionOk="0">
                  <a:moveTo>
                    <a:pt x="592" y="1"/>
                  </a:moveTo>
                  <a:cubicBezTo>
                    <a:pt x="441" y="1"/>
                    <a:pt x="320" y="38"/>
                    <a:pt x="218" y="92"/>
                  </a:cubicBezTo>
                  <a:cubicBezTo>
                    <a:pt x="142" y="288"/>
                    <a:pt x="66" y="473"/>
                    <a:pt x="1" y="637"/>
                  </a:cubicBezTo>
                  <a:lnTo>
                    <a:pt x="1319" y="637"/>
                  </a:lnTo>
                  <a:cubicBezTo>
                    <a:pt x="1276" y="342"/>
                    <a:pt x="1145" y="124"/>
                    <a:pt x="905" y="48"/>
                  </a:cubicBezTo>
                  <a:cubicBezTo>
                    <a:pt x="789" y="15"/>
                    <a:pt x="685" y="1"/>
                    <a:pt x="59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3750952" y="5261588"/>
              <a:ext cx="46122" cy="16917"/>
            </a:xfrm>
            <a:custGeom>
              <a:avLst/>
              <a:gdLst/>
              <a:ahLst/>
              <a:cxnLst/>
              <a:rect l="l" t="t" r="r" b="b"/>
              <a:pathLst>
                <a:path w="1265" h="464" extrusionOk="0">
                  <a:moveTo>
                    <a:pt x="485" y="1"/>
                  </a:moveTo>
                  <a:cubicBezTo>
                    <a:pt x="413" y="1"/>
                    <a:pt x="341" y="9"/>
                    <a:pt x="273" y="28"/>
                  </a:cubicBezTo>
                  <a:cubicBezTo>
                    <a:pt x="109" y="71"/>
                    <a:pt x="22" y="235"/>
                    <a:pt x="0" y="464"/>
                  </a:cubicBezTo>
                  <a:lnTo>
                    <a:pt x="1264" y="464"/>
                  </a:lnTo>
                  <a:cubicBezTo>
                    <a:pt x="1264" y="464"/>
                    <a:pt x="1221" y="355"/>
                    <a:pt x="1144" y="180"/>
                  </a:cubicBezTo>
                  <a:cubicBezTo>
                    <a:pt x="946" y="81"/>
                    <a:pt x="711" y="1"/>
                    <a:pt x="485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3797037" y="5150533"/>
              <a:ext cx="269439" cy="127975"/>
            </a:xfrm>
            <a:custGeom>
              <a:avLst/>
              <a:gdLst/>
              <a:ahLst/>
              <a:cxnLst/>
              <a:rect l="l" t="t" r="r" b="b"/>
              <a:pathLst>
                <a:path w="7390" h="3510" extrusionOk="0">
                  <a:moveTo>
                    <a:pt x="2226" y="2368"/>
                  </a:moveTo>
                  <a:cubicBezTo>
                    <a:pt x="2418" y="2368"/>
                    <a:pt x="2624" y="2395"/>
                    <a:pt x="2834" y="2453"/>
                  </a:cubicBezTo>
                  <a:cubicBezTo>
                    <a:pt x="3204" y="2551"/>
                    <a:pt x="3324" y="2867"/>
                    <a:pt x="3172" y="2910"/>
                  </a:cubicBezTo>
                  <a:cubicBezTo>
                    <a:pt x="3162" y="2914"/>
                    <a:pt x="3152" y="2915"/>
                    <a:pt x="3140" y="2915"/>
                  </a:cubicBezTo>
                  <a:cubicBezTo>
                    <a:pt x="2983" y="2915"/>
                    <a:pt x="2640" y="2617"/>
                    <a:pt x="2187" y="2617"/>
                  </a:cubicBezTo>
                  <a:cubicBezTo>
                    <a:pt x="2142" y="2617"/>
                    <a:pt x="2096" y="2620"/>
                    <a:pt x="2049" y="2627"/>
                  </a:cubicBezTo>
                  <a:cubicBezTo>
                    <a:pt x="1428" y="2703"/>
                    <a:pt x="1417" y="3019"/>
                    <a:pt x="1177" y="3063"/>
                  </a:cubicBezTo>
                  <a:cubicBezTo>
                    <a:pt x="1166" y="3064"/>
                    <a:pt x="1156" y="3065"/>
                    <a:pt x="1147" y="3065"/>
                  </a:cubicBezTo>
                  <a:cubicBezTo>
                    <a:pt x="898" y="3065"/>
                    <a:pt x="1401" y="2514"/>
                    <a:pt x="1842" y="2409"/>
                  </a:cubicBezTo>
                  <a:cubicBezTo>
                    <a:pt x="1960" y="2382"/>
                    <a:pt x="2089" y="2368"/>
                    <a:pt x="2226" y="2368"/>
                  </a:cubicBezTo>
                  <a:close/>
                  <a:moveTo>
                    <a:pt x="5626" y="2368"/>
                  </a:moveTo>
                  <a:cubicBezTo>
                    <a:pt x="5763" y="2368"/>
                    <a:pt x="5892" y="2382"/>
                    <a:pt x="6005" y="2409"/>
                  </a:cubicBezTo>
                  <a:cubicBezTo>
                    <a:pt x="6447" y="2514"/>
                    <a:pt x="6949" y="3065"/>
                    <a:pt x="6701" y="3065"/>
                  </a:cubicBezTo>
                  <a:cubicBezTo>
                    <a:pt x="6691" y="3065"/>
                    <a:pt x="6681" y="3064"/>
                    <a:pt x="6670" y="3063"/>
                  </a:cubicBezTo>
                  <a:cubicBezTo>
                    <a:pt x="6430" y="3019"/>
                    <a:pt x="6419" y="2703"/>
                    <a:pt x="5809" y="2627"/>
                  </a:cubicBezTo>
                  <a:cubicBezTo>
                    <a:pt x="5762" y="2620"/>
                    <a:pt x="5716" y="2617"/>
                    <a:pt x="5671" y="2617"/>
                  </a:cubicBezTo>
                  <a:cubicBezTo>
                    <a:pt x="5216" y="2617"/>
                    <a:pt x="4866" y="2915"/>
                    <a:pt x="4707" y="2915"/>
                  </a:cubicBezTo>
                  <a:cubicBezTo>
                    <a:pt x="4696" y="2915"/>
                    <a:pt x="4685" y="2914"/>
                    <a:pt x="4676" y="2910"/>
                  </a:cubicBezTo>
                  <a:cubicBezTo>
                    <a:pt x="4523" y="2867"/>
                    <a:pt x="4643" y="2551"/>
                    <a:pt x="5013" y="2453"/>
                  </a:cubicBezTo>
                  <a:cubicBezTo>
                    <a:pt x="5223" y="2395"/>
                    <a:pt x="5433" y="2368"/>
                    <a:pt x="5626" y="2368"/>
                  </a:cubicBezTo>
                  <a:close/>
                  <a:moveTo>
                    <a:pt x="959" y="0"/>
                  </a:moveTo>
                  <a:lnTo>
                    <a:pt x="959" y="0"/>
                  </a:lnTo>
                  <a:cubicBezTo>
                    <a:pt x="981" y="284"/>
                    <a:pt x="218" y="1831"/>
                    <a:pt x="98" y="2104"/>
                  </a:cubicBezTo>
                  <a:cubicBezTo>
                    <a:pt x="11" y="2300"/>
                    <a:pt x="0" y="2965"/>
                    <a:pt x="0" y="3303"/>
                  </a:cubicBezTo>
                  <a:cubicBezTo>
                    <a:pt x="0" y="3422"/>
                    <a:pt x="0" y="3499"/>
                    <a:pt x="0" y="3510"/>
                  </a:cubicBezTo>
                  <a:lnTo>
                    <a:pt x="7389" y="3510"/>
                  </a:lnTo>
                  <a:lnTo>
                    <a:pt x="7389" y="3074"/>
                  </a:lnTo>
                  <a:lnTo>
                    <a:pt x="7258" y="2878"/>
                  </a:lnTo>
                  <a:cubicBezTo>
                    <a:pt x="7117" y="2670"/>
                    <a:pt x="6681" y="981"/>
                    <a:pt x="6681" y="981"/>
                  </a:cubicBezTo>
                  <a:lnTo>
                    <a:pt x="6267" y="1079"/>
                  </a:lnTo>
                  <a:cubicBezTo>
                    <a:pt x="6230" y="1087"/>
                    <a:pt x="6190" y="1091"/>
                    <a:pt x="6148" y="1091"/>
                  </a:cubicBezTo>
                  <a:cubicBezTo>
                    <a:pt x="5727" y="1091"/>
                    <a:pt x="5079" y="731"/>
                    <a:pt x="5079" y="731"/>
                  </a:cubicBezTo>
                  <a:lnTo>
                    <a:pt x="5079" y="731"/>
                  </a:lnTo>
                  <a:cubicBezTo>
                    <a:pt x="5079" y="731"/>
                    <a:pt x="5221" y="981"/>
                    <a:pt x="5384" y="1167"/>
                  </a:cubicBezTo>
                  <a:cubicBezTo>
                    <a:pt x="5463" y="1256"/>
                    <a:pt x="5374" y="1297"/>
                    <a:pt x="5131" y="1297"/>
                  </a:cubicBezTo>
                  <a:cubicBezTo>
                    <a:pt x="4873" y="1297"/>
                    <a:pt x="4443" y="1251"/>
                    <a:pt x="3858" y="1167"/>
                  </a:cubicBezTo>
                  <a:cubicBezTo>
                    <a:pt x="2714" y="1014"/>
                    <a:pt x="959" y="1"/>
                    <a:pt x="95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3829777" y="5236832"/>
              <a:ext cx="88488" cy="25486"/>
            </a:xfrm>
            <a:custGeom>
              <a:avLst/>
              <a:gdLst/>
              <a:ahLst/>
              <a:cxnLst/>
              <a:rect l="l" t="t" r="r" b="b"/>
              <a:pathLst>
                <a:path w="2427" h="699" extrusionOk="0">
                  <a:moveTo>
                    <a:pt x="1328" y="1"/>
                  </a:moveTo>
                  <a:cubicBezTo>
                    <a:pt x="1191" y="1"/>
                    <a:pt x="1062" y="15"/>
                    <a:pt x="944" y="42"/>
                  </a:cubicBezTo>
                  <a:cubicBezTo>
                    <a:pt x="503" y="147"/>
                    <a:pt x="0" y="698"/>
                    <a:pt x="249" y="698"/>
                  </a:cubicBezTo>
                  <a:cubicBezTo>
                    <a:pt x="258" y="698"/>
                    <a:pt x="268" y="697"/>
                    <a:pt x="279" y="696"/>
                  </a:cubicBezTo>
                  <a:cubicBezTo>
                    <a:pt x="519" y="652"/>
                    <a:pt x="530" y="336"/>
                    <a:pt x="1151" y="260"/>
                  </a:cubicBezTo>
                  <a:cubicBezTo>
                    <a:pt x="1198" y="253"/>
                    <a:pt x="1244" y="250"/>
                    <a:pt x="1289" y="250"/>
                  </a:cubicBezTo>
                  <a:cubicBezTo>
                    <a:pt x="1742" y="250"/>
                    <a:pt x="2085" y="548"/>
                    <a:pt x="2242" y="548"/>
                  </a:cubicBezTo>
                  <a:cubicBezTo>
                    <a:pt x="2254" y="548"/>
                    <a:pt x="2264" y="547"/>
                    <a:pt x="2274" y="543"/>
                  </a:cubicBezTo>
                  <a:cubicBezTo>
                    <a:pt x="2426" y="500"/>
                    <a:pt x="2306" y="184"/>
                    <a:pt x="1936" y="86"/>
                  </a:cubicBezTo>
                  <a:cubicBezTo>
                    <a:pt x="1726" y="28"/>
                    <a:pt x="1520" y="1"/>
                    <a:pt x="132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3961942" y="5236832"/>
              <a:ext cx="88452" cy="25486"/>
            </a:xfrm>
            <a:custGeom>
              <a:avLst/>
              <a:gdLst/>
              <a:ahLst/>
              <a:cxnLst/>
              <a:rect l="l" t="t" r="r" b="b"/>
              <a:pathLst>
                <a:path w="2426" h="699" extrusionOk="0">
                  <a:moveTo>
                    <a:pt x="1103" y="1"/>
                  </a:moveTo>
                  <a:cubicBezTo>
                    <a:pt x="910" y="1"/>
                    <a:pt x="700" y="28"/>
                    <a:pt x="490" y="86"/>
                  </a:cubicBezTo>
                  <a:cubicBezTo>
                    <a:pt x="120" y="184"/>
                    <a:pt x="0" y="500"/>
                    <a:pt x="153" y="543"/>
                  </a:cubicBezTo>
                  <a:cubicBezTo>
                    <a:pt x="162" y="547"/>
                    <a:pt x="173" y="548"/>
                    <a:pt x="184" y="548"/>
                  </a:cubicBezTo>
                  <a:cubicBezTo>
                    <a:pt x="343" y="548"/>
                    <a:pt x="693" y="250"/>
                    <a:pt x="1148" y="250"/>
                  </a:cubicBezTo>
                  <a:cubicBezTo>
                    <a:pt x="1193" y="250"/>
                    <a:pt x="1239" y="253"/>
                    <a:pt x="1286" y="260"/>
                  </a:cubicBezTo>
                  <a:cubicBezTo>
                    <a:pt x="1896" y="336"/>
                    <a:pt x="1907" y="652"/>
                    <a:pt x="2147" y="696"/>
                  </a:cubicBezTo>
                  <a:cubicBezTo>
                    <a:pt x="2158" y="697"/>
                    <a:pt x="2168" y="698"/>
                    <a:pt x="2178" y="698"/>
                  </a:cubicBezTo>
                  <a:cubicBezTo>
                    <a:pt x="2426" y="698"/>
                    <a:pt x="1924" y="147"/>
                    <a:pt x="1482" y="42"/>
                  </a:cubicBezTo>
                  <a:cubicBezTo>
                    <a:pt x="1369" y="15"/>
                    <a:pt x="1240" y="1"/>
                    <a:pt x="1103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3738629" y="5001523"/>
              <a:ext cx="378710" cy="276987"/>
            </a:xfrm>
            <a:custGeom>
              <a:avLst/>
              <a:gdLst/>
              <a:ahLst/>
              <a:cxnLst/>
              <a:rect l="l" t="t" r="r" b="b"/>
              <a:pathLst>
                <a:path w="10387" h="7597" extrusionOk="0">
                  <a:moveTo>
                    <a:pt x="5155" y="1"/>
                  </a:moveTo>
                  <a:cubicBezTo>
                    <a:pt x="3215" y="1"/>
                    <a:pt x="1188" y="1919"/>
                    <a:pt x="1188" y="1919"/>
                  </a:cubicBezTo>
                  <a:cubicBezTo>
                    <a:pt x="1188" y="1919"/>
                    <a:pt x="717" y="944"/>
                    <a:pt x="539" y="944"/>
                  </a:cubicBezTo>
                  <a:cubicBezTo>
                    <a:pt x="511" y="944"/>
                    <a:pt x="490" y="968"/>
                    <a:pt x="480" y="1025"/>
                  </a:cubicBezTo>
                  <a:cubicBezTo>
                    <a:pt x="414" y="1428"/>
                    <a:pt x="818" y="1908"/>
                    <a:pt x="818" y="1908"/>
                  </a:cubicBezTo>
                  <a:cubicBezTo>
                    <a:pt x="818" y="1908"/>
                    <a:pt x="653" y="1884"/>
                    <a:pt x="471" y="1884"/>
                  </a:cubicBezTo>
                  <a:cubicBezTo>
                    <a:pt x="248" y="1884"/>
                    <a:pt x="0" y="1920"/>
                    <a:pt x="0" y="2082"/>
                  </a:cubicBezTo>
                  <a:cubicBezTo>
                    <a:pt x="0" y="2387"/>
                    <a:pt x="556" y="2540"/>
                    <a:pt x="556" y="2540"/>
                  </a:cubicBezTo>
                  <a:cubicBezTo>
                    <a:pt x="556" y="2540"/>
                    <a:pt x="578" y="3455"/>
                    <a:pt x="589" y="4502"/>
                  </a:cubicBezTo>
                  <a:cubicBezTo>
                    <a:pt x="600" y="5319"/>
                    <a:pt x="1210" y="6725"/>
                    <a:pt x="1482" y="7313"/>
                  </a:cubicBezTo>
                  <a:cubicBezTo>
                    <a:pt x="1559" y="7488"/>
                    <a:pt x="1602" y="7597"/>
                    <a:pt x="1602" y="7597"/>
                  </a:cubicBezTo>
                  <a:cubicBezTo>
                    <a:pt x="1602" y="7586"/>
                    <a:pt x="1602" y="7509"/>
                    <a:pt x="1602" y="7390"/>
                  </a:cubicBezTo>
                  <a:cubicBezTo>
                    <a:pt x="1602" y="7052"/>
                    <a:pt x="1613" y="6387"/>
                    <a:pt x="1700" y="6191"/>
                  </a:cubicBezTo>
                  <a:cubicBezTo>
                    <a:pt x="1820" y="5918"/>
                    <a:pt x="2583" y="4371"/>
                    <a:pt x="2561" y="4098"/>
                  </a:cubicBezTo>
                  <a:lnTo>
                    <a:pt x="2561" y="4098"/>
                  </a:lnTo>
                  <a:cubicBezTo>
                    <a:pt x="2561" y="4098"/>
                    <a:pt x="4316" y="5101"/>
                    <a:pt x="5460" y="5254"/>
                  </a:cubicBezTo>
                  <a:cubicBezTo>
                    <a:pt x="6045" y="5338"/>
                    <a:pt x="6475" y="5384"/>
                    <a:pt x="6733" y="5384"/>
                  </a:cubicBezTo>
                  <a:cubicBezTo>
                    <a:pt x="6976" y="5384"/>
                    <a:pt x="7065" y="5343"/>
                    <a:pt x="6986" y="5254"/>
                  </a:cubicBezTo>
                  <a:cubicBezTo>
                    <a:pt x="6823" y="5068"/>
                    <a:pt x="6681" y="4818"/>
                    <a:pt x="6681" y="4818"/>
                  </a:cubicBezTo>
                  <a:lnTo>
                    <a:pt x="6681" y="4818"/>
                  </a:lnTo>
                  <a:cubicBezTo>
                    <a:pt x="6681" y="4818"/>
                    <a:pt x="7329" y="5178"/>
                    <a:pt x="7750" y="5178"/>
                  </a:cubicBezTo>
                  <a:cubicBezTo>
                    <a:pt x="7792" y="5178"/>
                    <a:pt x="7832" y="5174"/>
                    <a:pt x="7869" y="5166"/>
                  </a:cubicBezTo>
                  <a:lnTo>
                    <a:pt x="8283" y="5068"/>
                  </a:lnTo>
                  <a:cubicBezTo>
                    <a:pt x="8283" y="5068"/>
                    <a:pt x="8719" y="6757"/>
                    <a:pt x="8860" y="6965"/>
                  </a:cubicBezTo>
                  <a:lnTo>
                    <a:pt x="8991" y="7161"/>
                  </a:lnTo>
                  <a:lnTo>
                    <a:pt x="8991" y="7597"/>
                  </a:lnTo>
                  <a:lnTo>
                    <a:pt x="9177" y="7597"/>
                  </a:lnTo>
                  <a:cubicBezTo>
                    <a:pt x="9242" y="7444"/>
                    <a:pt x="9318" y="7248"/>
                    <a:pt x="9394" y="7052"/>
                  </a:cubicBezTo>
                  <a:cubicBezTo>
                    <a:pt x="9536" y="6714"/>
                    <a:pt x="9667" y="6343"/>
                    <a:pt x="9754" y="6049"/>
                  </a:cubicBezTo>
                  <a:cubicBezTo>
                    <a:pt x="9972" y="5297"/>
                    <a:pt x="10386" y="3205"/>
                    <a:pt x="9863" y="2180"/>
                  </a:cubicBezTo>
                  <a:cubicBezTo>
                    <a:pt x="9209" y="916"/>
                    <a:pt x="6615" y="1"/>
                    <a:pt x="5155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2016948" y="4742079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0"/>
                  </a:moveTo>
                  <a:cubicBezTo>
                    <a:pt x="142" y="0"/>
                    <a:pt x="0" y="196"/>
                    <a:pt x="0" y="425"/>
                  </a:cubicBezTo>
                  <a:cubicBezTo>
                    <a:pt x="0" y="654"/>
                    <a:pt x="142" y="839"/>
                    <a:pt x="327" y="839"/>
                  </a:cubicBezTo>
                  <a:cubicBezTo>
                    <a:pt x="513" y="839"/>
                    <a:pt x="665" y="654"/>
                    <a:pt x="665" y="425"/>
                  </a:cubicBezTo>
                  <a:cubicBezTo>
                    <a:pt x="665" y="196"/>
                    <a:pt x="513" y="0"/>
                    <a:pt x="327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137336" y="4742079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0"/>
                  </a:moveTo>
                  <a:cubicBezTo>
                    <a:pt x="153" y="0"/>
                    <a:pt x="1" y="196"/>
                    <a:pt x="1" y="425"/>
                  </a:cubicBezTo>
                  <a:cubicBezTo>
                    <a:pt x="1" y="654"/>
                    <a:pt x="153" y="839"/>
                    <a:pt x="338" y="839"/>
                  </a:cubicBezTo>
                  <a:cubicBezTo>
                    <a:pt x="524" y="839"/>
                    <a:pt x="676" y="654"/>
                    <a:pt x="676" y="425"/>
                  </a:cubicBezTo>
                  <a:cubicBezTo>
                    <a:pt x="676" y="196"/>
                    <a:pt x="524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2004223" y="4792539"/>
              <a:ext cx="57279" cy="23881"/>
            </a:xfrm>
            <a:custGeom>
              <a:avLst/>
              <a:gdLst/>
              <a:ahLst/>
              <a:cxnLst/>
              <a:rect l="l" t="t" r="r" b="b"/>
              <a:pathLst>
                <a:path w="1571" h="655" extrusionOk="0">
                  <a:moveTo>
                    <a:pt x="785" y="0"/>
                  </a:moveTo>
                  <a:cubicBezTo>
                    <a:pt x="349" y="0"/>
                    <a:pt x="1" y="153"/>
                    <a:pt x="1" y="327"/>
                  </a:cubicBezTo>
                  <a:cubicBezTo>
                    <a:pt x="1" y="512"/>
                    <a:pt x="349" y="654"/>
                    <a:pt x="785" y="654"/>
                  </a:cubicBezTo>
                  <a:cubicBezTo>
                    <a:pt x="1210" y="654"/>
                    <a:pt x="1570" y="512"/>
                    <a:pt x="1570" y="327"/>
                  </a:cubicBezTo>
                  <a:cubicBezTo>
                    <a:pt x="1570" y="153"/>
                    <a:pt x="1210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125815" y="4790935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1"/>
                  </a:moveTo>
                  <a:cubicBezTo>
                    <a:pt x="349" y="1"/>
                    <a:pt x="1" y="142"/>
                    <a:pt x="1" y="328"/>
                  </a:cubicBezTo>
                  <a:cubicBezTo>
                    <a:pt x="1" y="502"/>
                    <a:pt x="349" y="644"/>
                    <a:pt x="785" y="644"/>
                  </a:cubicBezTo>
                  <a:cubicBezTo>
                    <a:pt x="1221" y="644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3735311" y="4016539"/>
              <a:ext cx="64133" cy="19105"/>
            </a:xfrm>
            <a:custGeom>
              <a:avLst/>
              <a:gdLst/>
              <a:ahLst/>
              <a:cxnLst/>
              <a:rect l="l" t="t" r="r" b="b"/>
              <a:pathLst>
                <a:path w="1759" h="524" extrusionOk="0">
                  <a:moveTo>
                    <a:pt x="1061" y="0"/>
                  </a:moveTo>
                  <a:cubicBezTo>
                    <a:pt x="843" y="0"/>
                    <a:pt x="494" y="327"/>
                    <a:pt x="375" y="327"/>
                  </a:cubicBezTo>
                  <a:cubicBezTo>
                    <a:pt x="326" y="323"/>
                    <a:pt x="249" y="317"/>
                    <a:pt x="180" y="317"/>
                  </a:cubicBezTo>
                  <a:cubicBezTo>
                    <a:pt x="81" y="317"/>
                    <a:pt x="0" y="330"/>
                    <a:pt x="59" y="382"/>
                  </a:cubicBezTo>
                  <a:cubicBezTo>
                    <a:pt x="59" y="382"/>
                    <a:pt x="201" y="524"/>
                    <a:pt x="299" y="524"/>
                  </a:cubicBezTo>
                  <a:cubicBezTo>
                    <a:pt x="302" y="524"/>
                    <a:pt x="306" y="524"/>
                    <a:pt x="309" y="523"/>
                  </a:cubicBezTo>
                  <a:cubicBezTo>
                    <a:pt x="410" y="523"/>
                    <a:pt x="681" y="279"/>
                    <a:pt x="989" y="279"/>
                  </a:cubicBezTo>
                  <a:cubicBezTo>
                    <a:pt x="1013" y="279"/>
                    <a:pt x="1037" y="280"/>
                    <a:pt x="1061" y="284"/>
                  </a:cubicBezTo>
                  <a:cubicBezTo>
                    <a:pt x="1336" y="311"/>
                    <a:pt x="1534" y="478"/>
                    <a:pt x="1636" y="478"/>
                  </a:cubicBezTo>
                  <a:cubicBezTo>
                    <a:pt x="1655" y="478"/>
                    <a:pt x="1670" y="472"/>
                    <a:pt x="1682" y="458"/>
                  </a:cubicBezTo>
                  <a:cubicBezTo>
                    <a:pt x="1759" y="360"/>
                    <a:pt x="1268" y="0"/>
                    <a:pt x="106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3893180" y="4013732"/>
              <a:ext cx="64170" cy="19142"/>
            </a:xfrm>
            <a:custGeom>
              <a:avLst/>
              <a:gdLst/>
              <a:ahLst/>
              <a:cxnLst/>
              <a:rect l="l" t="t" r="r" b="b"/>
              <a:pathLst>
                <a:path w="1760" h="525" extrusionOk="0">
                  <a:moveTo>
                    <a:pt x="709" y="1"/>
                  </a:moveTo>
                  <a:cubicBezTo>
                    <a:pt x="491" y="1"/>
                    <a:pt x="1" y="350"/>
                    <a:pt x="77" y="448"/>
                  </a:cubicBezTo>
                  <a:cubicBezTo>
                    <a:pt x="89" y="462"/>
                    <a:pt x="105" y="467"/>
                    <a:pt x="124" y="467"/>
                  </a:cubicBezTo>
                  <a:cubicBezTo>
                    <a:pt x="225" y="467"/>
                    <a:pt x="425" y="301"/>
                    <a:pt x="709" y="273"/>
                  </a:cubicBezTo>
                  <a:cubicBezTo>
                    <a:pt x="728" y="272"/>
                    <a:pt x="746" y="271"/>
                    <a:pt x="764" y="271"/>
                  </a:cubicBezTo>
                  <a:cubicBezTo>
                    <a:pt x="1070" y="271"/>
                    <a:pt x="1347" y="514"/>
                    <a:pt x="1450" y="524"/>
                  </a:cubicBezTo>
                  <a:cubicBezTo>
                    <a:pt x="1454" y="524"/>
                    <a:pt x="1457" y="525"/>
                    <a:pt x="1461" y="525"/>
                  </a:cubicBezTo>
                  <a:cubicBezTo>
                    <a:pt x="1568" y="525"/>
                    <a:pt x="1701" y="371"/>
                    <a:pt x="1701" y="371"/>
                  </a:cubicBezTo>
                  <a:cubicBezTo>
                    <a:pt x="1759" y="320"/>
                    <a:pt x="1679" y="306"/>
                    <a:pt x="1579" y="306"/>
                  </a:cubicBezTo>
                  <a:cubicBezTo>
                    <a:pt x="1511" y="306"/>
                    <a:pt x="1433" y="313"/>
                    <a:pt x="1385" y="317"/>
                  </a:cubicBezTo>
                  <a:cubicBezTo>
                    <a:pt x="1383" y="317"/>
                    <a:pt x="1381" y="317"/>
                    <a:pt x="1379" y="317"/>
                  </a:cubicBezTo>
                  <a:cubicBezTo>
                    <a:pt x="1253" y="317"/>
                    <a:pt x="913" y="1"/>
                    <a:pt x="70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1142398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42398" y="394938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1142398" y="402328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142398" y="380157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1142398" y="409718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1371655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1142398" y="387547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1295382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1295382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295382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95382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218708" y="4244993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295382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1295382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1218708" y="3801575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1142398" y="424499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1142398" y="4171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0"/>
                    <a:pt x="54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1218708" y="3875478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1218708" y="4097187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1218708" y="417109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1218708" y="4023284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1218708" y="431889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1218708" y="3949381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1600546" y="3801575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1600546" y="3949381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1600546" y="3875478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1600546" y="4023284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1600546" y="431889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1524237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1753493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1753493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1753493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1753493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1753493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1753493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1753493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1447964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1753493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1677220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5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1677220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5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1677220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1677220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1677220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1753493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1677220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1677220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6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1677220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6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1677220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5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1366915" y="4281161"/>
              <a:ext cx="472084" cy="997363"/>
            </a:xfrm>
            <a:custGeom>
              <a:avLst/>
              <a:gdLst/>
              <a:ahLst/>
              <a:cxnLst/>
              <a:rect l="l" t="t" r="r" b="b"/>
              <a:pathLst>
                <a:path w="12948" h="27355" extrusionOk="0">
                  <a:moveTo>
                    <a:pt x="7912" y="0"/>
                  </a:moveTo>
                  <a:cubicBezTo>
                    <a:pt x="7226" y="360"/>
                    <a:pt x="0" y="4229"/>
                    <a:pt x="87" y="11814"/>
                  </a:cubicBezTo>
                  <a:cubicBezTo>
                    <a:pt x="98" y="13231"/>
                    <a:pt x="371" y="26189"/>
                    <a:pt x="371" y="26189"/>
                  </a:cubicBezTo>
                  <a:lnTo>
                    <a:pt x="5013" y="27355"/>
                  </a:lnTo>
                  <a:lnTo>
                    <a:pt x="12609" y="27355"/>
                  </a:lnTo>
                  <a:lnTo>
                    <a:pt x="12609" y="19944"/>
                  </a:lnTo>
                  <a:lnTo>
                    <a:pt x="12947" y="17710"/>
                  </a:lnTo>
                  <a:lnTo>
                    <a:pt x="12947" y="6659"/>
                  </a:lnTo>
                  <a:lnTo>
                    <a:pt x="12947" y="3891"/>
                  </a:lnTo>
                  <a:lnTo>
                    <a:pt x="12805" y="2027"/>
                  </a:lnTo>
                  <a:lnTo>
                    <a:pt x="12609" y="1962"/>
                  </a:lnTo>
                  <a:cubicBezTo>
                    <a:pt x="11983" y="2309"/>
                    <a:pt x="11195" y="2622"/>
                    <a:pt x="10508" y="2622"/>
                  </a:cubicBezTo>
                  <a:cubicBezTo>
                    <a:pt x="10418" y="2622"/>
                    <a:pt x="10330" y="2616"/>
                    <a:pt x="10244" y="2605"/>
                  </a:cubicBezTo>
                  <a:cubicBezTo>
                    <a:pt x="8337" y="2343"/>
                    <a:pt x="7869" y="1025"/>
                    <a:pt x="7869" y="1025"/>
                  </a:cubicBezTo>
                  <a:lnTo>
                    <a:pt x="7912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1653777" y="4228696"/>
              <a:ext cx="212635" cy="148064"/>
            </a:xfrm>
            <a:custGeom>
              <a:avLst/>
              <a:gdLst/>
              <a:ahLst/>
              <a:cxnLst/>
              <a:rect l="l" t="t" r="r" b="b"/>
              <a:pathLst>
                <a:path w="5832" h="4061" extrusionOk="0">
                  <a:moveTo>
                    <a:pt x="5624" y="1"/>
                  </a:moveTo>
                  <a:cubicBezTo>
                    <a:pt x="5352" y="306"/>
                    <a:pt x="5046" y="578"/>
                    <a:pt x="4730" y="807"/>
                  </a:cubicBezTo>
                  <a:cubicBezTo>
                    <a:pt x="4240" y="1167"/>
                    <a:pt x="3728" y="1407"/>
                    <a:pt x="3314" y="1439"/>
                  </a:cubicBezTo>
                  <a:cubicBezTo>
                    <a:pt x="3261" y="1444"/>
                    <a:pt x="3206" y="1446"/>
                    <a:pt x="3148" y="1446"/>
                  </a:cubicBezTo>
                  <a:cubicBezTo>
                    <a:pt x="2261" y="1446"/>
                    <a:pt x="877" y="902"/>
                    <a:pt x="110" y="175"/>
                  </a:cubicBezTo>
                  <a:lnTo>
                    <a:pt x="44" y="1439"/>
                  </a:lnTo>
                  <a:lnTo>
                    <a:pt x="1" y="2464"/>
                  </a:lnTo>
                  <a:cubicBezTo>
                    <a:pt x="1" y="2464"/>
                    <a:pt x="469" y="3782"/>
                    <a:pt x="2376" y="4044"/>
                  </a:cubicBezTo>
                  <a:cubicBezTo>
                    <a:pt x="2462" y="4055"/>
                    <a:pt x="2550" y="4061"/>
                    <a:pt x="2640" y="4061"/>
                  </a:cubicBezTo>
                  <a:cubicBezTo>
                    <a:pt x="3327" y="4061"/>
                    <a:pt x="4114" y="3748"/>
                    <a:pt x="4730" y="3401"/>
                  </a:cubicBezTo>
                  <a:cubicBezTo>
                    <a:pt x="5373" y="3052"/>
                    <a:pt x="5831" y="2671"/>
                    <a:pt x="5831" y="2562"/>
                  </a:cubicBezTo>
                  <a:cubicBezTo>
                    <a:pt x="5831" y="2507"/>
                    <a:pt x="5809" y="2170"/>
                    <a:pt x="5766" y="1690"/>
                  </a:cubicBezTo>
                  <a:cubicBezTo>
                    <a:pt x="5733" y="1211"/>
                    <a:pt x="5679" y="600"/>
                    <a:pt x="5624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1657751" y="4188991"/>
              <a:ext cx="201113" cy="92463"/>
            </a:xfrm>
            <a:custGeom>
              <a:avLst/>
              <a:gdLst/>
              <a:ahLst/>
              <a:cxnLst/>
              <a:rect l="l" t="t" r="r" b="b"/>
              <a:pathLst>
                <a:path w="5516" h="2536" extrusionOk="0">
                  <a:moveTo>
                    <a:pt x="5428" y="0"/>
                  </a:moveTo>
                  <a:cubicBezTo>
                    <a:pt x="5177" y="272"/>
                    <a:pt x="4905" y="512"/>
                    <a:pt x="4621" y="708"/>
                  </a:cubicBezTo>
                  <a:cubicBezTo>
                    <a:pt x="4131" y="1068"/>
                    <a:pt x="3619" y="1308"/>
                    <a:pt x="3205" y="1340"/>
                  </a:cubicBezTo>
                  <a:cubicBezTo>
                    <a:pt x="3151" y="1345"/>
                    <a:pt x="3096" y="1348"/>
                    <a:pt x="3038" y="1348"/>
                  </a:cubicBezTo>
                  <a:cubicBezTo>
                    <a:pt x="2173" y="1348"/>
                    <a:pt x="831" y="825"/>
                    <a:pt x="55" y="120"/>
                  </a:cubicBezTo>
                  <a:lnTo>
                    <a:pt x="1" y="1264"/>
                  </a:lnTo>
                  <a:cubicBezTo>
                    <a:pt x="768" y="1991"/>
                    <a:pt x="2152" y="2535"/>
                    <a:pt x="3039" y="2535"/>
                  </a:cubicBezTo>
                  <a:cubicBezTo>
                    <a:pt x="3097" y="2535"/>
                    <a:pt x="3152" y="2533"/>
                    <a:pt x="3205" y="2528"/>
                  </a:cubicBezTo>
                  <a:cubicBezTo>
                    <a:pt x="3619" y="2496"/>
                    <a:pt x="4131" y="2256"/>
                    <a:pt x="4621" y="1896"/>
                  </a:cubicBezTo>
                  <a:cubicBezTo>
                    <a:pt x="4937" y="1667"/>
                    <a:pt x="5243" y="1395"/>
                    <a:pt x="5515" y="1090"/>
                  </a:cubicBezTo>
                  <a:cubicBezTo>
                    <a:pt x="5493" y="817"/>
                    <a:pt x="5471" y="556"/>
                    <a:pt x="5450" y="305"/>
                  </a:cubicBezTo>
                  <a:cubicBezTo>
                    <a:pt x="5439" y="196"/>
                    <a:pt x="5439" y="98"/>
                    <a:pt x="5428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1659756" y="4139698"/>
              <a:ext cx="2406" cy="53669"/>
            </a:xfrm>
            <a:custGeom>
              <a:avLst/>
              <a:gdLst/>
              <a:ahLst/>
              <a:cxnLst/>
              <a:rect l="l" t="t" r="r" b="b"/>
              <a:pathLst>
                <a:path w="66" h="1472" extrusionOk="0">
                  <a:moveTo>
                    <a:pt x="65" y="1"/>
                  </a:moveTo>
                  <a:lnTo>
                    <a:pt x="0" y="1472"/>
                  </a:lnTo>
                  <a:lnTo>
                    <a:pt x="0" y="147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1662126" y="4139698"/>
              <a:ext cx="104130" cy="2443"/>
            </a:xfrm>
            <a:custGeom>
              <a:avLst/>
              <a:gdLst/>
              <a:ahLst/>
              <a:cxnLst/>
              <a:rect l="l" t="t" r="r" b="b"/>
              <a:pathLst>
                <a:path w="2856" h="67" extrusionOk="0">
                  <a:moveTo>
                    <a:pt x="2856" y="6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1551253" y="3673931"/>
              <a:ext cx="535269" cy="386367"/>
            </a:xfrm>
            <a:custGeom>
              <a:avLst/>
              <a:gdLst/>
              <a:ahLst/>
              <a:cxnLst/>
              <a:rect l="l" t="t" r="r" b="b"/>
              <a:pathLst>
                <a:path w="14681" h="10597" extrusionOk="0">
                  <a:moveTo>
                    <a:pt x="6427" y="0"/>
                  </a:moveTo>
                  <a:cubicBezTo>
                    <a:pt x="6318" y="0"/>
                    <a:pt x="6200" y="4"/>
                    <a:pt x="6071" y="14"/>
                  </a:cubicBezTo>
                  <a:cubicBezTo>
                    <a:pt x="4011" y="156"/>
                    <a:pt x="3554" y="1453"/>
                    <a:pt x="3554" y="1453"/>
                  </a:cubicBezTo>
                  <a:cubicBezTo>
                    <a:pt x="3554" y="1453"/>
                    <a:pt x="2224" y="1485"/>
                    <a:pt x="1330" y="2335"/>
                  </a:cubicBezTo>
                  <a:cubicBezTo>
                    <a:pt x="143" y="3458"/>
                    <a:pt x="1" y="5812"/>
                    <a:pt x="611" y="7817"/>
                  </a:cubicBezTo>
                  <a:cubicBezTo>
                    <a:pt x="717" y="7738"/>
                    <a:pt x="830" y="7695"/>
                    <a:pt x="945" y="7695"/>
                  </a:cubicBezTo>
                  <a:cubicBezTo>
                    <a:pt x="1019" y="7695"/>
                    <a:pt x="1094" y="7713"/>
                    <a:pt x="1167" y="7752"/>
                  </a:cubicBezTo>
                  <a:cubicBezTo>
                    <a:pt x="1189" y="7763"/>
                    <a:pt x="1211" y="7763"/>
                    <a:pt x="1221" y="7773"/>
                  </a:cubicBezTo>
                  <a:lnTo>
                    <a:pt x="1614" y="9855"/>
                  </a:lnTo>
                  <a:cubicBezTo>
                    <a:pt x="1614" y="9855"/>
                    <a:pt x="2191" y="7730"/>
                    <a:pt x="1810" y="6204"/>
                  </a:cubicBezTo>
                  <a:lnTo>
                    <a:pt x="1810" y="6204"/>
                  </a:lnTo>
                  <a:cubicBezTo>
                    <a:pt x="1810" y="6204"/>
                    <a:pt x="4350" y="7078"/>
                    <a:pt x="6064" y="7078"/>
                  </a:cubicBezTo>
                  <a:cubicBezTo>
                    <a:pt x="6114" y="7078"/>
                    <a:pt x="6164" y="7077"/>
                    <a:pt x="6213" y="7076"/>
                  </a:cubicBezTo>
                  <a:cubicBezTo>
                    <a:pt x="7335" y="7043"/>
                    <a:pt x="7226" y="6172"/>
                    <a:pt x="7226" y="6171"/>
                  </a:cubicBezTo>
                  <a:lnTo>
                    <a:pt x="7226" y="6171"/>
                  </a:lnTo>
                  <a:cubicBezTo>
                    <a:pt x="7226" y="6171"/>
                    <a:pt x="7346" y="6335"/>
                    <a:pt x="7542" y="6553"/>
                  </a:cubicBezTo>
                  <a:cubicBezTo>
                    <a:pt x="7913" y="6973"/>
                    <a:pt x="8547" y="7559"/>
                    <a:pt x="9098" y="7559"/>
                  </a:cubicBezTo>
                  <a:cubicBezTo>
                    <a:pt x="9162" y="7559"/>
                    <a:pt x="9225" y="7551"/>
                    <a:pt x="9286" y="7534"/>
                  </a:cubicBezTo>
                  <a:cubicBezTo>
                    <a:pt x="9286" y="7534"/>
                    <a:pt x="9439" y="10051"/>
                    <a:pt x="9689" y="10596"/>
                  </a:cubicBezTo>
                  <a:lnTo>
                    <a:pt x="9951" y="8362"/>
                  </a:lnTo>
                  <a:cubicBezTo>
                    <a:pt x="10171" y="8235"/>
                    <a:pt x="10360" y="8180"/>
                    <a:pt x="10521" y="8180"/>
                  </a:cubicBezTo>
                  <a:cubicBezTo>
                    <a:pt x="10773" y="8180"/>
                    <a:pt x="10954" y="8315"/>
                    <a:pt x="11073" y="8514"/>
                  </a:cubicBezTo>
                  <a:cubicBezTo>
                    <a:pt x="11531" y="7784"/>
                    <a:pt x="12000" y="6989"/>
                    <a:pt x="12316" y="6313"/>
                  </a:cubicBezTo>
                  <a:cubicBezTo>
                    <a:pt x="13144" y="4558"/>
                    <a:pt x="12000" y="3676"/>
                    <a:pt x="12000" y="3676"/>
                  </a:cubicBezTo>
                  <a:cubicBezTo>
                    <a:pt x="12000" y="3676"/>
                    <a:pt x="14681" y="1987"/>
                    <a:pt x="12588" y="820"/>
                  </a:cubicBezTo>
                  <a:cubicBezTo>
                    <a:pt x="11939" y="457"/>
                    <a:pt x="11219" y="332"/>
                    <a:pt x="10532" y="332"/>
                  </a:cubicBezTo>
                  <a:cubicBezTo>
                    <a:pt x="8995" y="332"/>
                    <a:pt x="7630" y="962"/>
                    <a:pt x="7630" y="962"/>
                  </a:cubicBezTo>
                  <a:cubicBezTo>
                    <a:pt x="7630" y="962"/>
                    <a:pt x="7782" y="613"/>
                    <a:pt x="7542" y="330"/>
                  </a:cubicBezTo>
                  <a:cubicBezTo>
                    <a:pt x="7393" y="153"/>
                    <a:pt x="7069" y="0"/>
                    <a:pt x="6427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1547279" y="3898921"/>
              <a:ext cx="357272" cy="339370"/>
            </a:xfrm>
            <a:custGeom>
              <a:avLst/>
              <a:gdLst/>
              <a:ahLst/>
              <a:cxnLst/>
              <a:rect l="l" t="t" r="r" b="b"/>
              <a:pathLst>
                <a:path w="9799" h="9308" extrusionOk="0">
                  <a:moveTo>
                    <a:pt x="4142" y="2769"/>
                  </a:moveTo>
                  <a:cubicBezTo>
                    <a:pt x="4872" y="2769"/>
                    <a:pt x="5428" y="3477"/>
                    <a:pt x="5352" y="3608"/>
                  </a:cubicBezTo>
                  <a:cubicBezTo>
                    <a:pt x="5344" y="3621"/>
                    <a:pt x="5333" y="3627"/>
                    <a:pt x="5317" y="3627"/>
                  </a:cubicBezTo>
                  <a:cubicBezTo>
                    <a:pt x="5194" y="3627"/>
                    <a:pt x="4829" y="3245"/>
                    <a:pt x="4311" y="3245"/>
                  </a:cubicBezTo>
                  <a:cubicBezTo>
                    <a:pt x="4256" y="3245"/>
                    <a:pt x="4200" y="3250"/>
                    <a:pt x="4142" y="3259"/>
                  </a:cubicBezTo>
                  <a:cubicBezTo>
                    <a:pt x="3592" y="3355"/>
                    <a:pt x="2965" y="3759"/>
                    <a:pt x="2816" y="3759"/>
                  </a:cubicBezTo>
                  <a:cubicBezTo>
                    <a:pt x="2779" y="3759"/>
                    <a:pt x="2771" y="3734"/>
                    <a:pt x="2802" y="3673"/>
                  </a:cubicBezTo>
                  <a:cubicBezTo>
                    <a:pt x="2802" y="3673"/>
                    <a:pt x="3412" y="2769"/>
                    <a:pt x="4142" y="2769"/>
                  </a:cubicBezTo>
                  <a:close/>
                  <a:moveTo>
                    <a:pt x="7651" y="2769"/>
                  </a:moveTo>
                  <a:cubicBezTo>
                    <a:pt x="8371" y="2790"/>
                    <a:pt x="8970" y="3673"/>
                    <a:pt x="8970" y="3673"/>
                  </a:cubicBezTo>
                  <a:cubicBezTo>
                    <a:pt x="9001" y="3735"/>
                    <a:pt x="8993" y="3760"/>
                    <a:pt x="8955" y="3760"/>
                  </a:cubicBezTo>
                  <a:cubicBezTo>
                    <a:pt x="8806" y="3760"/>
                    <a:pt x="8191" y="3366"/>
                    <a:pt x="7651" y="3270"/>
                  </a:cubicBezTo>
                  <a:cubicBezTo>
                    <a:pt x="7651" y="3270"/>
                    <a:pt x="7640" y="3270"/>
                    <a:pt x="7630" y="3259"/>
                  </a:cubicBezTo>
                  <a:cubicBezTo>
                    <a:pt x="7573" y="3250"/>
                    <a:pt x="7517" y="3246"/>
                    <a:pt x="7464" y="3246"/>
                  </a:cubicBezTo>
                  <a:cubicBezTo>
                    <a:pt x="6948" y="3246"/>
                    <a:pt x="6583" y="3629"/>
                    <a:pt x="6457" y="3629"/>
                  </a:cubicBezTo>
                  <a:cubicBezTo>
                    <a:pt x="6440" y="3629"/>
                    <a:pt x="6428" y="3623"/>
                    <a:pt x="6420" y="3608"/>
                  </a:cubicBezTo>
                  <a:cubicBezTo>
                    <a:pt x="6344" y="3477"/>
                    <a:pt x="6899" y="2769"/>
                    <a:pt x="7630" y="2769"/>
                  </a:cubicBezTo>
                  <a:close/>
                  <a:moveTo>
                    <a:pt x="4131" y="3760"/>
                  </a:moveTo>
                  <a:cubicBezTo>
                    <a:pt x="4338" y="3760"/>
                    <a:pt x="4513" y="3967"/>
                    <a:pt x="4513" y="4229"/>
                  </a:cubicBezTo>
                  <a:cubicBezTo>
                    <a:pt x="4513" y="4490"/>
                    <a:pt x="4338" y="4697"/>
                    <a:pt x="4131" y="4697"/>
                  </a:cubicBezTo>
                  <a:cubicBezTo>
                    <a:pt x="3924" y="4697"/>
                    <a:pt x="3750" y="4490"/>
                    <a:pt x="3750" y="4229"/>
                  </a:cubicBezTo>
                  <a:cubicBezTo>
                    <a:pt x="3750" y="3967"/>
                    <a:pt x="3924" y="3760"/>
                    <a:pt x="4131" y="3760"/>
                  </a:cubicBezTo>
                  <a:close/>
                  <a:moveTo>
                    <a:pt x="7531" y="3760"/>
                  </a:moveTo>
                  <a:cubicBezTo>
                    <a:pt x="7575" y="3760"/>
                    <a:pt x="7619" y="3771"/>
                    <a:pt x="7651" y="3793"/>
                  </a:cubicBezTo>
                  <a:cubicBezTo>
                    <a:pt x="7804" y="3847"/>
                    <a:pt x="7913" y="4022"/>
                    <a:pt x="7913" y="4229"/>
                  </a:cubicBezTo>
                  <a:cubicBezTo>
                    <a:pt x="7913" y="4436"/>
                    <a:pt x="7804" y="4610"/>
                    <a:pt x="7651" y="4676"/>
                  </a:cubicBezTo>
                  <a:cubicBezTo>
                    <a:pt x="7619" y="4687"/>
                    <a:pt x="7575" y="4697"/>
                    <a:pt x="7531" y="4697"/>
                  </a:cubicBezTo>
                  <a:cubicBezTo>
                    <a:pt x="7324" y="4697"/>
                    <a:pt x="7161" y="4490"/>
                    <a:pt x="7161" y="4229"/>
                  </a:cubicBezTo>
                  <a:cubicBezTo>
                    <a:pt x="7161" y="3967"/>
                    <a:pt x="7324" y="3760"/>
                    <a:pt x="7531" y="3760"/>
                  </a:cubicBezTo>
                  <a:close/>
                  <a:moveTo>
                    <a:pt x="6006" y="3826"/>
                  </a:moveTo>
                  <a:cubicBezTo>
                    <a:pt x="6006" y="3826"/>
                    <a:pt x="7030" y="6169"/>
                    <a:pt x="6856" y="6398"/>
                  </a:cubicBezTo>
                  <a:cubicBezTo>
                    <a:pt x="6758" y="6507"/>
                    <a:pt x="6431" y="6616"/>
                    <a:pt x="6169" y="6681"/>
                  </a:cubicBezTo>
                  <a:cubicBezTo>
                    <a:pt x="6104" y="6681"/>
                    <a:pt x="6049" y="6681"/>
                    <a:pt x="6006" y="6670"/>
                  </a:cubicBezTo>
                  <a:cubicBezTo>
                    <a:pt x="5810" y="6616"/>
                    <a:pt x="6496" y="6517"/>
                    <a:pt x="6594" y="6278"/>
                  </a:cubicBezTo>
                  <a:cubicBezTo>
                    <a:pt x="6703" y="6038"/>
                    <a:pt x="6006" y="3826"/>
                    <a:pt x="6006" y="3826"/>
                  </a:cubicBezTo>
                  <a:close/>
                  <a:moveTo>
                    <a:pt x="7082" y="7230"/>
                  </a:moveTo>
                  <a:cubicBezTo>
                    <a:pt x="7097" y="7230"/>
                    <a:pt x="7105" y="7236"/>
                    <a:pt x="7106" y="7248"/>
                  </a:cubicBezTo>
                  <a:cubicBezTo>
                    <a:pt x="7117" y="7346"/>
                    <a:pt x="6725" y="7662"/>
                    <a:pt x="6147" y="7727"/>
                  </a:cubicBezTo>
                  <a:cubicBezTo>
                    <a:pt x="6079" y="7736"/>
                    <a:pt x="6011" y="7740"/>
                    <a:pt x="5944" y="7740"/>
                  </a:cubicBezTo>
                  <a:cubicBezTo>
                    <a:pt x="5452" y="7740"/>
                    <a:pt x="5039" y="7514"/>
                    <a:pt x="4981" y="7389"/>
                  </a:cubicBezTo>
                  <a:cubicBezTo>
                    <a:pt x="4965" y="7351"/>
                    <a:pt x="4973" y="7337"/>
                    <a:pt x="4993" y="7337"/>
                  </a:cubicBezTo>
                  <a:cubicBezTo>
                    <a:pt x="5043" y="7337"/>
                    <a:pt x="5170" y="7421"/>
                    <a:pt x="5232" y="7444"/>
                  </a:cubicBezTo>
                  <a:cubicBezTo>
                    <a:pt x="5232" y="7444"/>
                    <a:pt x="5418" y="7550"/>
                    <a:pt x="5790" y="7550"/>
                  </a:cubicBezTo>
                  <a:cubicBezTo>
                    <a:pt x="5894" y="7550"/>
                    <a:pt x="6013" y="7542"/>
                    <a:pt x="6147" y="7520"/>
                  </a:cubicBezTo>
                  <a:cubicBezTo>
                    <a:pt x="6663" y="7436"/>
                    <a:pt x="6994" y="7230"/>
                    <a:pt x="7082" y="7230"/>
                  </a:cubicBezTo>
                  <a:close/>
                  <a:moveTo>
                    <a:pt x="7335" y="0"/>
                  </a:moveTo>
                  <a:cubicBezTo>
                    <a:pt x="7335" y="1"/>
                    <a:pt x="7444" y="872"/>
                    <a:pt x="6322" y="905"/>
                  </a:cubicBezTo>
                  <a:cubicBezTo>
                    <a:pt x="6273" y="906"/>
                    <a:pt x="6223" y="907"/>
                    <a:pt x="6173" y="907"/>
                  </a:cubicBezTo>
                  <a:cubicBezTo>
                    <a:pt x="4459" y="907"/>
                    <a:pt x="1919" y="33"/>
                    <a:pt x="1919" y="33"/>
                  </a:cubicBezTo>
                  <a:lnTo>
                    <a:pt x="1919" y="33"/>
                  </a:lnTo>
                  <a:cubicBezTo>
                    <a:pt x="2300" y="1559"/>
                    <a:pt x="1723" y="3684"/>
                    <a:pt x="1723" y="3684"/>
                  </a:cubicBezTo>
                  <a:lnTo>
                    <a:pt x="1330" y="1602"/>
                  </a:lnTo>
                  <a:cubicBezTo>
                    <a:pt x="1320" y="1592"/>
                    <a:pt x="1298" y="1592"/>
                    <a:pt x="1276" y="1581"/>
                  </a:cubicBezTo>
                  <a:cubicBezTo>
                    <a:pt x="1203" y="1542"/>
                    <a:pt x="1128" y="1524"/>
                    <a:pt x="1054" y="1524"/>
                  </a:cubicBezTo>
                  <a:cubicBezTo>
                    <a:pt x="939" y="1524"/>
                    <a:pt x="826" y="1567"/>
                    <a:pt x="720" y="1646"/>
                  </a:cubicBezTo>
                  <a:cubicBezTo>
                    <a:pt x="295" y="1962"/>
                    <a:pt x="1" y="2812"/>
                    <a:pt x="219" y="3433"/>
                  </a:cubicBezTo>
                  <a:cubicBezTo>
                    <a:pt x="491" y="4218"/>
                    <a:pt x="1570" y="4654"/>
                    <a:pt x="1854" y="4752"/>
                  </a:cubicBezTo>
                  <a:cubicBezTo>
                    <a:pt x="2137" y="6092"/>
                    <a:pt x="2475" y="7411"/>
                    <a:pt x="2813" y="7803"/>
                  </a:cubicBezTo>
                  <a:cubicBezTo>
                    <a:pt x="2889" y="7902"/>
                    <a:pt x="2987" y="7989"/>
                    <a:pt x="3085" y="8076"/>
                  </a:cubicBezTo>
                  <a:cubicBezTo>
                    <a:pt x="3859" y="8784"/>
                    <a:pt x="5210" y="9307"/>
                    <a:pt x="6082" y="9307"/>
                  </a:cubicBezTo>
                  <a:cubicBezTo>
                    <a:pt x="6137" y="9307"/>
                    <a:pt x="6191" y="9307"/>
                    <a:pt x="6235" y="9296"/>
                  </a:cubicBezTo>
                  <a:cubicBezTo>
                    <a:pt x="6649" y="9264"/>
                    <a:pt x="7161" y="9024"/>
                    <a:pt x="7651" y="8664"/>
                  </a:cubicBezTo>
                  <a:cubicBezTo>
                    <a:pt x="7935" y="8468"/>
                    <a:pt x="8207" y="8218"/>
                    <a:pt x="8458" y="7956"/>
                  </a:cubicBezTo>
                  <a:cubicBezTo>
                    <a:pt x="8796" y="7596"/>
                    <a:pt x="9090" y="7193"/>
                    <a:pt x="9286" y="6768"/>
                  </a:cubicBezTo>
                  <a:cubicBezTo>
                    <a:pt x="9493" y="6332"/>
                    <a:pt x="9646" y="5591"/>
                    <a:pt x="9777" y="4828"/>
                  </a:cubicBezTo>
                  <a:lnTo>
                    <a:pt x="9777" y="4828"/>
                  </a:lnTo>
                  <a:cubicBezTo>
                    <a:pt x="9755" y="4839"/>
                    <a:pt x="9744" y="4839"/>
                    <a:pt x="9744" y="4839"/>
                  </a:cubicBezTo>
                  <a:lnTo>
                    <a:pt x="9798" y="4425"/>
                  </a:lnTo>
                  <a:cubicBezTo>
                    <a:pt x="9548" y="3880"/>
                    <a:pt x="9395" y="1363"/>
                    <a:pt x="9395" y="1363"/>
                  </a:cubicBezTo>
                  <a:cubicBezTo>
                    <a:pt x="9334" y="1380"/>
                    <a:pt x="9271" y="1388"/>
                    <a:pt x="9207" y="1388"/>
                  </a:cubicBezTo>
                  <a:cubicBezTo>
                    <a:pt x="8656" y="1388"/>
                    <a:pt x="8022" y="802"/>
                    <a:pt x="7651" y="382"/>
                  </a:cubicBezTo>
                  <a:cubicBezTo>
                    <a:pt x="7455" y="16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1648308" y="3999841"/>
              <a:ext cx="96911" cy="36132"/>
            </a:xfrm>
            <a:custGeom>
              <a:avLst/>
              <a:gdLst/>
              <a:ahLst/>
              <a:cxnLst/>
              <a:rect l="l" t="t" r="r" b="b"/>
              <a:pathLst>
                <a:path w="2658" h="991" extrusionOk="0">
                  <a:moveTo>
                    <a:pt x="1371" y="1"/>
                  </a:moveTo>
                  <a:cubicBezTo>
                    <a:pt x="641" y="1"/>
                    <a:pt x="31" y="905"/>
                    <a:pt x="31" y="905"/>
                  </a:cubicBezTo>
                  <a:cubicBezTo>
                    <a:pt x="0" y="966"/>
                    <a:pt x="8" y="991"/>
                    <a:pt x="45" y="991"/>
                  </a:cubicBezTo>
                  <a:cubicBezTo>
                    <a:pt x="194" y="991"/>
                    <a:pt x="821" y="587"/>
                    <a:pt x="1371" y="491"/>
                  </a:cubicBezTo>
                  <a:cubicBezTo>
                    <a:pt x="1428" y="482"/>
                    <a:pt x="1483" y="478"/>
                    <a:pt x="1537" y="478"/>
                  </a:cubicBezTo>
                  <a:cubicBezTo>
                    <a:pt x="2053" y="478"/>
                    <a:pt x="2417" y="861"/>
                    <a:pt x="2544" y="861"/>
                  </a:cubicBezTo>
                  <a:cubicBezTo>
                    <a:pt x="2560" y="861"/>
                    <a:pt x="2573" y="855"/>
                    <a:pt x="2581" y="840"/>
                  </a:cubicBezTo>
                  <a:cubicBezTo>
                    <a:pt x="2657" y="709"/>
                    <a:pt x="2101" y="1"/>
                    <a:pt x="1371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1778540" y="3999841"/>
              <a:ext cx="96911" cy="36168"/>
            </a:xfrm>
            <a:custGeom>
              <a:avLst/>
              <a:gdLst/>
              <a:ahLst/>
              <a:cxnLst/>
              <a:rect l="l" t="t" r="r" b="b"/>
              <a:pathLst>
                <a:path w="2658" h="992" extrusionOk="0">
                  <a:moveTo>
                    <a:pt x="1287" y="1"/>
                  </a:moveTo>
                  <a:cubicBezTo>
                    <a:pt x="556" y="1"/>
                    <a:pt x="1" y="709"/>
                    <a:pt x="77" y="840"/>
                  </a:cubicBezTo>
                  <a:cubicBezTo>
                    <a:pt x="85" y="855"/>
                    <a:pt x="97" y="861"/>
                    <a:pt x="114" y="861"/>
                  </a:cubicBezTo>
                  <a:cubicBezTo>
                    <a:pt x="240" y="861"/>
                    <a:pt x="605" y="478"/>
                    <a:pt x="1121" y="478"/>
                  </a:cubicBezTo>
                  <a:cubicBezTo>
                    <a:pt x="1174" y="478"/>
                    <a:pt x="1230" y="482"/>
                    <a:pt x="1287" y="491"/>
                  </a:cubicBezTo>
                  <a:cubicBezTo>
                    <a:pt x="1297" y="502"/>
                    <a:pt x="1308" y="502"/>
                    <a:pt x="1308" y="502"/>
                  </a:cubicBezTo>
                  <a:cubicBezTo>
                    <a:pt x="1848" y="598"/>
                    <a:pt x="2463" y="992"/>
                    <a:pt x="2612" y="992"/>
                  </a:cubicBezTo>
                  <a:cubicBezTo>
                    <a:pt x="2650" y="992"/>
                    <a:pt x="2658" y="967"/>
                    <a:pt x="2627" y="905"/>
                  </a:cubicBezTo>
                  <a:cubicBezTo>
                    <a:pt x="2627" y="905"/>
                    <a:pt x="2028" y="22"/>
                    <a:pt x="1308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1728299" y="4162486"/>
              <a:ext cx="78498" cy="18668"/>
            </a:xfrm>
            <a:custGeom>
              <a:avLst/>
              <a:gdLst/>
              <a:ahLst/>
              <a:cxnLst/>
              <a:rect l="l" t="t" r="r" b="b"/>
              <a:pathLst>
                <a:path w="2153" h="512" extrusionOk="0">
                  <a:moveTo>
                    <a:pt x="2116" y="1"/>
                  </a:moveTo>
                  <a:cubicBezTo>
                    <a:pt x="2025" y="1"/>
                    <a:pt x="1696" y="198"/>
                    <a:pt x="1182" y="291"/>
                  </a:cubicBezTo>
                  <a:cubicBezTo>
                    <a:pt x="1048" y="313"/>
                    <a:pt x="929" y="321"/>
                    <a:pt x="825" y="321"/>
                  </a:cubicBezTo>
                  <a:cubicBezTo>
                    <a:pt x="453" y="321"/>
                    <a:pt x="267" y="215"/>
                    <a:pt x="267" y="215"/>
                  </a:cubicBezTo>
                  <a:cubicBezTo>
                    <a:pt x="205" y="192"/>
                    <a:pt x="79" y="103"/>
                    <a:pt x="29" y="103"/>
                  </a:cubicBezTo>
                  <a:cubicBezTo>
                    <a:pt x="8" y="103"/>
                    <a:pt x="0" y="119"/>
                    <a:pt x="16" y="160"/>
                  </a:cubicBezTo>
                  <a:cubicBezTo>
                    <a:pt x="74" y="285"/>
                    <a:pt x="487" y="511"/>
                    <a:pt x="979" y="511"/>
                  </a:cubicBezTo>
                  <a:cubicBezTo>
                    <a:pt x="1046" y="511"/>
                    <a:pt x="1114" y="507"/>
                    <a:pt x="1182" y="498"/>
                  </a:cubicBezTo>
                  <a:cubicBezTo>
                    <a:pt x="1760" y="422"/>
                    <a:pt x="2152" y="117"/>
                    <a:pt x="2141" y="19"/>
                  </a:cubicBezTo>
                  <a:cubicBezTo>
                    <a:pt x="2140" y="6"/>
                    <a:pt x="2131" y="1"/>
                    <a:pt x="211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1683965" y="403600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75" y="0"/>
                    <a:pt x="1" y="207"/>
                    <a:pt x="1" y="469"/>
                  </a:cubicBezTo>
                  <a:cubicBezTo>
                    <a:pt x="1" y="730"/>
                    <a:pt x="175" y="937"/>
                    <a:pt x="382" y="937"/>
                  </a:cubicBezTo>
                  <a:cubicBezTo>
                    <a:pt x="589" y="937"/>
                    <a:pt x="764" y="730"/>
                    <a:pt x="764" y="469"/>
                  </a:cubicBezTo>
                  <a:cubicBezTo>
                    <a:pt x="764" y="207"/>
                    <a:pt x="589" y="0"/>
                    <a:pt x="38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1808328" y="4036008"/>
              <a:ext cx="27454" cy="34199"/>
            </a:xfrm>
            <a:custGeom>
              <a:avLst/>
              <a:gdLst/>
              <a:ahLst/>
              <a:cxnLst/>
              <a:rect l="l" t="t" r="r" b="b"/>
              <a:pathLst>
                <a:path w="753" h="938" extrusionOk="0">
                  <a:moveTo>
                    <a:pt x="371" y="0"/>
                  </a:moveTo>
                  <a:cubicBezTo>
                    <a:pt x="164" y="0"/>
                    <a:pt x="1" y="207"/>
                    <a:pt x="1" y="469"/>
                  </a:cubicBezTo>
                  <a:cubicBezTo>
                    <a:pt x="1" y="730"/>
                    <a:pt x="164" y="937"/>
                    <a:pt x="371" y="937"/>
                  </a:cubicBezTo>
                  <a:cubicBezTo>
                    <a:pt x="415" y="937"/>
                    <a:pt x="459" y="927"/>
                    <a:pt x="491" y="916"/>
                  </a:cubicBezTo>
                  <a:cubicBezTo>
                    <a:pt x="644" y="850"/>
                    <a:pt x="753" y="676"/>
                    <a:pt x="753" y="469"/>
                  </a:cubicBezTo>
                  <a:cubicBezTo>
                    <a:pt x="753" y="262"/>
                    <a:pt x="644" y="87"/>
                    <a:pt x="491" y="33"/>
                  </a:cubicBezTo>
                  <a:cubicBezTo>
                    <a:pt x="459" y="11"/>
                    <a:pt x="415" y="0"/>
                    <a:pt x="37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1759071" y="4038378"/>
              <a:ext cx="44554" cy="103765"/>
            </a:xfrm>
            <a:custGeom>
              <a:avLst/>
              <a:gdLst/>
              <a:ahLst/>
              <a:cxnLst/>
              <a:rect l="l" t="t" r="r" b="b"/>
              <a:pathLst>
                <a:path w="1222" h="2846" extrusionOk="0">
                  <a:moveTo>
                    <a:pt x="197" y="1"/>
                  </a:moveTo>
                  <a:lnTo>
                    <a:pt x="197" y="1"/>
                  </a:lnTo>
                  <a:cubicBezTo>
                    <a:pt x="197" y="1"/>
                    <a:pt x="894" y="2213"/>
                    <a:pt x="785" y="2453"/>
                  </a:cubicBezTo>
                  <a:cubicBezTo>
                    <a:pt x="687" y="2692"/>
                    <a:pt x="1" y="2791"/>
                    <a:pt x="197" y="2845"/>
                  </a:cubicBezTo>
                  <a:lnTo>
                    <a:pt x="436" y="2845"/>
                  </a:lnTo>
                  <a:cubicBezTo>
                    <a:pt x="654" y="2823"/>
                    <a:pt x="916" y="2725"/>
                    <a:pt x="1047" y="2573"/>
                  </a:cubicBezTo>
                  <a:cubicBezTo>
                    <a:pt x="1221" y="2344"/>
                    <a:pt x="197" y="1"/>
                    <a:pt x="197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1770592" y="4137730"/>
              <a:ext cx="36" cy="8750"/>
            </a:xfrm>
            <a:custGeom>
              <a:avLst/>
              <a:gdLst/>
              <a:ahLst/>
              <a:cxnLst/>
              <a:rect l="l" t="t" r="r" b="b"/>
              <a:pathLst>
                <a:path w="1" h="240" extrusionOk="0">
                  <a:moveTo>
                    <a:pt x="1" y="0"/>
                  </a:moveTo>
                  <a:lnTo>
                    <a:pt x="1" y="0"/>
                  </a:lnTo>
                  <a:lnTo>
                    <a:pt x="1" y="240"/>
                  </a:lnTo>
                  <a:lnTo>
                    <a:pt x="1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1766217" y="4142105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1" y="0"/>
                  </a:moveTo>
                  <a:cubicBezTo>
                    <a:pt x="28" y="5"/>
                    <a:pt x="63" y="8"/>
                    <a:pt x="104" y="8"/>
                  </a:cubicBezTo>
                  <a:cubicBezTo>
                    <a:pt x="145" y="8"/>
                    <a:pt x="191" y="5"/>
                    <a:pt x="24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34619" y="4268837"/>
              <a:ext cx="767301" cy="996962"/>
            </a:xfrm>
            <a:custGeom>
              <a:avLst/>
              <a:gdLst/>
              <a:ahLst/>
              <a:cxnLst/>
              <a:rect l="l" t="t" r="r" b="b"/>
              <a:pathLst>
                <a:path w="21045" h="27344" extrusionOk="0">
                  <a:moveTo>
                    <a:pt x="11607" y="1"/>
                  </a:moveTo>
                  <a:cubicBezTo>
                    <a:pt x="1559" y="1"/>
                    <a:pt x="469" y="5308"/>
                    <a:pt x="469" y="5308"/>
                  </a:cubicBezTo>
                  <a:lnTo>
                    <a:pt x="1" y="15378"/>
                  </a:lnTo>
                  <a:lnTo>
                    <a:pt x="6158" y="27344"/>
                  </a:lnTo>
                  <a:lnTo>
                    <a:pt x="20228" y="27344"/>
                  </a:lnTo>
                  <a:cubicBezTo>
                    <a:pt x="20228" y="27344"/>
                    <a:pt x="21045" y="3924"/>
                    <a:pt x="20064" y="2867"/>
                  </a:cubicBezTo>
                  <a:cubicBezTo>
                    <a:pt x="19072" y="1821"/>
                    <a:pt x="14855" y="1"/>
                    <a:pt x="11607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356482" y="4268837"/>
              <a:ext cx="105333" cy="884921"/>
            </a:xfrm>
            <a:custGeom>
              <a:avLst/>
              <a:gdLst/>
              <a:ahLst/>
              <a:cxnLst/>
              <a:rect l="l" t="t" r="r" b="b"/>
              <a:pathLst>
                <a:path w="2889" h="24271" extrusionOk="0">
                  <a:moveTo>
                    <a:pt x="2365" y="1"/>
                  </a:moveTo>
                  <a:cubicBezTo>
                    <a:pt x="1515" y="11"/>
                    <a:pt x="730" y="66"/>
                    <a:pt x="0" y="153"/>
                  </a:cubicBezTo>
                  <a:lnTo>
                    <a:pt x="1297" y="24271"/>
                  </a:lnTo>
                  <a:lnTo>
                    <a:pt x="2888" y="24183"/>
                  </a:lnTo>
                  <a:lnTo>
                    <a:pt x="2365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191977" y="4296255"/>
              <a:ext cx="104130" cy="824907"/>
            </a:xfrm>
            <a:custGeom>
              <a:avLst/>
              <a:gdLst/>
              <a:ahLst/>
              <a:cxnLst/>
              <a:rect l="l" t="t" r="r" b="b"/>
              <a:pathLst>
                <a:path w="2856" h="22625" extrusionOk="0">
                  <a:moveTo>
                    <a:pt x="1559" y="1"/>
                  </a:moveTo>
                  <a:cubicBezTo>
                    <a:pt x="981" y="175"/>
                    <a:pt x="469" y="371"/>
                    <a:pt x="0" y="589"/>
                  </a:cubicBezTo>
                  <a:lnTo>
                    <a:pt x="1264" y="22625"/>
                  </a:lnTo>
                  <a:lnTo>
                    <a:pt x="2856" y="2262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543226" y="4287906"/>
              <a:ext cx="112880" cy="977894"/>
            </a:xfrm>
            <a:custGeom>
              <a:avLst/>
              <a:gdLst/>
              <a:ahLst/>
              <a:cxnLst/>
              <a:rect l="l" t="t" r="r" b="b"/>
              <a:pathLst>
                <a:path w="3096" h="26821" extrusionOk="0">
                  <a:moveTo>
                    <a:pt x="1123" y="1"/>
                  </a:moveTo>
                  <a:lnTo>
                    <a:pt x="0" y="26821"/>
                  </a:lnTo>
                  <a:lnTo>
                    <a:pt x="578" y="26821"/>
                  </a:lnTo>
                  <a:lnTo>
                    <a:pt x="2016" y="26330"/>
                  </a:lnTo>
                  <a:lnTo>
                    <a:pt x="3095" y="655"/>
                  </a:lnTo>
                  <a:cubicBezTo>
                    <a:pt x="2485" y="415"/>
                    <a:pt x="1809" y="186"/>
                    <a:pt x="1123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49713" y="4471077"/>
              <a:ext cx="732336" cy="133845"/>
            </a:xfrm>
            <a:custGeom>
              <a:avLst/>
              <a:gdLst/>
              <a:ahLst/>
              <a:cxnLst/>
              <a:rect l="l" t="t" r="r" b="b"/>
              <a:pathLst>
                <a:path w="20086" h="3671" extrusionOk="0">
                  <a:moveTo>
                    <a:pt x="44" y="1"/>
                  </a:moveTo>
                  <a:lnTo>
                    <a:pt x="1" y="938"/>
                  </a:lnTo>
                  <a:cubicBezTo>
                    <a:pt x="1330" y="1766"/>
                    <a:pt x="3891" y="2921"/>
                    <a:pt x="8294" y="3434"/>
                  </a:cubicBezTo>
                  <a:cubicBezTo>
                    <a:pt x="9747" y="3600"/>
                    <a:pt x="11052" y="3670"/>
                    <a:pt x="12221" y="3670"/>
                  </a:cubicBezTo>
                  <a:cubicBezTo>
                    <a:pt x="16412" y="3670"/>
                    <a:pt x="18854" y="2765"/>
                    <a:pt x="20064" y="2126"/>
                  </a:cubicBezTo>
                  <a:cubicBezTo>
                    <a:pt x="20075" y="1624"/>
                    <a:pt x="20086" y="1134"/>
                    <a:pt x="20075" y="665"/>
                  </a:cubicBezTo>
                  <a:lnTo>
                    <a:pt x="19792" y="415"/>
                  </a:lnTo>
                  <a:cubicBezTo>
                    <a:pt x="17253" y="1615"/>
                    <a:pt x="14527" y="2028"/>
                    <a:pt x="11976" y="2028"/>
                  </a:cubicBezTo>
                  <a:cubicBezTo>
                    <a:pt x="6327" y="2028"/>
                    <a:pt x="1537" y="1"/>
                    <a:pt x="1537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88652" y="4351090"/>
              <a:ext cx="689823" cy="122105"/>
            </a:xfrm>
            <a:custGeom>
              <a:avLst/>
              <a:gdLst/>
              <a:ahLst/>
              <a:cxnLst/>
              <a:rect l="l" t="t" r="r" b="b"/>
              <a:pathLst>
                <a:path w="18920" h="3349" extrusionOk="0">
                  <a:moveTo>
                    <a:pt x="1287" y="0"/>
                  </a:moveTo>
                  <a:cubicBezTo>
                    <a:pt x="742" y="393"/>
                    <a:pt x="317" y="807"/>
                    <a:pt x="1" y="1199"/>
                  </a:cubicBezTo>
                  <a:cubicBezTo>
                    <a:pt x="1483" y="1919"/>
                    <a:pt x="3793" y="2714"/>
                    <a:pt x="7226" y="3106"/>
                  </a:cubicBezTo>
                  <a:cubicBezTo>
                    <a:pt x="8688" y="3277"/>
                    <a:pt x="10002" y="3349"/>
                    <a:pt x="11177" y="3349"/>
                  </a:cubicBezTo>
                  <a:cubicBezTo>
                    <a:pt x="15268" y="3349"/>
                    <a:pt x="17692" y="2477"/>
                    <a:pt x="18920" y="1842"/>
                  </a:cubicBezTo>
                  <a:cubicBezTo>
                    <a:pt x="18854" y="1232"/>
                    <a:pt x="18746" y="785"/>
                    <a:pt x="18582" y="611"/>
                  </a:cubicBezTo>
                  <a:cubicBezTo>
                    <a:pt x="18495" y="524"/>
                    <a:pt x="18375" y="415"/>
                    <a:pt x="18233" y="316"/>
                  </a:cubicBezTo>
                  <a:cubicBezTo>
                    <a:pt x="15832" y="1345"/>
                    <a:pt x="13287" y="1706"/>
                    <a:pt x="10897" y="1706"/>
                  </a:cubicBezTo>
                  <a:cubicBezTo>
                    <a:pt x="6650" y="1706"/>
                    <a:pt x="2891" y="565"/>
                    <a:pt x="1287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43770" y="4602987"/>
              <a:ext cx="734304" cy="133589"/>
            </a:xfrm>
            <a:custGeom>
              <a:avLst/>
              <a:gdLst/>
              <a:ahLst/>
              <a:cxnLst/>
              <a:rect l="l" t="t" r="r" b="b"/>
              <a:pathLst>
                <a:path w="20140" h="3664" extrusionOk="0">
                  <a:moveTo>
                    <a:pt x="44" y="1"/>
                  </a:moveTo>
                  <a:lnTo>
                    <a:pt x="0" y="829"/>
                  </a:lnTo>
                  <a:cubicBezTo>
                    <a:pt x="1275" y="1657"/>
                    <a:pt x="3858" y="2889"/>
                    <a:pt x="8457" y="3423"/>
                  </a:cubicBezTo>
                  <a:cubicBezTo>
                    <a:pt x="9919" y="3592"/>
                    <a:pt x="11232" y="3663"/>
                    <a:pt x="12407" y="3663"/>
                  </a:cubicBezTo>
                  <a:cubicBezTo>
                    <a:pt x="16385" y="3663"/>
                    <a:pt x="18788" y="2844"/>
                    <a:pt x="20042" y="2213"/>
                  </a:cubicBezTo>
                  <a:cubicBezTo>
                    <a:pt x="20075" y="1690"/>
                    <a:pt x="20118" y="1134"/>
                    <a:pt x="20140" y="568"/>
                  </a:cubicBezTo>
                  <a:lnTo>
                    <a:pt x="19955" y="404"/>
                  </a:lnTo>
                  <a:cubicBezTo>
                    <a:pt x="17408" y="1606"/>
                    <a:pt x="14675" y="2020"/>
                    <a:pt x="12121" y="2020"/>
                  </a:cubicBezTo>
                  <a:cubicBezTo>
                    <a:pt x="6477" y="2020"/>
                    <a:pt x="1700" y="1"/>
                    <a:pt x="1700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354331" y="4155595"/>
              <a:ext cx="199254" cy="217812"/>
            </a:xfrm>
            <a:custGeom>
              <a:avLst/>
              <a:gdLst/>
              <a:ahLst/>
              <a:cxnLst/>
              <a:rect l="l" t="t" r="r" b="b"/>
              <a:pathLst>
                <a:path w="5465" h="5974" extrusionOk="0">
                  <a:moveTo>
                    <a:pt x="658" y="1"/>
                  </a:moveTo>
                  <a:cubicBezTo>
                    <a:pt x="658" y="1"/>
                    <a:pt x="833" y="2235"/>
                    <a:pt x="626" y="3107"/>
                  </a:cubicBezTo>
                  <a:cubicBezTo>
                    <a:pt x="440" y="3913"/>
                    <a:pt x="223" y="4066"/>
                    <a:pt x="114" y="4458"/>
                  </a:cubicBezTo>
                  <a:cubicBezTo>
                    <a:pt x="0" y="4840"/>
                    <a:pt x="1097" y="5973"/>
                    <a:pt x="2305" y="5973"/>
                  </a:cubicBezTo>
                  <a:cubicBezTo>
                    <a:pt x="2374" y="5973"/>
                    <a:pt x="2442" y="5969"/>
                    <a:pt x="2511" y="5962"/>
                  </a:cubicBezTo>
                  <a:cubicBezTo>
                    <a:pt x="3786" y="5820"/>
                    <a:pt x="5465" y="4164"/>
                    <a:pt x="4778" y="3804"/>
                  </a:cubicBezTo>
                  <a:cubicBezTo>
                    <a:pt x="4102" y="3455"/>
                    <a:pt x="4440" y="1"/>
                    <a:pt x="4440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378321" y="4155595"/>
              <a:ext cx="137928" cy="113099"/>
            </a:xfrm>
            <a:custGeom>
              <a:avLst/>
              <a:gdLst/>
              <a:ahLst/>
              <a:cxnLst/>
              <a:rect l="l" t="t" r="r" b="b"/>
              <a:pathLst>
                <a:path w="3783" h="3102" extrusionOk="0">
                  <a:moveTo>
                    <a:pt x="0" y="1"/>
                  </a:moveTo>
                  <a:cubicBezTo>
                    <a:pt x="0" y="1"/>
                    <a:pt x="99" y="1254"/>
                    <a:pt x="66" y="2256"/>
                  </a:cubicBezTo>
                  <a:cubicBezTo>
                    <a:pt x="676" y="2692"/>
                    <a:pt x="1363" y="3041"/>
                    <a:pt x="1897" y="3096"/>
                  </a:cubicBezTo>
                  <a:cubicBezTo>
                    <a:pt x="1930" y="3100"/>
                    <a:pt x="1963" y="3102"/>
                    <a:pt x="1997" y="3102"/>
                  </a:cubicBezTo>
                  <a:cubicBezTo>
                    <a:pt x="2524" y="3102"/>
                    <a:pt x="3163" y="2638"/>
                    <a:pt x="3706" y="2137"/>
                  </a:cubicBezTo>
                  <a:cubicBezTo>
                    <a:pt x="3673" y="1112"/>
                    <a:pt x="3782" y="1"/>
                    <a:pt x="3782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283745" y="3846857"/>
              <a:ext cx="314358" cy="369376"/>
            </a:xfrm>
            <a:custGeom>
              <a:avLst/>
              <a:gdLst/>
              <a:ahLst/>
              <a:cxnLst/>
              <a:rect l="l" t="t" r="r" b="b"/>
              <a:pathLst>
                <a:path w="8622" h="10131" extrusionOk="0">
                  <a:moveTo>
                    <a:pt x="1" y="1"/>
                  </a:moveTo>
                  <a:cubicBezTo>
                    <a:pt x="1" y="1"/>
                    <a:pt x="785" y="7074"/>
                    <a:pt x="1298" y="7935"/>
                  </a:cubicBezTo>
                  <a:cubicBezTo>
                    <a:pt x="1821" y="8806"/>
                    <a:pt x="3455" y="10016"/>
                    <a:pt x="4491" y="10125"/>
                  </a:cubicBezTo>
                  <a:cubicBezTo>
                    <a:pt x="4523" y="10129"/>
                    <a:pt x="4556" y="10131"/>
                    <a:pt x="4589" y="10131"/>
                  </a:cubicBezTo>
                  <a:cubicBezTo>
                    <a:pt x="5612" y="10131"/>
                    <a:pt x="7084" y="8388"/>
                    <a:pt x="7390" y="7935"/>
                  </a:cubicBezTo>
                  <a:cubicBezTo>
                    <a:pt x="8076" y="6954"/>
                    <a:pt x="8621" y="1"/>
                    <a:pt x="862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210243" y="3657524"/>
              <a:ext cx="444265" cy="372548"/>
            </a:xfrm>
            <a:custGeom>
              <a:avLst/>
              <a:gdLst/>
              <a:ahLst/>
              <a:cxnLst/>
              <a:rect l="l" t="t" r="r" b="b"/>
              <a:pathLst>
                <a:path w="12185" h="10218" extrusionOk="0">
                  <a:moveTo>
                    <a:pt x="7919" y="0"/>
                  </a:moveTo>
                  <a:cubicBezTo>
                    <a:pt x="7656" y="0"/>
                    <a:pt x="7433" y="60"/>
                    <a:pt x="7313" y="202"/>
                  </a:cubicBezTo>
                  <a:cubicBezTo>
                    <a:pt x="7137" y="412"/>
                    <a:pt x="6779" y="495"/>
                    <a:pt x="6360" y="495"/>
                  </a:cubicBezTo>
                  <a:cubicBezTo>
                    <a:pt x="5821" y="495"/>
                    <a:pt x="5182" y="358"/>
                    <a:pt x="4698" y="181"/>
                  </a:cubicBezTo>
                  <a:cubicBezTo>
                    <a:pt x="4553" y="126"/>
                    <a:pt x="4388" y="101"/>
                    <a:pt x="4214" y="101"/>
                  </a:cubicBezTo>
                  <a:cubicBezTo>
                    <a:pt x="3351" y="101"/>
                    <a:pt x="2264" y="719"/>
                    <a:pt x="2355" y="1390"/>
                  </a:cubicBezTo>
                  <a:cubicBezTo>
                    <a:pt x="2463" y="2186"/>
                    <a:pt x="1766" y="2393"/>
                    <a:pt x="883" y="2774"/>
                  </a:cubicBezTo>
                  <a:cubicBezTo>
                    <a:pt x="1" y="3167"/>
                    <a:pt x="447" y="4987"/>
                    <a:pt x="676" y="5194"/>
                  </a:cubicBezTo>
                  <a:cubicBezTo>
                    <a:pt x="905" y="5390"/>
                    <a:pt x="1090" y="6403"/>
                    <a:pt x="611" y="6861"/>
                  </a:cubicBezTo>
                  <a:cubicBezTo>
                    <a:pt x="131" y="7308"/>
                    <a:pt x="654" y="7995"/>
                    <a:pt x="883" y="8441"/>
                  </a:cubicBezTo>
                  <a:cubicBezTo>
                    <a:pt x="1112" y="8888"/>
                    <a:pt x="927" y="9063"/>
                    <a:pt x="1047" y="9597"/>
                  </a:cubicBezTo>
                  <a:cubicBezTo>
                    <a:pt x="1156" y="10141"/>
                    <a:pt x="2671" y="10218"/>
                    <a:pt x="267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19" y="7352"/>
                  </a:cubicBezTo>
                  <a:cubicBezTo>
                    <a:pt x="3190" y="7281"/>
                    <a:pt x="3222" y="6472"/>
                    <a:pt x="3439" y="6472"/>
                  </a:cubicBezTo>
                  <a:cubicBezTo>
                    <a:pt x="3457" y="6472"/>
                    <a:pt x="3477" y="6478"/>
                    <a:pt x="3499" y="6491"/>
                  </a:cubicBezTo>
                  <a:cubicBezTo>
                    <a:pt x="3568" y="6532"/>
                    <a:pt x="3643" y="6551"/>
                    <a:pt x="3722" y="6551"/>
                  </a:cubicBezTo>
                  <a:cubicBezTo>
                    <a:pt x="3958" y="6551"/>
                    <a:pt x="4233" y="6384"/>
                    <a:pt x="4501" y="6131"/>
                  </a:cubicBezTo>
                  <a:cubicBezTo>
                    <a:pt x="4632" y="6008"/>
                    <a:pt x="4781" y="5957"/>
                    <a:pt x="4929" y="5957"/>
                  </a:cubicBezTo>
                  <a:cubicBezTo>
                    <a:pt x="5201" y="5957"/>
                    <a:pt x="5468" y="6130"/>
                    <a:pt x="5602" y="6349"/>
                  </a:cubicBezTo>
                  <a:cubicBezTo>
                    <a:pt x="5743" y="6599"/>
                    <a:pt x="6394" y="6748"/>
                    <a:pt x="7012" y="6748"/>
                  </a:cubicBezTo>
                  <a:cubicBezTo>
                    <a:pt x="7256" y="6748"/>
                    <a:pt x="7494" y="6725"/>
                    <a:pt x="7695" y="6676"/>
                  </a:cubicBezTo>
                  <a:cubicBezTo>
                    <a:pt x="8058" y="6579"/>
                    <a:pt x="8458" y="6509"/>
                    <a:pt x="8764" y="6509"/>
                  </a:cubicBezTo>
                  <a:cubicBezTo>
                    <a:pt x="9046" y="6509"/>
                    <a:pt x="9249" y="6568"/>
                    <a:pt x="9275" y="6719"/>
                  </a:cubicBezTo>
                  <a:cubicBezTo>
                    <a:pt x="9318" y="7036"/>
                    <a:pt x="9754" y="7537"/>
                    <a:pt x="9929" y="7537"/>
                  </a:cubicBezTo>
                  <a:cubicBezTo>
                    <a:pt x="10114" y="7537"/>
                    <a:pt x="10005" y="9978"/>
                    <a:pt x="10005" y="9978"/>
                  </a:cubicBezTo>
                  <a:cubicBezTo>
                    <a:pt x="10005" y="9978"/>
                    <a:pt x="10910" y="9640"/>
                    <a:pt x="10866" y="9182"/>
                  </a:cubicBezTo>
                  <a:cubicBezTo>
                    <a:pt x="10822" y="8725"/>
                    <a:pt x="11367" y="7864"/>
                    <a:pt x="11520" y="7646"/>
                  </a:cubicBezTo>
                  <a:cubicBezTo>
                    <a:pt x="11672" y="7428"/>
                    <a:pt x="12032" y="6556"/>
                    <a:pt x="11781" y="6218"/>
                  </a:cubicBezTo>
                  <a:cubicBezTo>
                    <a:pt x="11531" y="5880"/>
                    <a:pt x="11509" y="5739"/>
                    <a:pt x="11847" y="4573"/>
                  </a:cubicBezTo>
                  <a:cubicBezTo>
                    <a:pt x="12185" y="3417"/>
                    <a:pt x="11509" y="1957"/>
                    <a:pt x="10572" y="1957"/>
                  </a:cubicBezTo>
                  <a:cubicBezTo>
                    <a:pt x="9634" y="1957"/>
                    <a:pt x="9929" y="1227"/>
                    <a:pt x="9613" y="704"/>
                  </a:cubicBezTo>
                  <a:cubicBezTo>
                    <a:pt x="9390" y="336"/>
                    <a:pt x="8543" y="0"/>
                    <a:pt x="7919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560690" y="3978475"/>
              <a:ext cx="84296" cy="92937"/>
            </a:xfrm>
            <a:custGeom>
              <a:avLst/>
              <a:gdLst/>
              <a:ahLst/>
              <a:cxnLst/>
              <a:rect l="l" t="t" r="r" b="b"/>
              <a:pathLst>
                <a:path w="2312" h="2549" extrusionOk="0">
                  <a:moveTo>
                    <a:pt x="1156" y="0"/>
                  </a:moveTo>
                  <a:cubicBezTo>
                    <a:pt x="592" y="0"/>
                    <a:pt x="426" y="532"/>
                    <a:pt x="426" y="532"/>
                  </a:cubicBezTo>
                  <a:lnTo>
                    <a:pt x="1" y="2548"/>
                  </a:lnTo>
                  <a:cubicBezTo>
                    <a:pt x="1984" y="2396"/>
                    <a:pt x="2311" y="292"/>
                    <a:pt x="1483" y="53"/>
                  </a:cubicBezTo>
                  <a:cubicBezTo>
                    <a:pt x="1362" y="16"/>
                    <a:pt x="1253" y="0"/>
                    <a:pt x="115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246812" y="3984491"/>
              <a:ext cx="86629" cy="83384"/>
            </a:xfrm>
            <a:custGeom>
              <a:avLst/>
              <a:gdLst/>
              <a:ahLst/>
              <a:cxnLst/>
              <a:rect l="l" t="t" r="r" b="b"/>
              <a:pathLst>
                <a:path w="2376" h="2287" extrusionOk="0">
                  <a:moveTo>
                    <a:pt x="839" y="1"/>
                  </a:moveTo>
                  <a:cubicBezTo>
                    <a:pt x="766" y="1"/>
                    <a:pt x="693" y="10"/>
                    <a:pt x="621" y="29"/>
                  </a:cubicBezTo>
                  <a:cubicBezTo>
                    <a:pt x="0" y="204"/>
                    <a:pt x="469" y="2165"/>
                    <a:pt x="1319" y="2263"/>
                  </a:cubicBezTo>
                  <a:cubicBezTo>
                    <a:pt x="1460" y="2279"/>
                    <a:pt x="1583" y="2286"/>
                    <a:pt x="1690" y="2286"/>
                  </a:cubicBezTo>
                  <a:cubicBezTo>
                    <a:pt x="2239" y="2286"/>
                    <a:pt x="2376" y="2111"/>
                    <a:pt x="2376" y="2111"/>
                  </a:cubicBezTo>
                  <a:lnTo>
                    <a:pt x="2027" y="541"/>
                  </a:lnTo>
                  <a:cubicBezTo>
                    <a:pt x="2027" y="541"/>
                    <a:pt x="1418" y="1"/>
                    <a:pt x="839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414014" y="4123219"/>
              <a:ext cx="63295" cy="14949"/>
            </a:xfrm>
            <a:custGeom>
              <a:avLst/>
              <a:gdLst/>
              <a:ahLst/>
              <a:cxnLst/>
              <a:rect l="l" t="t" r="r" b="b"/>
              <a:pathLst>
                <a:path w="1736" h="410" extrusionOk="0">
                  <a:moveTo>
                    <a:pt x="1701" y="0"/>
                  </a:moveTo>
                  <a:cubicBezTo>
                    <a:pt x="1626" y="0"/>
                    <a:pt x="1367" y="159"/>
                    <a:pt x="950" y="224"/>
                  </a:cubicBezTo>
                  <a:cubicBezTo>
                    <a:pt x="838" y="244"/>
                    <a:pt x="737" y="252"/>
                    <a:pt x="649" y="252"/>
                  </a:cubicBezTo>
                  <a:cubicBezTo>
                    <a:pt x="362" y="252"/>
                    <a:pt x="209" y="169"/>
                    <a:pt x="209" y="169"/>
                  </a:cubicBezTo>
                  <a:cubicBezTo>
                    <a:pt x="164" y="146"/>
                    <a:pt x="65" y="81"/>
                    <a:pt x="24" y="81"/>
                  </a:cubicBezTo>
                  <a:cubicBezTo>
                    <a:pt x="7" y="81"/>
                    <a:pt x="0" y="93"/>
                    <a:pt x="13" y="126"/>
                  </a:cubicBezTo>
                  <a:cubicBezTo>
                    <a:pt x="61" y="221"/>
                    <a:pt x="395" y="410"/>
                    <a:pt x="786" y="410"/>
                  </a:cubicBezTo>
                  <a:cubicBezTo>
                    <a:pt x="840" y="410"/>
                    <a:pt x="895" y="406"/>
                    <a:pt x="950" y="398"/>
                  </a:cubicBezTo>
                  <a:cubicBezTo>
                    <a:pt x="1419" y="344"/>
                    <a:pt x="1735" y="82"/>
                    <a:pt x="1724" y="17"/>
                  </a:cubicBezTo>
                  <a:cubicBezTo>
                    <a:pt x="1723" y="5"/>
                    <a:pt x="1715" y="0"/>
                    <a:pt x="170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381493" y="401216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31" y="0"/>
                    <a:pt x="1" y="175"/>
                    <a:pt x="1" y="382"/>
                  </a:cubicBezTo>
                  <a:cubicBezTo>
                    <a:pt x="1" y="589"/>
                    <a:pt x="131" y="763"/>
                    <a:pt x="306" y="763"/>
                  </a:cubicBezTo>
                  <a:cubicBezTo>
                    <a:pt x="469" y="763"/>
                    <a:pt x="611" y="589"/>
                    <a:pt x="611" y="382"/>
                  </a:cubicBezTo>
                  <a:cubicBezTo>
                    <a:pt x="611" y="175"/>
                    <a:pt x="469" y="0"/>
                    <a:pt x="306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490761" y="4007388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31" y="1"/>
                    <a:pt x="1" y="175"/>
                    <a:pt x="1" y="382"/>
                  </a:cubicBezTo>
                  <a:cubicBezTo>
                    <a:pt x="1" y="600"/>
                    <a:pt x="131" y="763"/>
                    <a:pt x="306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5"/>
                    <a:pt x="480" y="1"/>
                    <a:pt x="30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339018" y="3975121"/>
              <a:ext cx="87832" cy="25267"/>
            </a:xfrm>
            <a:custGeom>
              <a:avLst/>
              <a:gdLst/>
              <a:ahLst/>
              <a:cxnLst/>
              <a:rect l="l" t="t" r="r" b="b"/>
              <a:pathLst>
                <a:path w="2409" h="693" extrusionOk="0">
                  <a:moveTo>
                    <a:pt x="1301" y="1"/>
                  </a:moveTo>
                  <a:cubicBezTo>
                    <a:pt x="1168" y="1"/>
                    <a:pt x="1041" y="15"/>
                    <a:pt x="926" y="46"/>
                  </a:cubicBezTo>
                  <a:cubicBezTo>
                    <a:pt x="488" y="151"/>
                    <a:pt x="1" y="693"/>
                    <a:pt x="225" y="693"/>
                  </a:cubicBezTo>
                  <a:cubicBezTo>
                    <a:pt x="236" y="693"/>
                    <a:pt x="248" y="692"/>
                    <a:pt x="261" y="689"/>
                  </a:cubicBezTo>
                  <a:cubicBezTo>
                    <a:pt x="501" y="657"/>
                    <a:pt x="512" y="341"/>
                    <a:pt x="1133" y="253"/>
                  </a:cubicBezTo>
                  <a:cubicBezTo>
                    <a:pt x="1174" y="249"/>
                    <a:pt x="1214" y="246"/>
                    <a:pt x="1253" y="246"/>
                  </a:cubicBezTo>
                  <a:cubicBezTo>
                    <a:pt x="1715" y="246"/>
                    <a:pt x="2065" y="553"/>
                    <a:pt x="2224" y="553"/>
                  </a:cubicBezTo>
                  <a:cubicBezTo>
                    <a:pt x="2235" y="553"/>
                    <a:pt x="2246" y="551"/>
                    <a:pt x="2255" y="548"/>
                  </a:cubicBezTo>
                  <a:cubicBezTo>
                    <a:pt x="2408" y="504"/>
                    <a:pt x="2288" y="188"/>
                    <a:pt x="1918" y="90"/>
                  </a:cubicBezTo>
                  <a:cubicBezTo>
                    <a:pt x="1704" y="32"/>
                    <a:pt x="1495" y="1"/>
                    <a:pt x="130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70490" y="3975121"/>
              <a:ext cx="88160" cy="25267"/>
            </a:xfrm>
            <a:custGeom>
              <a:avLst/>
              <a:gdLst/>
              <a:ahLst/>
              <a:cxnLst/>
              <a:rect l="l" t="t" r="r" b="b"/>
              <a:pathLst>
                <a:path w="2418" h="693" extrusionOk="0">
                  <a:moveTo>
                    <a:pt x="1116" y="1"/>
                  </a:moveTo>
                  <a:cubicBezTo>
                    <a:pt x="923" y="1"/>
                    <a:pt x="711" y="32"/>
                    <a:pt x="491" y="90"/>
                  </a:cubicBezTo>
                  <a:cubicBezTo>
                    <a:pt x="121" y="188"/>
                    <a:pt x="1" y="504"/>
                    <a:pt x="153" y="548"/>
                  </a:cubicBezTo>
                  <a:cubicBezTo>
                    <a:pt x="163" y="551"/>
                    <a:pt x="173" y="553"/>
                    <a:pt x="185" y="553"/>
                  </a:cubicBezTo>
                  <a:cubicBezTo>
                    <a:pt x="346" y="553"/>
                    <a:pt x="703" y="246"/>
                    <a:pt x="1166" y="246"/>
                  </a:cubicBezTo>
                  <a:cubicBezTo>
                    <a:pt x="1206" y="246"/>
                    <a:pt x="1246" y="249"/>
                    <a:pt x="1287" y="253"/>
                  </a:cubicBezTo>
                  <a:cubicBezTo>
                    <a:pt x="1908" y="341"/>
                    <a:pt x="1908" y="657"/>
                    <a:pt x="2148" y="689"/>
                  </a:cubicBezTo>
                  <a:cubicBezTo>
                    <a:pt x="2162" y="692"/>
                    <a:pt x="2174" y="693"/>
                    <a:pt x="2185" y="693"/>
                  </a:cubicBezTo>
                  <a:cubicBezTo>
                    <a:pt x="2418" y="693"/>
                    <a:pt x="1921" y="151"/>
                    <a:pt x="1483" y="46"/>
                  </a:cubicBezTo>
                  <a:cubicBezTo>
                    <a:pt x="1372" y="15"/>
                    <a:pt x="1248" y="1"/>
                    <a:pt x="111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1049427" y="4448035"/>
              <a:ext cx="17902" cy="6381"/>
            </a:xfrm>
            <a:custGeom>
              <a:avLst/>
              <a:gdLst/>
              <a:ahLst/>
              <a:cxnLst/>
              <a:rect l="l" t="t" r="r" b="b"/>
              <a:pathLst>
                <a:path w="491" h="175" extrusionOk="0">
                  <a:moveTo>
                    <a:pt x="491" y="1"/>
                  </a:moveTo>
                  <a:cubicBezTo>
                    <a:pt x="382" y="44"/>
                    <a:pt x="218" y="99"/>
                    <a:pt x="0" y="175"/>
                  </a:cubicBezTo>
                  <a:cubicBezTo>
                    <a:pt x="218" y="99"/>
                    <a:pt x="382" y="44"/>
                    <a:pt x="491" y="1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837234" y="3739995"/>
              <a:ext cx="565458" cy="659233"/>
            </a:xfrm>
            <a:custGeom>
              <a:avLst/>
              <a:gdLst/>
              <a:ahLst/>
              <a:cxnLst/>
              <a:rect l="l" t="t" r="r" b="b"/>
              <a:pathLst>
                <a:path w="15509" h="18081" extrusionOk="0">
                  <a:moveTo>
                    <a:pt x="7684" y="0"/>
                  </a:moveTo>
                  <a:cubicBezTo>
                    <a:pt x="6267" y="0"/>
                    <a:pt x="3990" y="610"/>
                    <a:pt x="2627" y="2845"/>
                  </a:cubicBezTo>
                  <a:cubicBezTo>
                    <a:pt x="1" y="7149"/>
                    <a:pt x="1363" y="17579"/>
                    <a:pt x="1363" y="17579"/>
                  </a:cubicBezTo>
                  <a:lnTo>
                    <a:pt x="14190" y="18080"/>
                  </a:lnTo>
                  <a:cubicBezTo>
                    <a:pt x="14190" y="18080"/>
                    <a:pt x="15509" y="7847"/>
                    <a:pt x="12632" y="3030"/>
                  </a:cubicBezTo>
                  <a:cubicBezTo>
                    <a:pt x="11215" y="643"/>
                    <a:pt x="9460" y="0"/>
                    <a:pt x="768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747836" y="4285426"/>
              <a:ext cx="772077" cy="927542"/>
            </a:xfrm>
            <a:custGeom>
              <a:avLst/>
              <a:gdLst/>
              <a:ahLst/>
              <a:cxnLst/>
              <a:rect l="l" t="t" r="r" b="b"/>
              <a:pathLst>
                <a:path w="21176" h="25440" extrusionOk="0">
                  <a:moveTo>
                    <a:pt x="10155" y="0"/>
                  </a:moveTo>
                  <a:cubicBezTo>
                    <a:pt x="8647" y="0"/>
                    <a:pt x="6321" y="157"/>
                    <a:pt x="4578" y="984"/>
                  </a:cubicBezTo>
                  <a:cubicBezTo>
                    <a:pt x="3009" y="1725"/>
                    <a:pt x="796" y="5496"/>
                    <a:pt x="1" y="6716"/>
                  </a:cubicBezTo>
                  <a:lnTo>
                    <a:pt x="1755" y="25439"/>
                  </a:lnTo>
                  <a:lnTo>
                    <a:pt x="19748" y="22257"/>
                  </a:lnTo>
                  <a:lnTo>
                    <a:pt x="21176" y="6782"/>
                  </a:lnTo>
                  <a:cubicBezTo>
                    <a:pt x="21176" y="6782"/>
                    <a:pt x="17362" y="2041"/>
                    <a:pt x="16217" y="1355"/>
                  </a:cubicBezTo>
                  <a:cubicBezTo>
                    <a:pt x="15073" y="668"/>
                    <a:pt x="11684" y="58"/>
                    <a:pt x="11684" y="58"/>
                  </a:cubicBezTo>
                  <a:cubicBezTo>
                    <a:pt x="11684" y="58"/>
                    <a:pt x="11070" y="0"/>
                    <a:pt x="10155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28783" y="4487994"/>
              <a:ext cx="380533" cy="326281"/>
            </a:xfrm>
            <a:custGeom>
              <a:avLst/>
              <a:gdLst/>
              <a:ahLst/>
              <a:cxnLst/>
              <a:rect l="l" t="t" r="r" b="b"/>
              <a:pathLst>
                <a:path w="10437" h="8949" extrusionOk="0">
                  <a:moveTo>
                    <a:pt x="7692" y="0"/>
                  </a:moveTo>
                  <a:cubicBezTo>
                    <a:pt x="6202" y="0"/>
                    <a:pt x="5020" y="2566"/>
                    <a:pt x="5020" y="2566"/>
                  </a:cubicBezTo>
                  <a:cubicBezTo>
                    <a:pt x="5020" y="2566"/>
                    <a:pt x="4726" y="2000"/>
                    <a:pt x="3549" y="1150"/>
                  </a:cubicBezTo>
                  <a:cubicBezTo>
                    <a:pt x="3297" y="970"/>
                    <a:pt x="2983" y="883"/>
                    <a:pt x="2653" y="883"/>
                  </a:cubicBezTo>
                  <a:cubicBezTo>
                    <a:pt x="1443" y="883"/>
                    <a:pt x="0" y="2045"/>
                    <a:pt x="454" y="4048"/>
                  </a:cubicBezTo>
                  <a:cubicBezTo>
                    <a:pt x="901" y="5977"/>
                    <a:pt x="3506" y="7939"/>
                    <a:pt x="4737" y="8767"/>
                  </a:cubicBezTo>
                  <a:cubicBezTo>
                    <a:pt x="4918" y="8888"/>
                    <a:pt x="5129" y="8948"/>
                    <a:pt x="5341" y="8948"/>
                  </a:cubicBezTo>
                  <a:cubicBezTo>
                    <a:pt x="5588" y="8948"/>
                    <a:pt x="5834" y="8866"/>
                    <a:pt x="6034" y="8702"/>
                  </a:cubicBezTo>
                  <a:cubicBezTo>
                    <a:pt x="8976" y="6326"/>
                    <a:pt x="10437" y="1814"/>
                    <a:pt x="8650" y="376"/>
                  </a:cubicBezTo>
                  <a:cubicBezTo>
                    <a:pt x="8322" y="110"/>
                    <a:pt x="8001" y="0"/>
                    <a:pt x="7692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1022812" y="4151621"/>
              <a:ext cx="204249" cy="259304"/>
            </a:xfrm>
            <a:custGeom>
              <a:avLst/>
              <a:gdLst/>
              <a:ahLst/>
              <a:cxnLst/>
              <a:rect l="l" t="t" r="r" b="b"/>
              <a:pathLst>
                <a:path w="5602" h="7112" extrusionOk="0">
                  <a:moveTo>
                    <a:pt x="4436" y="1"/>
                  </a:moveTo>
                  <a:lnTo>
                    <a:pt x="1254" y="774"/>
                  </a:lnTo>
                  <a:cubicBezTo>
                    <a:pt x="1254" y="774"/>
                    <a:pt x="1188" y="2649"/>
                    <a:pt x="1014" y="3706"/>
                  </a:cubicBezTo>
                  <a:cubicBezTo>
                    <a:pt x="839" y="4763"/>
                    <a:pt x="0" y="5003"/>
                    <a:pt x="0" y="5003"/>
                  </a:cubicBezTo>
                  <a:cubicBezTo>
                    <a:pt x="0" y="5003"/>
                    <a:pt x="578" y="6856"/>
                    <a:pt x="2376" y="7095"/>
                  </a:cubicBezTo>
                  <a:cubicBezTo>
                    <a:pt x="2458" y="7106"/>
                    <a:pt x="2539" y="7111"/>
                    <a:pt x="2620" y="7111"/>
                  </a:cubicBezTo>
                  <a:cubicBezTo>
                    <a:pt x="4302" y="7111"/>
                    <a:pt x="5602" y="4828"/>
                    <a:pt x="5602" y="4828"/>
                  </a:cubicBezTo>
                  <a:cubicBezTo>
                    <a:pt x="5602" y="4828"/>
                    <a:pt x="5068" y="4567"/>
                    <a:pt x="4719" y="4011"/>
                  </a:cubicBezTo>
                  <a:cubicBezTo>
                    <a:pt x="4370" y="3455"/>
                    <a:pt x="4436" y="1"/>
                    <a:pt x="443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1063318" y="4151621"/>
              <a:ext cx="124037" cy="133589"/>
            </a:xfrm>
            <a:custGeom>
              <a:avLst/>
              <a:gdLst/>
              <a:ahLst/>
              <a:cxnLst/>
              <a:rect l="l" t="t" r="r" b="b"/>
              <a:pathLst>
                <a:path w="3402" h="3664" extrusionOk="0">
                  <a:moveTo>
                    <a:pt x="3325" y="1"/>
                  </a:moveTo>
                  <a:lnTo>
                    <a:pt x="143" y="774"/>
                  </a:lnTo>
                  <a:cubicBezTo>
                    <a:pt x="143" y="774"/>
                    <a:pt x="110" y="1930"/>
                    <a:pt x="1" y="2932"/>
                  </a:cubicBezTo>
                  <a:cubicBezTo>
                    <a:pt x="469" y="3368"/>
                    <a:pt x="1036" y="3641"/>
                    <a:pt x="1701" y="3662"/>
                  </a:cubicBezTo>
                  <a:cubicBezTo>
                    <a:pt x="1728" y="3663"/>
                    <a:pt x="1754" y="3664"/>
                    <a:pt x="1780" y="3664"/>
                  </a:cubicBezTo>
                  <a:cubicBezTo>
                    <a:pt x="2431" y="3664"/>
                    <a:pt x="2961" y="3406"/>
                    <a:pt x="3401" y="2987"/>
                  </a:cubicBezTo>
                  <a:cubicBezTo>
                    <a:pt x="3281" y="1777"/>
                    <a:pt x="3325" y="1"/>
                    <a:pt x="3325" y="1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975925" y="3987517"/>
              <a:ext cx="287706" cy="245667"/>
            </a:xfrm>
            <a:custGeom>
              <a:avLst/>
              <a:gdLst/>
              <a:ahLst/>
              <a:cxnLst/>
              <a:rect l="l" t="t" r="r" b="b"/>
              <a:pathLst>
                <a:path w="7891" h="6738" extrusionOk="0">
                  <a:moveTo>
                    <a:pt x="7891" y="1"/>
                  </a:moveTo>
                  <a:lnTo>
                    <a:pt x="0" y="12"/>
                  </a:lnTo>
                  <a:cubicBezTo>
                    <a:pt x="0" y="12"/>
                    <a:pt x="545" y="6616"/>
                    <a:pt x="4098" y="6736"/>
                  </a:cubicBezTo>
                  <a:cubicBezTo>
                    <a:pt x="4129" y="6737"/>
                    <a:pt x="4159" y="6737"/>
                    <a:pt x="4190" y="6737"/>
                  </a:cubicBezTo>
                  <a:cubicBezTo>
                    <a:pt x="7655" y="6737"/>
                    <a:pt x="7891" y="1"/>
                    <a:pt x="7891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996962" y="3972642"/>
              <a:ext cx="102781" cy="31647"/>
            </a:xfrm>
            <a:custGeom>
              <a:avLst/>
              <a:gdLst/>
              <a:ahLst/>
              <a:cxnLst/>
              <a:rect l="l" t="t" r="r" b="b"/>
              <a:pathLst>
                <a:path w="2819" h="868" extrusionOk="0">
                  <a:moveTo>
                    <a:pt x="1469" y="1"/>
                  </a:moveTo>
                  <a:cubicBezTo>
                    <a:pt x="1437" y="1"/>
                    <a:pt x="1406" y="2"/>
                    <a:pt x="1374" y="5"/>
                  </a:cubicBezTo>
                  <a:cubicBezTo>
                    <a:pt x="655" y="82"/>
                    <a:pt x="1" y="594"/>
                    <a:pt x="1" y="594"/>
                  </a:cubicBezTo>
                  <a:cubicBezTo>
                    <a:pt x="1" y="594"/>
                    <a:pt x="607" y="283"/>
                    <a:pt x="1275" y="283"/>
                  </a:cubicBezTo>
                  <a:cubicBezTo>
                    <a:pt x="1704" y="283"/>
                    <a:pt x="2160" y="412"/>
                    <a:pt x="2497" y="834"/>
                  </a:cubicBezTo>
                  <a:cubicBezTo>
                    <a:pt x="2497" y="834"/>
                    <a:pt x="2540" y="868"/>
                    <a:pt x="2602" y="868"/>
                  </a:cubicBezTo>
                  <a:cubicBezTo>
                    <a:pt x="2632" y="868"/>
                    <a:pt x="2667" y="859"/>
                    <a:pt x="2704" y="834"/>
                  </a:cubicBezTo>
                  <a:cubicBezTo>
                    <a:pt x="2818" y="771"/>
                    <a:pt x="2165" y="1"/>
                    <a:pt x="146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1160045" y="3976616"/>
              <a:ext cx="100411" cy="31246"/>
            </a:xfrm>
            <a:custGeom>
              <a:avLst/>
              <a:gdLst/>
              <a:ahLst/>
              <a:cxnLst/>
              <a:rect l="l" t="t" r="r" b="b"/>
              <a:pathLst>
                <a:path w="2754" h="857" extrusionOk="0">
                  <a:moveTo>
                    <a:pt x="1318" y="0"/>
                  </a:moveTo>
                  <a:cubicBezTo>
                    <a:pt x="634" y="0"/>
                    <a:pt x="1" y="760"/>
                    <a:pt x="105" y="823"/>
                  </a:cubicBezTo>
                  <a:cubicBezTo>
                    <a:pt x="141" y="848"/>
                    <a:pt x="177" y="857"/>
                    <a:pt x="207" y="857"/>
                  </a:cubicBezTo>
                  <a:cubicBezTo>
                    <a:pt x="269" y="857"/>
                    <a:pt x="312" y="823"/>
                    <a:pt x="312" y="823"/>
                  </a:cubicBezTo>
                  <a:cubicBezTo>
                    <a:pt x="641" y="404"/>
                    <a:pt x="1087" y="277"/>
                    <a:pt x="1508" y="277"/>
                  </a:cubicBezTo>
                  <a:cubicBezTo>
                    <a:pt x="2161" y="277"/>
                    <a:pt x="2753" y="583"/>
                    <a:pt x="2753" y="583"/>
                  </a:cubicBezTo>
                  <a:cubicBezTo>
                    <a:pt x="2753" y="583"/>
                    <a:pt x="2121" y="82"/>
                    <a:pt x="1413" y="5"/>
                  </a:cubicBezTo>
                  <a:cubicBezTo>
                    <a:pt x="1381" y="2"/>
                    <a:pt x="1350" y="0"/>
                    <a:pt x="13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1118955" y="4026055"/>
              <a:ext cx="36606" cy="86848"/>
            </a:xfrm>
            <a:custGeom>
              <a:avLst/>
              <a:gdLst/>
              <a:ahLst/>
              <a:cxnLst/>
              <a:rect l="l" t="t" r="r" b="b"/>
              <a:pathLst>
                <a:path w="1004" h="2382" extrusionOk="0">
                  <a:moveTo>
                    <a:pt x="415" y="1"/>
                  </a:moveTo>
                  <a:cubicBezTo>
                    <a:pt x="415" y="1"/>
                    <a:pt x="349" y="1102"/>
                    <a:pt x="491" y="1418"/>
                  </a:cubicBezTo>
                  <a:cubicBezTo>
                    <a:pt x="622" y="1734"/>
                    <a:pt x="665" y="1799"/>
                    <a:pt x="676" y="2006"/>
                  </a:cubicBezTo>
                  <a:cubicBezTo>
                    <a:pt x="686" y="2172"/>
                    <a:pt x="397" y="2339"/>
                    <a:pt x="136" y="2339"/>
                  </a:cubicBezTo>
                  <a:cubicBezTo>
                    <a:pt x="89" y="2339"/>
                    <a:pt x="44" y="2334"/>
                    <a:pt x="1" y="2322"/>
                  </a:cubicBezTo>
                  <a:lnTo>
                    <a:pt x="1" y="2322"/>
                  </a:lnTo>
                  <a:cubicBezTo>
                    <a:pt x="1" y="2322"/>
                    <a:pt x="200" y="2382"/>
                    <a:pt x="407" y="2382"/>
                  </a:cubicBezTo>
                  <a:cubicBezTo>
                    <a:pt x="565" y="2382"/>
                    <a:pt x="727" y="2347"/>
                    <a:pt x="807" y="2224"/>
                  </a:cubicBezTo>
                  <a:cubicBezTo>
                    <a:pt x="1003" y="1941"/>
                    <a:pt x="644" y="1407"/>
                    <a:pt x="578" y="1221"/>
                  </a:cubicBezTo>
                  <a:cubicBezTo>
                    <a:pt x="513" y="1025"/>
                    <a:pt x="415" y="1"/>
                    <a:pt x="415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022812" y="4048696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796" y="1"/>
                  </a:moveTo>
                  <a:cubicBezTo>
                    <a:pt x="360" y="1"/>
                    <a:pt x="0" y="143"/>
                    <a:pt x="0" y="328"/>
                  </a:cubicBezTo>
                  <a:cubicBezTo>
                    <a:pt x="0" y="513"/>
                    <a:pt x="360" y="655"/>
                    <a:pt x="796" y="655"/>
                  </a:cubicBezTo>
                  <a:cubicBezTo>
                    <a:pt x="1243" y="655"/>
                    <a:pt x="1602" y="513"/>
                    <a:pt x="1602" y="328"/>
                  </a:cubicBezTo>
                  <a:cubicBezTo>
                    <a:pt x="1602" y="143"/>
                    <a:pt x="1243" y="1"/>
                    <a:pt x="796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1171019" y="4051102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0" y="153"/>
                    <a:pt x="0" y="327"/>
                  </a:cubicBezTo>
                  <a:cubicBezTo>
                    <a:pt x="0" y="513"/>
                    <a:pt x="349" y="654"/>
                    <a:pt x="785" y="654"/>
                  </a:cubicBezTo>
                  <a:cubicBezTo>
                    <a:pt x="1221" y="654"/>
                    <a:pt x="1570" y="513"/>
                    <a:pt x="1570" y="327"/>
                  </a:cubicBezTo>
                  <a:cubicBezTo>
                    <a:pt x="1570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096314" y="4137329"/>
              <a:ext cx="74743" cy="26361"/>
            </a:xfrm>
            <a:custGeom>
              <a:avLst/>
              <a:gdLst/>
              <a:ahLst/>
              <a:cxnLst/>
              <a:rect l="l" t="t" r="r" b="b"/>
              <a:pathLst>
                <a:path w="2050" h="723" extrusionOk="0">
                  <a:moveTo>
                    <a:pt x="2049" y="0"/>
                  </a:moveTo>
                  <a:cubicBezTo>
                    <a:pt x="2049" y="0"/>
                    <a:pt x="1483" y="316"/>
                    <a:pt x="894" y="338"/>
                  </a:cubicBezTo>
                  <a:cubicBezTo>
                    <a:pt x="867" y="339"/>
                    <a:pt x="841" y="340"/>
                    <a:pt x="816" y="340"/>
                  </a:cubicBezTo>
                  <a:cubicBezTo>
                    <a:pt x="279" y="340"/>
                    <a:pt x="0" y="131"/>
                    <a:pt x="0" y="131"/>
                  </a:cubicBezTo>
                  <a:lnTo>
                    <a:pt x="0" y="131"/>
                  </a:lnTo>
                  <a:cubicBezTo>
                    <a:pt x="0" y="131"/>
                    <a:pt x="452" y="723"/>
                    <a:pt x="989" y="723"/>
                  </a:cubicBezTo>
                  <a:cubicBezTo>
                    <a:pt x="1012" y="723"/>
                    <a:pt x="1035" y="722"/>
                    <a:pt x="1058" y="720"/>
                  </a:cubicBezTo>
                  <a:cubicBezTo>
                    <a:pt x="1613" y="665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1017234" y="5111193"/>
              <a:ext cx="17136" cy="12360"/>
            </a:xfrm>
            <a:custGeom>
              <a:avLst/>
              <a:gdLst/>
              <a:ahLst/>
              <a:cxnLst/>
              <a:rect l="l" t="t" r="r" b="b"/>
              <a:pathLst>
                <a:path w="470" h="339" extrusionOk="0">
                  <a:moveTo>
                    <a:pt x="1" y="1"/>
                  </a:moveTo>
                  <a:cubicBezTo>
                    <a:pt x="153" y="110"/>
                    <a:pt x="317" y="218"/>
                    <a:pt x="469" y="338"/>
                  </a:cubicBezTo>
                  <a:cubicBezTo>
                    <a:pt x="317" y="218"/>
                    <a:pt x="153" y="110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1012859" y="5108422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1" y="0"/>
                  </a:moveTo>
                  <a:cubicBezTo>
                    <a:pt x="44" y="22"/>
                    <a:pt x="77" y="55"/>
                    <a:pt x="121" y="77"/>
                  </a:cubicBezTo>
                  <a:cubicBezTo>
                    <a:pt x="77" y="55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-341678" y="4907349"/>
              <a:ext cx="803505" cy="371163"/>
            </a:xfrm>
            <a:custGeom>
              <a:avLst/>
              <a:gdLst/>
              <a:ahLst/>
              <a:cxnLst/>
              <a:rect l="l" t="t" r="r" b="b"/>
              <a:pathLst>
                <a:path w="22038" h="10180" extrusionOk="0">
                  <a:moveTo>
                    <a:pt x="8218" y="1"/>
                  </a:moveTo>
                  <a:lnTo>
                    <a:pt x="1647" y="4415"/>
                  </a:lnTo>
                  <a:lnTo>
                    <a:pt x="208" y="7215"/>
                  </a:lnTo>
                  <a:lnTo>
                    <a:pt x="1" y="10180"/>
                  </a:lnTo>
                  <a:lnTo>
                    <a:pt x="22037" y="10180"/>
                  </a:lnTo>
                  <a:cubicBezTo>
                    <a:pt x="21656" y="7281"/>
                    <a:pt x="21252" y="4622"/>
                    <a:pt x="20958" y="4055"/>
                  </a:cubicBezTo>
                  <a:cubicBezTo>
                    <a:pt x="20282" y="2704"/>
                    <a:pt x="14136" y="284"/>
                    <a:pt x="14136" y="284"/>
                  </a:cubicBezTo>
                  <a:lnTo>
                    <a:pt x="8218" y="1"/>
                  </a:ln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-77019" y="4907349"/>
              <a:ext cx="315124" cy="112370"/>
            </a:xfrm>
            <a:custGeom>
              <a:avLst/>
              <a:gdLst/>
              <a:ahLst/>
              <a:cxnLst/>
              <a:rect l="l" t="t" r="r" b="b"/>
              <a:pathLst>
                <a:path w="8643" h="3082" extrusionOk="0">
                  <a:moveTo>
                    <a:pt x="959" y="1"/>
                  </a:moveTo>
                  <a:lnTo>
                    <a:pt x="11" y="633"/>
                  </a:lnTo>
                  <a:cubicBezTo>
                    <a:pt x="0" y="1145"/>
                    <a:pt x="164" y="2311"/>
                    <a:pt x="1766" y="2758"/>
                  </a:cubicBezTo>
                  <a:cubicBezTo>
                    <a:pt x="2555" y="2980"/>
                    <a:pt x="3356" y="3081"/>
                    <a:pt x="4116" y="3081"/>
                  </a:cubicBezTo>
                  <a:cubicBezTo>
                    <a:pt x="5370" y="3081"/>
                    <a:pt x="6510" y="2805"/>
                    <a:pt x="7291" y="2344"/>
                  </a:cubicBezTo>
                  <a:cubicBezTo>
                    <a:pt x="8032" y="1897"/>
                    <a:pt x="8435" y="1374"/>
                    <a:pt x="8642" y="1025"/>
                  </a:cubicBezTo>
                  <a:cubicBezTo>
                    <a:pt x="7629" y="578"/>
                    <a:pt x="6877" y="284"/>
                    <a:pt x="6877" y="284"/>
                  </a:cubicBezTo>
                  <a:lnTo>
                    <a:pt x="959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-52008" y="4778210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51" y="1"/>
                  </a:moveTo>
                  <a:lnTo>
                    <a:pt x="1" y="4306"/>
                  </a:lnTo>
                  <a:cubicBezTo>
                    <a:pt x="1" y="4306"/>
                    <a:pt x="1080" y="5744"/>
                    <a:pt x="2834" y="5984"/>
                  </a:cubicBezTo>
                  <a:cubicBezTo>
                    <a:pt x="2913" y="5995"/>
                    <a:pt x="2998" y="6001"/>
                    <a:pt x="3087" y="6001"/>
                  </a:cubicBezTo>
                  <a:cubicBezTo>
                    <a:pt x="4450" y="6001"/>
                    <a:pt x="6823" y="4741"/>
                    <a:pt x="6823" y="4556"/>
                  </a:cubicBezTo>
                  <a:cubicBezTo>
                    <a:pt x="6823" y="4349"/>
                    <a:pt x="5657" y="121"/>
                    <a:pt x="5657" y="121"/>
                  </a:cubicBezTo>
                  <a:lnTo>
                    <a:pt x="851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-30133" y="4778210"/>
              <a:ext cx="194733" cy="95635"/>
            </a:xfrm>
            <a:custGeom>
              <a:avLst/>
              <a:gdLst/>
              <a:ahLst/>
              <a:cxnLst/>
              <a:rect l="l" t="t" r="r" b="b"/>
              <a:pathLst>
                <a:path w="5341" h="2623" extrusionOk="0">
                  <a:moveTo>
                    <a:pt x="251" y="1"/>
                  </a:moveTo>
                  <a:lnTo>
                    <a:pt x="0" y="1309"/>
                  </a:lnTo>
                  <a:cubicBezTo>
                    <a:pt x="668" y="2048"/>
                    <a:pt x="2071" y="2623"/>
                    <a:pt x="2942" y="2623"/>
                  </a:cubicBezTo>
                  <a:cubicBezTo>
                    <a:pt x="2995" y="2623"/>
                    <a:pt x="3046" y="2621"/>
                    <a:pt x="3095" y="2616"/>
                  </a:cubicBezTo>
                  <a:cubicBezTo>
                    <a:pt x="3749" y="2562"/>
                    <a:pt x="4675" y="1952"/>
                    <a:pt x="5340" y="1156"/>
                  </a:cubicBezTo>
                  <a:cubicBezTo>
                    <a:pt x="5177" y="557"/>
                    <a:pt x="5057" y="121"/>
                    <a:pt x="5057" y="121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-84567" y="4429951"/>
              <a:ext cx="297222" cy="406565"/>
            </a:xfrm>
            <a:custGeom>
              <a:avLst/>
              <a:gdLst/>
              <a:ahLst/>
              <a:cxnLst/>
              <a:rect l="l" t="t" r="r" b="b"/>
              <a:pathLst>
                <a:path w="8152" h="11151" extrusionOk="0">
                  <a:moveTo>
                    <a:pt x="2681" y="0"/>
                  </a:moveTo>
                  <a:cubicBezTo>
                    <a:pt x="2455" y="0"/>
                    <a:pt x="2245" y="53"/>
                    <a:pt x="2060" y="170"/>
                  </a:cubicBezTo>
                  <a:cubicBezTo>
                    <a:pt x="207" y="1325"/>
                    <a:pt x="0" y="3886"/>
                    <a:pt x="0" y="3886"/>
                  </a:cubicBezTo>
                  <a:cubicBezTo>
                    <a:pt x="0" y="3886"/>
                    <a:pt x="752" y="8943"/>
                    <a:pt x="1439" y="9760"/>
                  </a:cubicBezTo>
                  <a:cubicBezTo>
                    <a:pt x="2087" y="10543"/>
                    <a:pt x="3544" y="11150"/>
                    <a:pt x="4447" y="11150"/>
                  </a:cubicBezTo>
                  <a:cubicBezTo>
                    <a:pt x="4500" y="11150"/>
                    <a:pt x="4551" y="11148"/>
                    <a:pt x="4599" y="11144"/>
                  </a:cubicBezTo>
                  <a:cubicBezTo>
                    <a:pt x="5482" y="11068"/>
                    <a:pt x="6866" y="9978"/>
                    <a:pt x="7411" y="8812"/>
                  </a:cubicBezTo>
                  <a:cubicBezTo>
                    <a:pt x="7956" y="7635"/>
                    <a:pt x="8152" y="4246"/>
                    <a:pt x="8152" y="4246"/>
                  </a:cubicBezTo>
                  <a:cubicBezTo>
                    <a:pt x="8152" y="4246"/>
                    <a:pt x="4719" y="0"/>
                    <a:pt x="2681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-129484" y="4332750"/>
              <a:ext cx="454984" cy="337838"/>
            </a:xfrm>
            <a:custGeom>
              <a:avLst/>
              <a:gdLst/>
              <a:ahLst/>
              <a:cxnLst/>
              <a:rect l="l" t="t" r="r" b="b"/>
              <a:pathLst>
                <a:path w="12479" h="9266" extrusionOk="0">
                  <a:moveTo>
                    <a:pt x="4881" y="0"/>
                  </a:moveTo>
                  <a:cubicBezTo>
                    <a:pt x="4844" y="0"/>
                    <a:pt x="4809" y="1"/>
                    <a:pt x="4774" y="2"/>
                  </a:cubicBezTo>
                  <a:cubicBezTo>
                    <a:pt x="3455" y="46"/>
                    <a:pt x="1635" y="1659"/>
                    <a:pt x="1635" y="1659"/>
                  </a:cubicBezTo>
                  <a:cubicBezTo>
                    <a:pt x="1635" y="1659"/>
                    <a:pt x="611" y="2748"/>
                    <a:pt x="306" y="4536"/>
                  </a:cubicBezTo>
                  <a:cubicBezTo>
                    <a:pt x="1" y="6323"/>
                    <a:pt x="1613" y="8742"/>
                    <a:pt x="1613" y="8742"/>
                  </a:cubicBezTo>
                  <a:lnTo>
                    <a:pt x="1712" y="6944"/>
                  </a:lnTo>
                  <a:cubicBezTo>
                    <a:pt x="1712" y="6944"/>
                    <a:pt x="3651" y="4536"/>
                    <a:pt x="3902" y="3468"/>
                  </a:cubicBezTo>
                  <a:cubicBezTo>
                    <a:pt x="3902" y="3468"/>
                    <a:pt x="4894" y="5517"/>
                    <a:pt x="5929" y="5920"/>
                  </a:cubicBezTo>
                  <a:cubicBezTo>
                    <a:pt x="6101" y="5988"/>
                    <a:pt x="6248" y="6016"/>
                    <a:pt x="6375" y="6016"/>
                  </a:cubicBezTo>
                  <a:cubicBezTo>
                    <a:pt x="7021" y="6016"/>
                    <a:pt x="7128" y="5277"/>
                    <a:pt x="7128" y="5277"/>
                  </a:cubicBezTo>
                  <a:cubicBezTo>
                    <a:pt x="7128" y="5277"/>
                    <a:pt x="8131" y="6694"/>
                    <a:pt x="8567" y="6901"/>
                  </a:cubicBezTo>
                  <a:cubicBezTo>
                    <a:pt x="9013" y="7097"/>
                    <a:pt x="8926" y="7565"/>
                    <a:pt x="8926" y="7565"/>
                  </a:cubicBezTo>
                  <a:lnTo>
                    <a:pt x="9155" y="9266"/>
                  </a:lnTo>
                  <a:cubicBezTo>
                    <a:pt x="9155" y="9266"/>
                    <a:pt x="9624" y="8067"/>
                    <a:pt x="9983" y="7260"/>
                  </a:cubicBezTo>
                  <a:cubicBezTo>
                    <a:pt x="10278" y="5244"/>
                    <a:pt x="11149" y="4656"/>
                    <a:pt x="11542" y="4536"/>
                  </a:cubicBezTo>
                  <a:cubicBezTo>
                    <a:pt x="11934" y="4416"/>
                    <a:pt x="12479" y="3762"/>
                    <a:pt x="12065" y="2988"/>
                  </a:cubicBezTo>
                  <a:cubicBezTo>
                    <a:pt x="11651" y="2214"/>
                    <a:pt x="10604" y="2487"/>
                    <a:pt x="10550" y="2323"/>
                  </a:cubicBezTo>
                  <a:cubicBezTo>
                    <a:pt x="10496" y="2171"/>
                    <a:pt x="11291" y="1822"/>
                    <a:pt x="11193" y="1375"/>
                  </a:cubicBezTo>
                  <a:cubicBezTo>
                    <a:pt x="11117" y="997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2" y="617"/>
                    <a:pt x="9208" y="623"/>
                    <a:pt x="9103" y="623"/>
                  </a:cubicBezTo>
                  <a:cubicBezTo>
                    <a:pt x="8096" y="623"/>
                    <a:pt x="6092" y="0"/>
                    <a:pt x="488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-128427" y="4584830"/>
              <a:ext cx="66540" cy="109599"/>
            </a:xfrm>
            <a:custGeom>
              <a:avLst/>
              <a:gdLst/>
              <a:ahLst/>
              <a:cxnLst/>
              <a:rect l="l" t="t" r="r" b="b"/>
              <a:pathLst>
                <a:path w="1825" h="3006" extrusionOk="0">
                  <a:moveTo>
                    <a:pt x="1023" y="0"/>
                  </a:moveTo>
                  <a:cubicBezTo>
                    <a:pt x="486" y="0"/>
                    <a:pt x="1" y="1050"/>
                    <a:pt x="255" y="1774"/>
                  </a:cubicBezTo>
                  <a:cubicBezTo>
                    <a:pt x="538" y="2613"/>
                    <a:pt x="1824" y="3005"/>
                    <a:pt x="1824" y="3005"/>
                  </a:cubicBezTo>
                  <a:lnTo>
                    <a:pt x="1279" y="85"/>
                  </a:lnTo>
                  <a:cubicBezTo>
                    <a:pt x="1194" y="27"/>
                    <a:pt x="1108" y="0"/>
                    <a:pt x="1023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201092" y="4601492"/>
              <a:ext cx="59357" cy="95306"/>
            </a:xfrm>
            <a:custGeom>
              <a:avLst/>
              <a:gdLst/>
              <a:ahLst/>
              <a:cxnLst/>
              <a:rect l="l" t="t" r="r" b="b"/>
              <a:pathLst>
                <a:path w="1628" h="2614" extrusionOk="0">
                  <a:moveTo>
                    <a:pt x="817" y="1"/>
                  </a:moveTo>
                  <a:cubicBezTo>
                    <a:pt x="667" y="1"/>
                    <a:pt x="489" y="52"/>
                    <a:pt x="284" y="173"/>
                  </a:cubicBezTo>
                  <a:lnTo>
                    <a:pt x="1" y="2614"/>
                  </a:lnTo>
                  <a:cubicBezTo>
                    <a:pt x="1" y="2614"/>
                    <a:pt x="1014" y="1982"/>
                    <a:pt x="1352" y="1437"/>
                  </a:cubicBezTo>
                  <a:cubicBezTo>
                    <a:pt x="1628" y="1001"/>
                    <a:pt x="1483" y="1"/>
                    <a:pt x="817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-24299" y="4639446"/>
              <a:ext cx="67305" cy="22022"/>
            </a:xfrm>
            <a:custGeom>
              <a:avLst/>
              <a:gdLst/>
              <a:ahLst/>
              <a:cxnLst/>
              <a:rect l="l" t="t" r="r" b="b"/>
              <a:pathLst>
                <a:path w="1846" h="604" extrusionOk="0">
                  <a:moveTo>
                    <a:pt x="1012" y="1"/>
                  </a:moveTo>
                  <a:cubicBezTo>
                    <a:pt x="428" y="1"/>
                    <a:pt x="25" y="505"/>
                    <a:pt x="25" y="505"/>
                  </a:cubicBezTo>
                  <a:cubicBezTo>
                    <a:pt x="1" y="576"/>
                    <a:pt x="19" y="603"/>
                    <a:pt x="65" y="603"/>
                  </a:cubicBezTo>
                  <a:cubicBezTo>
                    <a:pt x="225" y="603"/>
                    <a:pt x="725" y="273"/>
                    <a:pt x="995" y="265"/>
                  </a:cubicBezTo>
                  <a:cubicBezTo>
                    <a:pt x="1005" y="264"/>
                    <a:pt x="1015" y="264"/>
                    <a:pt x="1024" y="264"/>
                  </a:cubicBezTo>
                  <a:cubicBezTo>
                    <a:pt x="1346" y="264"/>
                    <a:pt x="1617" y="594"/>
                    <a:pt x="1733" y="594"/>
                  </a:cubicBezTo>
                  <a:cubicBezTo>
                    <a:pt x="1738" y="594"/>
                    <a:pt x="1743" y="593"/>
                    <a:pt x="1747" y="592"/>
                  </a:cubicBezTo>
                  <a:cubicBezTo>
                    <a:pt x="1845" y="559"/>
                    <a:pt x="1715" y="58"/>
                    <a:pt x="1083" y="3"/>
                  </a:cubicBezTo>
                  <a:cubicBezTo>
                    <a:pt x="1059" y="2"/>
                    <a:pt x="1035" y="1"/>
                    <a:pt x="101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75162" y="4645353"/>
              <a:ext cx="34199" cy="83348"/>
            </a:xfrm>
            <a:custGeom>
              <a:avLst/>
              <a:gdLst/>
              <a:ahLst/>
              <a:cxnLst/>
              <a:rect l="l" t="t" r="r" b="b"/>
              <a:pathLst>
                <a:path w="938" h="2286" extrusionOk="0">
                  <a:moveTo>
                    <a:pt x="64" y="0"/>
                  </a:moveTo>
                  <a:cubicBezTo>
                    <a:pt x="42" y="0"/>
                    <a:pt x="21" y="31"/>
                    <a:pt x="0" y="103"/>
                  </a:cubicBezTo>
                  <a:cubicBezTo>
                    <a:pt x="0" y="103"/>
                    <a:pt x="164" y="1389"/>
                    <a:pt x="469" y="1585"/>
                  </a:cubicBezTo>
                  <a:cubicBezTo>
                    <a:pt x="774" y="1781"/>
                    <a:pt x="458" y="2097"/>
                    <a:pt x="185" y="2239"/>
                  </a:cubicBezTo>
                  <a:cubicBezTo>
                    <a:pt x="125" y="2272"/>
                    <a:pt x="123" y="2286"/>
                    <a:pt x="156" y="2286"/>
                  </a:cubicBezTo>
                  <a:cubicBezTo>
                    <a:pt x="266" y="2286"/>
                    <a:pt x="772" y="2128"/>
                    <a:pt x="839" y="1978"/>
                  </a:cubicBezTo>
                  <a:cubicBezTo>
                    <a:pt x="937" y="1792"/>
                    <a:pt x="600" y="1618"/>
                    <a:pt x="425" y="1127"/>
                  </a:cubicBezTo>
                  <a:cubicBezTo>
                    <a:pt x="281" y="713"/>
                    <a:pt x="167" y="0"/>
                    <a:pt x="64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-47597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438" y="1"/>
                  </a:moveTo>
                  <a:cubicBezTo>
                    <a:pt x="675" y="1"/>
                    <a:pt x="32" y="829"/>
                    <a:pt x="32" y="829"/>
                  </a:cubicBezTo>
                  <a:cubicBezTo>
                    <a:pt x="1" y="889"/>
                    <a:pt x="11" y="914"/>
                    <a:pt x="54" y="914"/>
                  </a:cubicBezTo>
                  <a:cubicBezTo>
                    <a:pt x="219" y="914"/>
                    <a:pt x="864" y="545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53" y="444"/>
                    <a:pt x="2533" y="802"/>
                    <a:pt x="2657" y="802"/>
                  </a:cubicBezTo>
                  <a:cubicBezTo>
                    <a:pt x="2673" y="802"/>
                    <a:pt x="2684" y="797"/>
                    <a:pt x="2691" y="785"/>
                  </a:cubicBezTo>
                  <a:cubicBezTo>
                    <a:pt x="2768" y="654"/>
                    <a:pt x="2190" y="1"/>
                    <a:pt x="14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98605" y="4639446"/>
              <a:ext cx="67269" cy="22022"/>
            </a:xfrm>
            <a:custGeom>
              <a:avLst/>
              <a:gdLst/>
              <a:ahLst/>
              <a:cxnLst/>
              <a:rect l="l" t="t" r="r" b="b"/>
              <a:pathLst>
                <a:path w="1845" h="604" extrusionOk="0">
                  <a:moveTo>
                    <a:pt x="834" y="1"/>
                  </a:moveTo>
                  <a:cubicBezTo>
                    <a:pt x="811" y="1"/>
                    <a:pt x="787" y="2"/>
                    <a:pt x="763" y="3"/>
                  </a:cubicBezTo>
                  <a:cubicBezTo>
                    <a:pt x="131" y="58"/>
                    <a:pt x="0" y="559"/>
                    <a:pt x="98" y="592"/>
                  </a:cubicBezTo>
                  <a:cubicBezTo>
                    <a:pt x="103" y="593"/>
                    <a:pt x="107" y="594"/>
                    <a:pt x="113" y="594"/>
                  </a:cubicBezTo>
                  <a:cubicBezTo>
                    <a:pt x="228" y="594"/>
                    <a:pt x="499" y="264"/>
                    <a:pt x="821" y="264"/>
                  </a:cubicBezTo>
                  <a:cubicBezTo>
                    <a:pt x="831" y="264"/>
                    <a:pt x="840" y="264"/>
                    <a:pt x="850" y="265"/>
                  </a:cubicBezTo>
                  <a:cubicBezTo>
                    <a:pt x="1121" y="273"/>
                    <a:pt x="1621" y="603"/>
                    <a:pt x="1781" y="603"/>
                  </a:cubicBezTo>
                  <a:cubicBezTo>
                    <a:pt x="1827" y="603"/>
                    <a:pt x="1845" y="576"/>
                    <a:pt x="1820" y="505"/>
                  </a:cubicBezTo>
                  <a:cubicBezTo>
                    <a:pt x="1820" y="505"/>
                    <a:pt x="1417" y="1"/>
                    <a:pt x="834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88251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330" y="1"/>
                  </a:moveTo>
                  <a:cubicBezTo>
                    <a:pt x="578" y="1"/>
                    <a:pt x="1" y="654"/>
                    <a:pt x="77" y="785"/>
                  </a:cubicBezTo>
                  <a:cubicBezTo>
                    <a:pt x="85" y="797"/>
                    <a:pt x="96" y="802"/>
                    <a:pt x="111" y="802"/>
                  </a:cubicBezTo>
                  <a:cubicBezTo>
                    <a:pt x="236" y="802"/>
                    <a:pt x="615" y="444"/>
                    <a:pt x="1155" y="444"/>
                  </a:cubicBezTo>
                  <a:cubicBezTo>
                    <a:pt x="1215" y="444"/>
                    <a:pt x="1277" y="448"/>
                    <a:pt x="1341" y="458"/>
                  </a:cubicBezTo>
                  <a:cubicBezTo>
                    <a:pt x="1904" y="545"/>
                    <a:pt x="2550" y="914"/>
                    <a:pt x="2715" y="914"/>
                  </a:cubicBezTo>
                  <a:cubicBezTo>
                    <a:pt x="2757" y="914"/>
                    <a:pt x="2768" y="889"/>
                    <a:pt x="2736" y="829"/>
                  </a:cubicBezTo>
                  <a:cubicBezTo>
                    <a:pt x="2736" y="829"/>
                    <a:pt x="2093" y="1"/>
                    <a:pt x="1330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9978" y="4757684"/>
              <a:ext cx="72154" cy="17100"/>
            </a:xfrm>
            <a:custGeom>
              <a:avLst/>
              <a:gdLst/>
              <a:ahLst/>
              <a:cxnLst/>
              <a:rect l="l" t="t" r="r" b="b"/>
              <a:pathLst>
                <a:path w="1979" h="469" extrusionOk="0">
                  <a:moveTo>
                    <a:pt x="1943" y="0"/>
                  </a:moveTo>
                  <a:cubicBezTo>
                    <a:pt x="1857" y="0"/>
                    <a:pt x="1558" y="185"/>
                    <a:pt x="1085" y="259"/>
                  </a:cubicBezTo>
                  <a:cubicBezTo>
                    <a:pt x="957" y="281"/>
                    <a:pt x="842" y="290"/>
                    <a:pt x="742" y="290"/>
                  </a:cubicBezTo>
                  <a:cubicBezTo>
                    <a:pt x="409" y="290"/>
                    <a:pt x="235" y="193"/>
                    <a:pt x="235" y="193"/>
                  </a:cubicBezTo>
                  <a:cubicBezTo>
                    <a:pt x="182" y="171"/>
                    <a:pt x="71" y="95"/>
                    <a:pt x="27" y="95"/>
                  </a:cubicBezTo>
                  <a:cubicBezTo>
                    <a:pt x="7" y="95"/>
                    <a:pt x="0" y="110"/>
                    <a:pt x="17" y="150"/>
                  </a:cubicBezTo>
                  <a:cubicBezTo>
                    <a:pt x="65" y="255"/>
                    <a:pt x="439" y="469"/>
                    <a:pt x="890" y="469"/>
                  </a:cubicBezTo>
                  <a:cubicBezTo>
                    <a:pt x="954" y="469"/>
                    <a:pt x="1019" y="464"/>
                    <a:pt x="1085" y="455"/>
                  </a:cubicBezTo>
                  <a:cubicBezTo>
                    <a:pt x="1619" y="390"/>
                    <a:pt x="1979" y="95"/>
                    <a:pt x="1968" y="19"/>
                  </a:cubicBezTo>
                  <a:cubicBezTo>
                    <a:pt x="1966" y="6"/>
                    <a:pt x="1958" y="0"/>
                    <a:pt x="1943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1278246" y="4635581"/>
              <a:ext cx="82327" cy="110729"/>
            </a:xfrm>
            <a:custGeom>
              <a:avLst/>
              <a:gdLst/>
              <a:ahLst/>
              <a:cxnLst/>
              <a:rect l="l" t="t" r="r" b="b"/>
              <a:pathLst>
                <a:path w="2258" h="3037" extrusionOk="0">
                  <a:moveTo>
                    <a:pt x="537" y="0"/>
                  </a:moveTo>
                  <a:cubicBezTo>
                    <a:pt x="439" y="0"/>
                    <a:pt x="351" y="40"/>
                    <a:pt x="285" y="142"/>
                  </a:cubicBezTo>
                  <a:cubicBezTo>
                    <a:pt x="0" y="559"/>
                    <a:pt x="627" y="3037"/>
                    <a:pt x="1332" y="3037"/>
                  </a:cubicBezTo>
                  <a:cubicBezTo>
                    <a:pt x="1382" y="3037"/>
                    <a:pt x="1433" y="3024"/>
                    <a:pt x="1484" y="2997"/>
                  </a:cubicBezTo>
                  <a:cubicBezTo>
                    <a:pt x="2258" y="2583"/>
                    <a:pt x="1331" y="480"/>
                    <a:pt x="1331" y="480"/>
                  </a:cubicBezTo>
                  <a:cubicBezTo>
                    <a:pt x="1331" y="480"/>
                    <a:pt x="878" y="0"/>
                    <a:pt x="53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1101491" y="4928714"/>
              <a:ext cx="696167" cy="349797"/>
            </a:xfrm>
            <a:custGeom>
              <a:avLst/>
              <a:gdLst/>
              <a:ahLst/>
              <a:cxnLst/>
              <a:rect l="l" t="t" r="r" b="b"/>
              <a:pathLst>
                <a:path w="19094" h="9594" extrusionOk="0">
                  <a:moveTo>
                    <a:pt x="7760" y="1"/>
                  </a:moveTo>
                  <a:cubicBezTo>
                    <a:pt x="7663" y="1"/>
                    <a:pt x="7568" y="2"/>
                    <a:pt x="7476" y="3"/>
                  </a:cubicBezTo>
                  <a:cubicBezTo>
                    <a:pt x="5733" y="36"/>
                    <a:pt x="2321" y="2107"/>
                    <a:pt x="817" y="3393"/>
                  </a:cubicBezTo>
                  <a:cubicBezTo>
                    <a:pt x="142" y="3981"/>
                    <a:pt x="0" y="6738"/>
                    <a:pt x="44" y="9594"/>
                  </a:cubicBezTo>
                  <a:lnTo>
                    <a:pt x="19094" y="9594"/>
                  </a:lnTo>
                  <a:cubicBezTo>
                    <a:pt x="18952" y="7054"/>
                    <a:pt x="18669" y="4646"/>
                    <a:pt x="18102" y="3752"/>
                  </a:cubicBezTo>
                  <a:cubicBezTo>
                    <a:pt x="16696" y="1551"/>
                    <a:pt x="12043" y="265"/>
                    <a:pt x="12043" y="265"/>
                  </a:cubicBezTo>
                  <a:cubicBezTo>
                    <a:pt x="12043" y="265"/>
                    <a:pt x="9509" y="1"/>
                    <a:pt x="7760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1559201" y="4635581"/>
              <a:ext cx="81999" cy="110729"/>
            </a:xfrm>
            <a:custGeom>
              <a:avLst/>
              <a:gdLst/>
              <a:ahLst/>
              <a:cxnLst/>
              <a:rect l="l" t="t" r="r" b="b"/>
              <a:pathLst>
                <a:path w="2249" h="3037" extrusionOk="0">
                  <a:moveTo>
                    <a:pt x="1717" y="0"/>
                  </a:moveTo>
                  <a:cubicBezTo>
                    <a:pt x="1374" y="0"/>
                    <a:pt x="927" y="480"/>
                    <a:pt x="927" y="480"/>
                  </a:cubicBezTo>
                  <a:cubicBezTo>
                    <a:pt x="927" y="480"/>
                    <a:pt x="1" y="2583"/>
                    <a:pt x="764" y="2997"/>
                  </a:cubicBezTo>
                  <a:cubicBezTo>
                    <a:pt x="815" y="3024"/>
                    <a:pt x="866" y="3037"/>
                    <a:pt x="917" y="3037"/>
                  </a:cubicBezTo>
                  <a:cubicBezTo>
                    <a:pt x="1630" y="3037"/>
                    <a:pt x="2248" y="559"/>
                    <a:pt x="1973" y="142"/>
                  </a:cubicBezTo>
                  <a:cubicBezTo>
                    <a:pt x="1905" y="40"/>
                    <a:pt x="1815" y="0"/>
                    <a:pt x="171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1367279" y="4808836"/>
              <a:ext cx="182446" cy="201405"/>
            </a:xfrm>
            <a:custGeom>
              <a:avLst/>
              <a:gdLst/>
              <a:ahLst/>
              <a:cxnLst/>
              <a:rect l="l" t="t" r="r" b="b"/>
              <a:pathLst>
                <a:path w="5004" h="5524" extrusionOk="0">
                  <a:moveTo>
                    <a:pt x="4360" y="0"/>
                  </a:moveTo>
                  <a:lnTo>
                    <a:pt x="393" y="1199"/>
                  </a:lnTo>
                  <a:cubicBezTo>
                    <a:pt x="524" y="2245"/>
                    <a:pt x="1" y="4043"/>
                    <a:pt x="1" y="4043"/>
                  </a:cubicBezTo>
                  <a:cubicBezTo>
                    <a:pt x="1" y="4043"/>
                    <a:pt x="1385" y="5523"/>
                    <a:pt x="2745" y="5523"/>
                  </a:cubicBezTo>
                  <a:cubicBezTo>
                    <a:pt x="2833" y="5523"/>
                    <a:pt x="2921" y="5517"/>
                    <a:pt x="3009" y="5504"/>
                  </a:cubicBezTo>
                  <a:cubicBezTo>
                    <a:pt x="4437" y="5297"/>
                    <a:pt x="5003" y="4043"/>
                    <a:pt x="5003" y="4043"/>
                  </a:cubicBezTo>
                  <a:cubicBezTo>
                    <a:pt x="4404" y="3422"/>
                    <a:pt x="4360" y="0"/>
                    <a:pt x="43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1379202" y="4808836"/>
              <a:ext cx="155429" cy="124474"/>
            </a:xfrm>
            <a:custGeom>
              <a:avLst/>
              <a:gdLst/>
              <a:ahLst/>
              <a:cxnLst/>
              <a:rect l="l" t="t" r="r" b="b"/>
              <a:pathLst>
                <a:path w="4263" h="3414" extrusionOk="0">
                  <a:moveTo>
                    <a:pt x="4033" y="0"/>
                  </a:moveTo>
                  <a:lnTo>
                    <a:pt x="66" y="1199"/>
                  </a:lnTo>
                  <a:cubicBezTo>
                    <a:pt x="110" y="1591"/>
                    <a:pt x="66" y="2082"/>
                    <a:pt x="1" y="2550"/>
                  </a:cubicBezTo>
                  <a:cubicBezTo>
                    <a:pt x="753" y="3052"/>
                    <a:pt x="1716" y="3413"/>
                    <a:pt x="2592" y="3413"/>
                  </a:cubicBezTo>
                  <a:cubicBezTo>
                    <a:pt x="2629" y="3413"/>
                    <a:pt x="2667" y="3413"/>
                    <a:pt x="2704" y="3411"/>
                  </a:cubicBezTo>
                  <a:cubicBezTo>
                    <a:pt x="3249" y="3389"/>
                    <a:pt x="3783" y="3171"/>
                    <a:pt x="4262" y="2855"/>
                  </a:cubicBezTo>
                  <a:cubicBezTo>
                    <a:pt x="4055" y="1646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1303330" y="4458389"/>
              <a:ext cx="301634" cy="426728"/>
            </a:xfrm>
            <a:custGeom>
              <a:avLst/>
              <a:gdLst/>
              <a:ahLst/>
              <a:cxnLst/>
              <a:rect l="l" t="t" r="r" b="b"/>
              <a:pathLst>
                <a:path w="8273" h="11704" extrusionOk="0">
                  <a:moveTo>
                    <a:pt x="5878" y="0"/>
                  </a:moveTo>
                  <a:cubicBezTo>
                    <a:pt x="4473" y="0"/>
                    <a:pt x="2323" y="689"/>
                    <a:pt x="1286" y="1242"/>
                  </a:cubicBezTo>
                  <a:cubicBezTo>
                    <a:pt x="0" y="1929"/>
                    <a:pt x="491" y="4686"/>
                    <a:pt x="676" y="7618"/>
                  </a:cubicBezTo>
                  <a:cubicBezTo>
                    <a:pt x="907" y="11284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6"/>
                    <a:pt x="7248" y="10724"/>
                    <a:pt x="7760" y="9045"/>
                  </a:cubicBezTo>
                  <a:cubicBezTo>
                    <a:pt x="8272" y="7378"/>
                    <a:pt x="8141" y="2321"/>
                    <a:pt x="8141" y="2321"/>
                  </a:cubicBezTo>
                  <a:cubicBezTo>
                    <a:pt x="8141" y="2321"/>
                    <a:pt x="7891" y="599"/>
                    <a:pt x="6735" y="131"/>
                  </a:cubicBezTo>
                  <a:cubicBezTo>
                    <a:pt x="6510" y="40"/>
                    <a:pt x="6215" y="0"/>
                    <a:pt x="5878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1275912" y="4296255"/>
              <a:ext cx="381080" cy="412472"/>
            </a:xfrm>
            <a:custGeom>
              <a:avLst/>
              <a:gdLst/>
              <a:ahLst/>
              <a:cxnLst/>
              <a:rect l="l" t="t" r="r" b="b"/>
              <a:pathLst>
                <a:path w="10452" h="11313" extrusionOk="0">
                  <a:moveTo>
                    <a:pt x="4771" y="0"/>
                  </a:moveTo>
                  <a:cubicBezTo>
                    <a:pt x="4519" y="0"/>
                    <a:pt x="4233" y="22"/>
                    <a:pt x="3913" y="77"/>
                  </a:cubicBezTo>
                  <a:cubicBezTo>
                    <a:pt x="2452" y="338"/>
                    <a:pt x="1134" y="3684"/>
                    <a:pt x="1134" y="3684"/>
                  </a:cubicBezTo>
                  <a:cubicBezTo>
                    <a:pt x="1134" y="3684"/>
                    <a:pt x="164" y="4654"/>
                    <a:pt x="88" y="6169"/>
                  </a:cubicBezTo>
                  <a:cubicBezTo>
                    <a:pt x="0" y="7684"/>
                    <a:pt x="1428" y="11171"/>
                    <a:pt x="1428" y="11171"/>
                  </a:cubicBezTo>
                  <a:lnTo>
                    <a:pt x="1352" y="7967"/>
                  </a:lnTo>
                  <a:cubicBezTo>
                    <a:pt x="1352" y="7967"/>
                    <a:pt x="1428" y="7738"/>
                    <a:pt x="1624" y="7618"/>
                  </a:cubicBezTo>
                  <a:cubicBezTo>
                    <a:pt x="1820" y="7509"/>
                    <a:pt x="2965" y="5733"/>
                    <a:pt x="2965" y="5733"/>
                  </a:cubicBezTo>
                  <a:cubicBezTo>
                    <a:pt x="2965" y="5733"/>
                    <a:pt x="4192" y="6068"/>
                    <a:pt x="5252" y="6068"/>
                  </a:cubicBezTo>
                  <a:cubicBezTo>
                    <a:pt x="5517" y="6068"/>
                    <a:pt x="5772" y="6047"/>
                    <a:pt x="5994" y="5994"/>
                  </a:cubicBezTo>
                  <a:cubicBezTo>
                    <a:pt x="7117" y="5733"/>
                    <a:pt x="7596" y="5351"/>
                    <a:pt x="7596" y="5351"/>
                  </a:cubicBezTo>
                  <a:cubicBezTo>
                    <a:pt x="7596" y="5722"/>
                    <a:pt x="8250" y="7564"/>
                    <a:pt x="8545" y="8109"/>
                  </a:cubicBezTo>
                  <a:cubicBezTo>
                    <a:pt x="8828" y="8654"/>
                    <a:pt x="8817" y="11313"/>
                    <a:pt x="8817" y="11313"/>
                  </a:cubicBezTo>
                  <a:cubicBezTo>
                    <a:pt x="8893" y="10506"/>
                    <a:pt x="10452" y="7389"/>
                    <a:pt x="10452" y="5994"/>
                  </a:cubicBezTo>
                  <a:cubicBezTo>
                    <a:pt x="10452" y="4589"/>
                    <a:pt x="9395" y="3052"/>
                    <a:pt x="9395" y="3052"/>
                  </a:cubicBezTo>
                  <a:cubicBezTo>
                    <a:pt x="9395" y="3052"/>
                    <a:pt x="9972" y="1766"/>
                    <a:pt x="9536" y="763"/>
                  </a:cubicBezTo>
                  <a:cubicBezTo>
                    <a:pt x="9326" y="267"/>
                    <a:pt x="8492" y="142"/>
                    <a:pt x="7703" y="142"/>
                  </a:cubicBezTo>
                  <a:cubicBezTo>
                    <a:pt x="6896" y="142"/>
                    <a:pt x="6136" y="273"/>
                    <a:pt x="6136" y="273"/>
                  </a:cubicBezTo>
                  <a:cubicBezTo>
                    <a:pt x="6136" y="273"/>
                    <a:pt x="5671" y="0"/>
                    <a:pt x="477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1378801" y="463944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965" y="1"/>
                  </a:moveTo>
                  <a:cubicBezTo>
                    <a:pt x="404" y="1"/>
                    <a:pt x="23" y="483"/>
                    <a:pt x="23" y="483"/>
                  </a:cubicBezTo>
                  <a:cubicBezTo>
                    <a:pt x="1" y="548"/>
                    <a:pt x="19" y="574"/>
                    <a:pt x="63" y="574"/>
                  </a:cubicBezTo>
                  <a:cubicBezTo>
                    <a:pt x="217" y="574"/>
                    <a:pt x="695" y="263"/>
                    <a:pt x="949" y="254"/>
                  </a:cubicBezTo>
                  <a:cubicBezTo>
                    <a:pt x="959" y="254"/>
                    <a:pt x="968" y="253"/>
                    <a:pt x="977" y="253"/>
                  </a:cubicBezTo>
                  <a:cubicBezTo>
                    <a:pt x="1278" y="253"/>
                    <a:pt x="1539" y="572"/>
                    <a:pt x="1644" y="572"/>
                  </a:cubicBezTo>
                  <a:cubicBezTo>
                    <a:pt x="1649" y="572"/>
                    <a:pt x="1653" y="572"/>
                    <a:pt x="1658" y="570"/>
                  </a:cubicBezTo>
                  <a:cubicBezTo>
                    <a:pt x="1767" y="537"/>
                    <a:pt x="1625" y="47"/>
                    <a:pt x="1036" y="3"/>
                  </a:cubicBezTo>
                  <a:cubicBezTo>
                    <a:pt x="1012" y="2"/>
                    <a:pt x="989" y="1"/>
                    <a:pt x="96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1495653" y="4639446"/>
              <a:ext cx="64388" cy="20964"/>
            </a:xfrm>
            <a:custGeom>
              <a:avLst/>
              <a:gdLst/>
              <a:ahLst/>
              <a:cxnLst/>
              <a:rect l="l" t="t" r="r" b="b"/>
              <a:pathLst>
                <a:path w="1766" h="575" extrusionOk="0">
                  <a:moveTo>
                    <a:pt x="801" y="1"/>
                  </a:moveTo>
                  <a:cubicBezTo>
                    <a:pt x="778" y="1"/>
                    <a:pt x="754" y="2"/>
                    <a:pt x="730" y="3"/>
                  </a:cubicBezTo>
                  <a:cubicBezTo>
                    <a:pt x="131" y="47"/>
                    <a:pt x="0" y="537"/>
                    <a:pt x="98" y="570"/>
                  </a:cubicBezTo>
                  <a:cubicBezTo>
                    <a:pt x="102" y="572"/>
                    <a:pt x="107" y="572"/>
                    <a:pt x="112" y="572"/>
                  </a:cubicBezTo>
                  <a:cubicBezTo>
                    <a:pt x="217" y="572"/>
                    <a:pt x="477" y="253"/>
                    <a:pt x="779" y="253"/>
                  </a:cubicBezTo>
                  <a:cubicBezTo>
                    <a:pt x="788" y="253"/>
                    <a:pt x="797" y="254"/>
                    <a:pt x="807" y="254"/>
                  </a:cubicBezTo>
                  <a:cubicBezTo>
                    <a:pt x="1069" y="263"/>
                    <a:pt x="1549" y="574"/>
                    <a:pt x="1704" y="574"/>
                  </a:cubicBezTo>
                  <a:cubicBezTo>
                    <a:pt x="1748" y="574"/>
                    <a:pt x="1766" y="548"/>
                    <a:pt x="1744" y="483"/>
                  </a:cubicBezTo>
                  <a:cubicBezTo>
                    <a:pt x="1744" y="483"/>
                    <a:pt x="1362" y="1"/>
                    <a:pt x="80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1351456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405" y="1"/>
                  </a:moveTo>
                  <a:cubicBezTo>
                    <a:pt x="664" y="1"/>
                    <a:pt x="32" y="786"/>
                    <a:pt x="32" y="786"/>
                  </a:cubicBezTo>
                  <a:cubicBezTo>
                    <a:pt x="1" y="841"/>
                    <a:pt x="10" y="863"/>
                    <a:pt x="51" y="863"/>
                  </a:cubicBezTo>
                  <a:cubicBezTo>
                    <a:pt x="209" y="863"/>
                    <a:pt x="847" y="515"/>
                    <a:pt x="1394" y="437"/>
                  </a:cubicBezTo>
                  <a:cubicBezTo>
                    <a:pt x="1460" y="426"/>
                    <a:pt x="1525" y="422"/>
                    <a:pt x="1587" y="422"/>
                  </a:cubicBezTo>
                  <a:cubicBezTo>
                    <a:pt x="2115" y="422"/>
                    <a:pt x="2483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3" y="622"/>
                    <a:pt x="2146" y="1"/>
                    <a:pt x="1405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1484496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309" y="1"/>
                  </a:moveTo>
                  <a:cubicBezTo>
                    <a:pt x="568" y="1"/>
                    <a:pt x="1" y="622"/>
                    <a:pt x="77" y="742"/>
                  </a:cubicBezTo>
                  <a:cubicBezTo>
                    <a:pt x="84" y="752"/>
                    <a:pt x="95" y="757"/>
                    <a:pt x="110" y="757"/>
                  </a:cubicBezTo>
                  <a:cubicBezTo>
                    <a:pt x="231" y="757"/>
                    <a:pt x="599" y="422"/>
                    <a:pt x="1127" y="422"/>
                  </a:cubicBezTo>
                  <a:cubicBezTo>
                    <a:pt x="1189" y="422"/>
                    <a:pt x="1253" y="426"/>
                    <a:pt x="1320" y="437"/>
                  </a:cubicBezTo>
                  <a:cubicBezTo>
                    <a:pt x="1867" y="515"/>
                    <a:pt x="2504" y="863"/>
                    <a:pt x="2663" y="863"/>
                  </a:cubicBezTo>
                  <a:cubicBezTo>
                    <a:pt x="2703" y="863"/>
                    <a:pt x="2713" y="841"/>
                    <a:pt x="2682" y="786"/>
                  </a:cubicBezTo>
                  <a:cubicBezTo>
                    <a:pt x="2682" y="786"/>
                    <a:pt x="2050" y="1"/>
                    <a:pt x="1309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1422114" y="4777445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0"/>
                  </a:moveTo>
                  <a:cubicBezTo>
                    <a:pt x="1" y="0"/>
                    <a:pt x="404" y="948"/>
                    <a:pt x="1036" y="948"/>
                  </a:cubicBezTo>
                  <a:cubicBezTo>
                    <a:pt x="2170" y="948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1422114" y="4777445"/>
              <a:ext cx="91843" cy="13928"/>
            </a:xfrm>
            <a:custGeom>
              <a:avLst/>
              <a:gdLst/>
              <a:ahLst/>
              <a:cxnLst/>
              <a:rect l="l" t="t" r="r" b="b"/>
              <a:pathLst>
                <a:path w="2519" h="382" extrusionOk="0">
                  <a:moveTo>
                    <a:pt x="1" y="0"/>
                  </a:moveTo>
                  <a:cubicBezTo>
                    <a:pt x="1" y="0"/>
                    <a:pt x="77" y="185"/>
                    <a:pt x="219" y="382"/>
                  </a:cubicBezTo>
                  <a:lnTo>
                    <a:pt x="2279" y="382"/>
                  </a:lnTo>
                  <a:cubicBezTo>
                    <a:pt x="2453" y="185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1467834" y="4655452"/>
              <a:ext cx="43752" cy="77915"/>
            </a:xfrm>
            <a:custGeom>
              <a:avLst/>
              <a:gdLst/>
              <a:ahLst/>
              <a:cxnLst/>
              <a:rect l="l" t="t" r="r" b="b"/>
              <a:pathLst>
                <a:path w="1200" h="2137" extrusionOk="0">
                  <a:moveTo>
                    <a:pt x="0" y="0"/>
                  </a:moveTo>
                  <a:cubicBezTo>
                    <a:pt x="0" y="1"/>
                    <a:pt x="589" y="1177"/>
                    <a:pt x="567" y="1559"/>
                  </a:cubicBezTo>
                  <a:cubicBezTo>
                    <a:pt x="556" y="1940"/>
                    <a:pt x="87" y="2136"/>
                    <a:pt x="87" y="2136"/>
                  </a:cubicBezTo>
                  <a:cubicBezTo>
                    <a:pt x="87" y="2136"/>
                    <a:pt x="1199" y="2115"/>
                    <a:pt x="1155" y="1722"/>
                  </a:cubicBezTo>
                  <a:cubicBezTo>
                    <a:pt x="1101" y="134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537247" y="4427071"/>
              <a:ext cx="539827" cy="711772"/>
            </a:xfrm>
            <a:custGeom>
              <a:avLst/>
              <a:gdLst/>
              <a:ahLst/>
              <a:cxnLst/>
              <a:rect l="l" t="t" r="r" b="b"/>
              <a:pathLst>
                <a:path w="14806" h="19522" extrusionOk="0">
                  <a:moveTo>
                    <a:pt x="7013" y="0"/>
                  </a:moveTo>
                  <a:cubicBezTo>
                    <a:pt x="4558" y="0"/>
                    <a:pt x="3030" y="2025"/>
                    <a:pt x="3030" y="2025"/>
                  </a:cubicBezTo>
                  <a:cubicBezTo>
                    <a:pt x="1" y="2461"/>
                    <a:pt x="709" y="5818"/>
                    <a:pt x="709" y="8291"/>
                  </a:cubicBezTo>
                  <a:cubicBezTo>
                    <a:pt x="709" y="10754"/>
                    <a:pt x="448" y="16846"/>
                    <a:pt x="4371" y="18416"/>
                  </a:cubicBezTo>
                  <a:cubicBezTo>
                    <a:pt x="5624" y="18906"/>
                    <a:pt x="5875" y="19386"/>
                    <a:pt x="8011" y="19517"/>
                  </a:cubicBezTo>
                  <a:cubicBezTo>
                    <a:pt x="8073" y="19520"/>
                    <a:pt x="8136" y="19522"/>
                    <a:pt x="8202" y="19522"/>
                  </a:cubicBezTo>
                  <a:cubicBezTo>
                    <a:pt x="10412" y="19522"/>
                    <a:pt x="14806" y="17558"/>
                    <a:pt x="14245" y="13250"/>
                  </a:cubicBezTo>
                  <a:cubicBezTo>
                    <a:pt x="14059" y="11855"/>
                    <a:pt x="11858" y="9915"/>
                    <a:pt x="12468" y="8019"/>
                  </a:cubicBezTo>
                  <a:cubicBezTo>
                    <a:pt x="13471" y="4935"/>
                    <a:pt x="11880" y="1371"/>
                    <a:pt x="8545" y="260"/>
                  </a:cubicBezTo>
                  <a:cubicBezTo>
                    <a:pt x="8002" y="77"/>
                    <a:pt x="7490" y="0"/>
                    <a:pt x="7013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82696" y="5026170"/>
              <a:ext cx="747430" cy="252340"/>
            </a:xfrm>
            <a:custGeom>
              <a:avLst/>
              <a:gdLst/>
              <a:ahLst/>
              <a:cxnLst/>
              <a:rect l="l" t="t" r="r" b="b"/>
              <a:pathLst>
                <a:path w="20500" h="6921" extrusionOk="0">
                  <a:moveTo>
                    <a:pt x="10337" y="0"/>
                  </a:moveTo>
                  <a:cubicBezTo>
                    <a:pt x="9007" y="0"/>
                    <a:pt x="7561" y="553"/>
                    <a:pt x="6180" y="1330"/>
                  </a:cubicBezTo>
                  <a:cubicBezTo>
                    <a:pt x="3313" y="2954"/>
                    <a:pt x="741" y="5558"/>
                    <a:pt x="131" y="6180"/>
                  </a:cubicBezTo>
                  <a:cubicBezTo>
                    <a:pt x="131" y="6190"/>
                    <a:pt x="131" y="6190"/>
                    <a:pt x="131" y="6190"/>
                  </a:cubicBezTo>
                  <a:cubicBezTo>
                    <a:pt x="98" y="6234"/>
                    <a:pt x="66" y="6256"/>
                    <a:pt x="44" y="6289"/>
                  </a:cubicBezTo>
                  <a:cubicBezTo>
                    <a:pt x="44" y="6289"/>
                    <a:pt x="33" y="6289"/>
                    <a:pt x="33" y="6299"/>
                  </a:cubicBezTo>
                  <a:cubicBezTo>
                    <a:pt x="22" y="6310"/>
                    <a:pt x="0" y="6321"/>
                    <a:pt x="0" y="6321"/>
                  </a:cubicBezTo>
                  <a:lnTo>
                    <a:pt x="98" y="6921"/>
                  </a:lnTo>
                  <a:lnTo>
                    <a:pt x="20500" y="6921"/>
                  </a:lnTo>
                  <a:cubicBezTo>
                    <a:pt x="20260" y="5809"/>
                    <a:pt x="19759" y="4785"/>
                    <a:pt x="18832" y="3967"/>
                  </a:cubicBezTo>
                  <a:cubicBezTo>
                    <a:pt x="18669" y="3815"/>
                    <a:pt x="18495" y="3673"/>
                    <a:pt x="18320" y="3531"/>
                  </a:cubicBezTo>
                  <a:cubicBezTo>
                    <a:pt x="18277" y="3499"/>
                    <a:pt x="18233" y="3466"/>
                    <a:pt x="18200" y="3433"/>
                  </a:cubicBezTo>
                  <a:cubicBezTo>
                    <a:pt x="18026" y="3302"/>
                    <a:pt x="17852" y="3172"/>
                    <a:pt x="17688" y="3041"/>
                  </a:cubicBezTo>
                  <a:cubicBezTo>
                    <a:pt x="17514" y="2921"/>
                    <a:pt x="17339" y="2801"/>
                    <a:pt x="17176" y="2681"/>
                  </a:cubicBezTo>
                  <a:cubicBezTo>
                    <a:pt x="17132" y="2659"/>
                    <a:pt x="17089" y="2627"/>
                    <a:pt x="17045" y="2605"/>
                  </a:cubicBezTo>
                  <a:cubicBezTo>
                    <a:pt x="16882" y="2485"/>
                    <a:pt x="16707" y="2376"/>
                    <a:pt x="16544" y="2278"/>
                  </a:cubicBezTo>
                  <a:cubicBezTo>
                    <a:pt x="16369" y="2169"/>
                    <a:pt x="16206" y="2071"/>
                    <a:pt x="16042" y="1984"/>
                  </a:cubicBezTo>
                  <a:cubicBezTo>
                    <a:pt x="15999" y="1951"/>
                    <a:pt x="15966" y="1929"/>
                    <a:pt x="15923" y="1908"/>
                  </a:cubicBezTo>
                  <a:cubicBezTo>
                    <a:pt x="15585" y="1722"/>
                    <a:pt x="15269" y="1559"/>
                    <a:pt x="14942" y="1406"/>
                  </a:cubicBezTo>
                  <a:cubicBezTo>
                    <a:pt x="14909" y="1395"/>
                    <a:pt x="14876" y="1373"/>
                    <a:pt x="14833" y="1352"/>
                  </a:cubicBezTo>
                  <a:cubicBezTo>
                    <a:pt x="14680" y="1286"/>
                    <a:pt x="14528" y="1210"/>
                    <a:pt x="14364" y="1145"/>
                  </a:cubicBezTo>
                  <a:cubicBezTo>
                    <a:pt x="12097" y="164"/>
                    <a:pt x="10375" y="0"/>
                    <a:pt x="10375" y="0"/>
                  </a:cubicBezTo>
                  <a:cubicBezTo>
                    <a:pt x="10362" y="0"/>
                    <a:pt x="10350" y="0"/>
                    <a:pt x="10337" y="0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985842" y="5109224"/>
              <a:ext cx="18339" cy="11922"/>
            </a:xfrm>
            <a:custGeom>
              <a:avLst/>
              <a:gdLst/>
              <a:ahLst/>
              <a:cxnLst/>
              <a:rect l="l" t="t" r="r" b="b"/>
              <a:pathLst>
                <a:path w="503" h="327" extrusionOk="0">
                  <a:moveTo>
                    <a:pt x="1" y="0"/>
                  </a:moveTo>
                  <a:cubicBezTo>
                    <a:pt x="164" y="98"/>
                    <a:pt x="339" y="207"/>
                    <a:pt x="502" y="327"/>
                  </a:cubicBezTo>
                  <a:cubicBezTo>
                    <a:pt x="339" y="207"/>
                    <a:pt x="164" y="98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967576" y="5098469"/>
              <a:ext cx="18303" cy="10792"/>
            </a:xfrm>
            <a:custGeom>
              <a:avLst/>
              <a:gdLst/>
              <a:ahLst/>
              <a:cxnLst/>
              <a:rect l="l" t="t" r="r" b="b"/>
              <a:pathLst>
                <a:path w="502" h="296" extrusionOk="0">
                  <a:moveTo>
                    <a:pt x="0" y="1"/>
                  </a:moveTo>
                  <a:cubicBezTo>
                    <a:pt x="164" y="88"/>
                    <a:pt x="327" y="186"/>
                    <a:pt x="502" y="295"/>
                  </a:cubicBezTo>
                  <a:cubicBezTo>
                    <a:pt x="327" y="186"/>
                    <a:pt x="164" y="88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927434" y="5077432"/>
              <a:ext cx="35804" cy="18303"/>
            </a:xfrm>
            <a:custGeom>
              <a:avLst/>
              <a:gdLst/>
              <a:ahLst/>
              <a:cxnLst/>
              <a:rect l="l" t="t" r="r" b="b"/>
              <a:pathLst>
                <a:path w="982" h="502" extrusionOk="0">
                  <a:moveTo>
                    <a:pt x="1" y="0"/>
                  </a:moveTo>
                  <a:cubicBezTo>
                    <a:pt x="328" y="153"/>
                    <a:pt x="644" y="316"/>
                    <a:pt x="982" y="502"/>
                  </a:cubicBezTo>
                  <a:cubicBezTo>
                    <a:pt x="644" y="316"/>
                    <a:pt x="328" y="153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906762" y="5067879"/>
              <a:ext cx="16735" cy="7584"/>
            </a:xfrm>
            <a:custGeom>
              <a:avLst/>
              <a:gdLst/>
              <a:ahLst/>
              <a:cxnLst/>
              <a:rect l="l" t="t" r="r" b="b"/>
              <a:pathLst>
                <a:path w="459" h="208" extrusionOk="0">
                  <a:moveTo>
                    <a:pt x="1" y="1"/>
                  </a:moveTo>
                  <a:cubicBezTo>
                    <a:pt x="154" y="66"/>
                    <a:pt x="306" y="142"/>
                    <a:pt x="459" y="208"/>
                  </a:cubicBezTo>
                  <a:cubicBezTo>
                    <a:pt x="306" y="142"/>
                    <a:pt x="154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671162" y="4916500"/>
              <a:ext cx="176466" cy="201223"/>
            </a:xfrm>
            <a:custGeom>
              <a:avLst/>
              <a:gdLst/>
              <a:ahLst/>
              <a:cxnLst/>
              <a:rect l="l" t="t" r="r" b="b"/>
              <a:pathLst>
                <a:path w="4840" h="5519" extrusionOk="0">
                  <a:moveTo>
                    <a:pt x="916" y="0"/>
                  </a:moveTo>
                  <a:cubicBezTo>
                    <a:pt x="1014" y="1690"/>
                    <a:pt x="0" y="3978"/>
                    <a:pt x="0" y="3978"/>
                  </a:cubicBezTo>
                  <a:cubicBezTo>
                    <a:pt x="0" y="3978"/>
                    <a:pt x="1134" y="5428"/>
                    <a:pt x="2202" y="5515"/>
                  </a:cubicBezTo>
                  <a:cubicBezTo>
                    <a:pt x="2232" y="5517"/>
                    <a:pt x="2262" y="5519"/>
                    <a:pt x="2293" y="5519"/>
                  </a:cubicBezTo>
                  <a:cubicBezTo>
                    <a:pt x="3357" y="5519"/>
                    <a:pt x="4839" y="4098"/>
                    <a:pt x="4839" y="4098"/>
                  </a:cubicBezTo>
                  <a:cubicBezTo>
                    <a:pt x="4131" y="3030"/>
                    <a:pt x="4153" y="0"/>
                    <a:pt x="4153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701350" y="4916500"/>
              <a:ext cx="123235" cy="84441"/>
            </a:xfrm>
            <a:custGeom>
              <a:avLst/>
              <a:gdLst/>
              <a:ahLst/>
              <a:cxnLst/>
              <a:rect l="l" t="t" r="r" b="b"/>
              <a:pathLst>
                <a:path w="3380" h="2316" extrusionOk="0">
                  <a:moveTo>
                    <a:pt x="88" y="0"/>
                  </a:moveTo>
                  <a:cubicBezTo>
                    <a:pt x="110" y="404"/>
                    <a:pt x="77" y="840"/>
                    <a:pt x="1" y="1265"/>
                  </a:cubicBezTo>
                  <a:cubicBezTo>
                    <a:pt x="614" y="1929"/>
                    <a:pt x="1228" y="2316"/>
                    <a:pt x="1761" y="2316"/>
                  </a:cubicBezTo>
                  <a:cubicBezTo>
                    <a:pt x="1795" y="2316"/>
                    <a:pt x="1830" y="2314"/>
                    <a:pt x="1864" y="2311"/>
                  </a:cubicBezTo>
                  <a:cubicBezTo>
                    <a:pt x="2311" y="2278"/>
                    <a:pt x="2834" y="1929"/>
                    <a:pt x="3379" y="1363"/>
                  </a:cubicBezTo>
                  <a:cubicBezTo>
                    <a:pt x="3325" y="600"/>
                    <a:pt x="3325" y="0"/>
                    <a:pt x="3325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906762" y="506787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963201" y="5095698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1" y="1"/>
                  </a:moveTo>
                  <a:cubicBezTo>
                    <a:pt x="44" y="22"/>
                    <a:pt x="77" y="44"/>
                    <a:pt x="120" y="77"/>
                  </a:cubicBezTo>
                  <a:cubicBezTo>
                    <a:pt x="77" y="44"/>
                    <a:pt x="44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923460" y="5075427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1" y="1"/>
                  </a:moveTo>
                  <a:cubicBezTo>
                    <a:pt x="44" y="22"/>
                    <a:pt x="77" y="44"/>
                    <a:pt x="110" y="55"/>
                  </a:cubicBezTo>
                  <a:cubicBezTo>
                    <a:pt x="77" y="44"/>
                    <a:pt x="44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985842" y="510922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30619" y="4623878"/>
              <a:ext cx="274617" cy="343271"/>
            </a:xfrm>
            <a:custGeom>
              <a:avLst/>
              <a:gdLst/>
              <a:ahLst/>
              <a:cxnLst/>
              <a:rect l="l" t="t" r="r" b="b"/>
              <a:pathLst>
                <a:path w="7532" h="9415" extrusionOk="0">
                  <a:moveTo>
                    <a:pt x="1537" y="0"/>
                  </a:moveTo>
                  <a:cubicBezTo>
                    <a:pt x="1190" y="0"/>
                    <a:pt x="938" y="169"/>
                    <a:pt x="938" y="169"/>
                  </a:cubicBezTo>
                  <a:cubicBezTo>
                    <a:pt x="862" y="964"/>
                    <a:pt x="251" y="2632"/>
                    <a:pt x="1" y="3133"/>
                  </a:cubicBezTo>
                  <a:cubicBezTo>
                    <a:pt x="88" y="3972"/>
                    <a:pt x="382" y="6206"/>
                    <a:pt x="1112" y="7307"/>
                  </a:cubicBezTo>
                  <a:cubicBezTo>
                    <a:pt x="1982" y="8628"/>
                    <a:pt x="2943" y="9414"/>
                    <a:pt x="3713" y="9414"/>
                  </a:cubicBezTo>
                  <a:cubicBezTo>
                    <a:pt x="3744" y="9414"/>
                    <a:pt x="3774" y="9413"/>
                    <a:pt x="3804" y="9411"/>
                  </a:cubicBezTo>
                  <a:cubicBezTo>
                    <a:pt x="4578" y="9345"/>
                    <a:pt x="5559" y="8386"/>
                    <a:pt x="6518" y="6915"/>
                  </a:cubicBezTo>
                  <a:cubicBezTo>
                    <a:pt x="7063" y="6076"/>
                    <a:pt x="7488" y="3340"/>
                    <a:pt x="7531" y="2087"/>
                  </a:cubicBezTo>
                  <a:lnTo>
                    <a:pt x="7531" y="2087"/>
                  </a:lnTo>
                  <a:cubicBezTo>
                    <a:pt x="7531" y="2087"/>
                    <a:pt x="6594" y="2267"/>
                    <a:pt x="5554" y="2267"/>
                  </a:cubicBezTo>
                  <a:cubicBezTo>
                    <a:pt x="4455" y="2267"/>
                    <a:pt x="3241" y="2066"/>
                    <a:pt x="2900" y="1237"/>
                  </a:cubicBezTo>
                  <a:cubicBezTo>
                    <a:pt x="2482" y="232"/>
                    <a:pt x="1944" y="0"/>
                    <a:pt x="153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87459" y="4758376"/>
              <a:ext cx="25048" cy="31392"/>
            </a:xfrm>
            <a:custGeom>
              <a:avLst/>
              <a:gdLst/>
              <a:ahLst/>
              <a:cxnLst/>
              <a:rect l="l" t="t" r="r" b="b"/>
              <a:pathLst>
                <a:path w="687" h="861" extrusionOk="0">
                  <a:moveTo>
                    <a:pt x="338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38" y="861"/>
                  </a:cubicBezTo>
                  <a:cubicBezTo>
                    <a:pt x="534" y="861"/>
                    <a:pt x="687" y="665"/>
                    <a:pt x="687" y="436"/>
                  </a:cubicBezTo>
                  <a:cubicBezTo>
                    <a:pt x="687" y="196"/>
                    <a:pt x="534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811822" y="4758376"/>
              <a:ext cx="25048" cy="31392"/>
            </a:xfrm>
            <a:custGeom>
              <a:avLst/>
              <a:gdLst/>
              <a:ahLst/>
              <a:cxnLst/>
              <a:rect l="l" t="t" r="r" b="b"/>
              <a:pathLst>
                <a:path w="687" h="861" extrusionOk="0">
                  <a:moveTo>
                    <a:pt x="349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49" y="861"/>
                  </a:cubicBezTo>
                  <a:cubicBezTo>
                    <a:pt x="534" y="861"/>
                    <a:pt x="687" y="665"/>
                    <a:pt x="687" y="436"/>
                  </a:cubicBezTo>
                  <a:cubicBezTo>
                    <a:pt x="687" y="196"/>
                    <a:pt x="534" y="0"/>
                    <a:pt x="34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784295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175" y="0"/>
                  </a:moveTo>
                  <a:cubicBezTo>
                    <a:pt x="600" y="0"/>
                    <a:pt x="1" y="596"/>
                    <a:pt x="80" y="675"/>
                  </a:cubicBezTo>
                  <a:cubicBezTo>
                    <a:pt x="115" y="710"/>
                    <a:pt x="151" y="721"/>
                    <a:pt x="183" y="721"/>
                  </a:cubicBezTo>
                  <a:cubicBezTo>
                    <a:pt x="230" y="721"/>
                    <a:pt x="265" y="697"/>
                    <a:pt x="265" y="697"/>
                  </a:cubicBezTo>
                  <a:cubicBezTo>
                    <a:pt x="547" y="398"/>
                    <a:pt x="866" y="295"/>
                    <a:pt x="1170" y="295"/>
                  </a:cubicBezTo>
                  <a:cubicBezTo>
                    <a:pt x="1841" y="295"/>
                    <a:pt x="2445" y="795"/>
                    <a:pt x="2445" y="795"/>
                  </a:cubicBezTo>
                  <a:cubicBezTo>
                    <a:pt x="2445" y="795"/>
                    <a:pt x="2194" y="217"/>
                    <a:pt x="1355" y="21"/>
                  </a:cubicBezTo>
                  <a:cubicBezTo>
                    <a:pt x="1296" y="7"/>
                    <a:pt x="1235" y="0"/>
                    <a:pt x="117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47318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281" y="0"/>
                  </a:moveTo>
                  <a:cubicBezTo>
                    <a:pt x="1221" y="0"/>
                    <a:pt x="1160" y="7"/>
                    <a:pt x="1101" y="21"/>
                  </a:cubicBezTo>
                  <a:cubicBezTo>
                    <a:pt x="251" y="217"/>
                    <a:pt x="0" y="795"/>
                    <a:pt x="0" y="795"/>
                  </a:cubicBezTo>
                  <a:cubicBezTo>
                    <a:pt x="0" y="795"/>
                    <a:pt x="604" y="295"/>
                    <a:pt x="1279" y="295"/>
                  </a:cubicBezTo>
                  <a:cubicBezTo>
                    <a:pt x="1585" y="295"/>
                    <a:pt x="1905" y="398"/>
                    <a:pt x="2191" y="697"/>
                  </a:cubicBezTo>
                  <a:cubicBezTo>
                    <a:pt x="2191" y="697"/>
                    <a:pt x="2222" y="721"/>
                    <a:pt x="2266" y="721"/>
                  </a:cubicBezTo>
                  <a:cubicBezTo>
                    <a:pt x="2296" y="721"/>
                    <a:pt x="2331" y="710"/>
                    <a:pt x="2365" y="675"/>
                  </a:cubicBezTo>
                  <a:cubicBezTo>
                    <a:pt x="2444" y="596"/>
                    <a:pt x="1854" y="0"/>
                    <a:pt x="128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74334" y="4810404"/>
              <a:ext cx="58846" cy="24282"/>
            </a:xfrm>
            <a:custGeom>
              <a:avLst/>
              <a:gdLst/>
              <a:ahLst/>
              <a:cxnLst/>
              <a:rect l="l" t="t" r="r" b="b"/>
              <a:pathLst>
                <a:path w="1614" h="666" extrusionOk="0">
                  <a:moveTo>
                    <a:pt x="807" y="1"/>
                  </a:moveTo>
                  <a:cubicBezTo>
                    <a:pt x="360" y="1"/>
                    <a:pt x="1" y="153"/>
                    <a:pt x="1" y="339"/>
                  </a:cubicBezTo>
                  <a:cubicBezTo>
                    <a:pt x="1" y="524"/>
                    <a:pt x="360" y="665"/>
                    <a:pt x="807" y="665"/>
                  </a:cubicBezTo>
                  <a:cubicBezTo>
                    <a:pt x="1254" y="665"/>
                    <a:pt x="1613" y="524"/>
                    <a:pt x="1613" y="339"/>
                  </a:cubicBezTo>
                  <a:cubicBezTo>
                    <a:pt x="1613" y="153"/>
                    <a:pt x="1254" y="1"/>
                    <a:pt x="807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799900" y="4808435"/>
              <a:ext cx="58846" cy="24647"/>
            </a:xfrm>
            <a:custGeom>
              <a:avLst/>
              <a:gdLst/>
              <a:ahLst/>
              <a:cxnLst/>
              <a:rect l="l" t="t" r="r" b="b"/>
              <a:pathLst>
                <a:path w="1614" h="676" extrusionOk="0">
                  <a:moveTo>
                    <a:pt x="807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76"/>
                    <a:pt x="807" y="676"/>
                  </a:cubicBezTo>
                  <a:cubicBezTo>
                    <a:pt x="1254" y="676"/>
                    <a:pt x="1613" y="523"/>
                    <a:pt x="1613" y="338"/>
                  </a:cubicBezTo>
                  <a:cubicBezTo>
                    <a:pt x="1613" y="153"/>
                    <a:pt x="1254" y="0"/>
                    <a:pt x="807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761763" y="4770663"/>
              <a:ext cx="29423" cy="93957"/>
            </a:xfrm>
            <a:custGeom>
              <a:avLst/>
              <a:gdLst/>
              <a:ahLst/>
              <a:cxnLst/>
              <a:rect l="l" t="t" r="r" b="b"/>
              <a:pathLst>
                <a:path w="807" h="2577" extrusionOk="0">
                  <a:moveTo>
                    <a:pt x="338" y="1"/>
                  </a:moveTo>
                  <a:cubicBezTo>
                    <a:pt x="338" y="1"/>
                    <a:pt x="567" y="1603"/>
                    <a:pt x="600" y="1919"/>
                  </a:cubicBezTo>
                  <a:cubicBezTo>
                    <a:pt x="632" y="2224"/>
                    <a:pt x="0" y="2529"/>
                    <a:pt x="131" y="2573"/>
                  </a:cubicBezTo>
                  <a:cubicBezTo>
                    <a:pt x="141" y="2575"/>
                    <a:pt x="153" y="2576"/>
                    <a:pt x="167" y="2576"/>
                  </a:cubicBezTo>
                  <a:cubicBezTo>
                    <a:pt x="346" y="2576"/>
                    <a:pt x="807" y="2380"/>
                    <a:pt x="807" y="1995"/>
                  </a:cubicBezTo>
                  <a:cubicBezTo>
                    <a:pt x="807" y="1581"/>
                    <a:pt x="338" y="1"/>
                    <a:pt x="338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744263" y="4891453"/>
              <a:ext cx="55674" cy="17938"/>
            </a:xfrm>
            <a:custGeom>
              <a:avLst/>
              <a:gdLst/>
              <a:ahLst/>
              <a:cxnLst/>
              <a:rect l="l" t="t" r="r" b="b"/>
              <a:pathLst>
                <a:path w="1527" h="492" extrusionOk="0">
                  <a:moveTo>
                    <a:pt x="1526" y="1"/>
                  </a:moveTo>
                  <a:cubicBezTo>
                    <a:pt x="1526" y="1"/>
                    <a:pt x="1026" y="154"/>
                    <a:pt x="737" y="154"/>
                  </a:cubicBezTo>
                  <a:cubicBezTo>
                    <a:pt x="728" y="154"/>
                    <a:pt x="718" y="154"/>
                    <a:pt x="709" y="153"/>
                  </a:cubicBezTo>
                  <a:cubicBezTo>
                    <a:pt x="426" y="132"/>
                    <a:pt x="1" y="44"/>
                    <a:pt x="1" y="44"/>
                  </a:cubicBezTo>
                  <a:lnTo>
                    <a:pt x="1" y="44"/>
                  </a:lnTo>
                  <a:cubicBezTo>
                    <a:pt x="1" y="44"/>
                    <a:pt x="415" y="480"/>
                    <a:pt x="687" y="491"/>
                  </a:cubicBezTo>
                  <a:cubicBezTo>
                    <a:pt x="1090" y="491"/>
                    <a:pt x="1526" y="1"/>
                    <a:pt x="152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967977" y="3799971"/>
              <a:ext cx="299628" cy="135157"/>
            </a:xfrm>
            <a:custGeom>
              <a:avLst/>
              <a:gdLst/>
              <a:ahLst/>
              <a:cxnLst/>
              <a:rect l="l" t="t" r="r" b="b"/>
              <a:pathLst>
                <a:path w="8218" h="3707" extrusionOk="0">
                  <a:moveTo>
                    <a:pt x="4163" y="1"/>
                  </a:moveTo>
                  <a:cubicBezTo>
                    <a:pt x="2867" y="1"/>
                    <a:pt x="338" y="1559"/>
                    <a:pt x="175" y="2050"/>
                  </a:cubicBezTo>
                  <a:cubicBezTo>
                    <a:pt x="0" y="2540"/>
                    <a:pt x="77" y="3706"/>
                    <a:pt x="77" y="3706"/>
                  </a:cubicBezTo>
                  <a:cubicBezTo>
                    <a:pt x="77" y="3706"/>
                    <a:pt x="1690" y="1276"/>
                    <a:pt x="4163" y="1265"/>
                  </a:cubicBezTo>
                  <a:cubicBezTo>
                    <a:pt x="4174" y="1265"/>
                    <a:pt x="4185" y="1265"/>
                    <a:pt x="4196" y="1265"/>
                  </a:cubicBezTo>
                  <a:cubicBezTo>
                    <a:pt x="6651" y="1265"/>
                    <a:pt x="8218" y="3706"/>
                    <a:pt x="8218" y="3706"/>
                  </a:cubicBezTo>
                  <a:cubicBezTo>
                    <a:pt x="8218" y="3706"/>
                    <a:pt x="8174" y="1853"/>
                    <a:pt x="8054" y="1516"/>
                  </a:cubicBezTo>
                  <a:cubicBezTo>
                    <a:pt x="7934" y="1189"/>
                    <a:pt x="5460" y="1"/>
                    <a:pt x="4163" y="1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1586619" y="5007102"/>
              <a:ext cx="410503" cy="271408"/>
            </a:xfrm>
            <a:custGeom>
              <a:avLst/>
              <a:gdLst/>
              <a:ahLst/>
              <a:cxnLst/>
              <a:rect l="l" t="t" r="r" b="b"/>
              <a:pathLst>
                <a:path w="11259" h="7444" extrusionOk="0">
                  <a:moveTo>
                    <a:pt x="5701" y="0"/>
                  </a:moveTo>
                  <a:cubicBezTo>
                    <a:pt x="4284" y="0"/>
                    <a:pt x="1101" y="207"/>
                    <a:pt x="448" y="2736"/>
                  </a:cubicBezTo>
                  <a:cubicBezTo>
                    <a:pt x="1" y="4479"/>
                    <a:pt x="153" y="6070"/>
                    <a:pt x="578" y="7444"/>
                  </a:cubicBezTo>
                  <a:lnTo>
                    <a:pt x="10692" y="7444"/>
                  </a:lnTo>
                  <a:cubicBezTo>
                    <a:pt x="11128" y="5983"/>
                    <a:pt x="11259" y="4414"/>
                    <a:pt x="10648" y="3030"/>
                  </a:cubicBezTo>
                  <a:cubicBezTo>
                    <a:pt x="9722" y="894"/>
                    <a:pt x="8120" y="207"/>
                    <a:pt x="6572" y="44"/>
                  </a:cubicBezTo>
                  <a:cubicBezTo>
                    <a:pt x="6278" y="11"/>
                    <a:pt x="5984" y="0"/>
                    <a:pt x="570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1651006" y="5150533"/>
              <a:ext cx="287706" cy="127975"/>
            </a:xfrm>
            <a:custGeom>
              <a:avLst/>
              <a:gdLst/>
              <a:ahLst/>
              <a:cxnLst/>
              <a:rect l="l" t="t" r="r" b="b"/>
              <a:pathLst>
                <a:path w="7891" h="3510" extrusionOk="0">
                  <a:moveTo>
                    <a:pt x="2213" y="0"/>
                  </a:moveTo>
                  <a:lnTo>
                    <a:pt x="1897" y="1810"/>
                  </a:lnTo>
                  <a:lnTo>
                    <a:pt x="0" y="2104"/>
                  </a:lnTo>
                  <a:cubicBezTo>
                    <a:pt x="0" y="2104"/>
                    <a:pt x="44" y="2681"/>
                    <a:pt x="196" y="3510"/>
                  </a:cubicBezTo>
                  <a:lnTo>
                    <a:pt x="7782" y="3510"/>
                  </a:lnTo>
                  <a:cubicBezTo>
                    <a:pt x="7869" y="2670"/>
                    <a:pt x="7891" y="2093"/>
                    <a:pt x="7891" y="2093"/>
                  </a:cubicBezTo>
                  <a:lnTo>
                    <a:pt x="4806" y="1940"/>
                  </a:lnTo>
                  <a:lnTo>
                    <a:pt x="2398" y="1820"/>
                  </a:lnTo>
                  <a:lnTo>
                    <a:pt x="2213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1679225" y="5235373"/>
              <a:ext cx="102744" cy="32048"/>
            </a:xfrm>
            <a:custGeom>
              <a:avLst/>
              <a:gdLst/>
              <a:ahLst/>
              <a:cxnLst/>
              <a:rect l="l" t="t" r="r" b="b"/>
              <a:pathLst>
                <a:path w="2818" h="879" extrusionOk="0">
                  <a:moveTo>
                    <a:pt x="1468" y="1"/>
                  </a:moveTo>
                  <a:cubicBezTo>
                    <a:pt x="1437" y="1"/>
                    <a:pt x="1405" y="2"/>
                    <a:pt x="1373" y="6"/>
                  </a:cubicBezTo>
                  <a:cubicBezTo>
                    <a:pt x="654" y="93"/>
                    <a:pt x="0" y="605"/>
                    <a:pt x="0" y="605"/>
                  </a:cubicBezTo>
                  <a:cubicBezTo>
                    <a:pt x="0" y="605"/>
                    <a:pt x="607" y="289"/>
                    <a:pt x="1276" y="289"/>
                  </a:cubicBezTo>
                  <a:cubicBezTo>
                    <a:pt x="1705" y="289"/>
                    <a:pt x="2159" y="419"/>
                    <a:pt x="2496" y="845"/>
                  </a:cubicBezTo>
                  <a:cubicBezTo>
                    <a:pt x="2496" y="845"/>
                    <a:pt x="2539" y="879"/>
                    <a:pt x="2604" y="879"/>
                  </a:cubicBezTo>
                  <a:cubicBezTo>
                    <a:pt x="2636" y="879"/>
                    <a:pt x="2674" y="870"/>
                    <a:pt x="2714" y="845"/>
                  </a:cubicBezTo>
                  <a:cubicBezTo>
                    <a:pt x="2818" y="772"/>
                    <a:pt x="2164" y="1"/>
                    <a:pt x="146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380290" y="5147361"/>
              <a:ext cx="274216" cy="131147"/>
            </a:xfrm>
            <a:custGeom>
              <a:avLst/>
              <a:gdLst/>
              <a:ahLst/>
              <a:cxnLst/>
              <a:rect l="l" t="t" r="r" b="b"/>
              <a:pathLst>
                <a:path w="7521" h="3597" extrusionOk="0">
                  <a:moveTo>
                    <a:pt x="2300" y="2158"/>
                  </a:moveTo>
                  <a:cubicBezTo>
                    <a:pt x="2998" y="2169"/>
                    <a:pt x="3521" y="2834"/>
                    <a:pt x="3445" y="2965"/>
                  </a:cubicBezTo>
                  <a:cubicBezTo>
                    <a:pt x="3438" y="2976"/>
                    <a:pt x="3428" y="2982"/>
                    <a:pt x="3415" y="2982"/>
                  </a:cubicBezTo>
                  <a:cubicBezTo>
                    <a:pt x="3303" y="2982"/>
                    <a:pt x="2953" y="2615"/>
                    <a:pt x="2454" y="2615"/>
                  </a:cubicBezTo>
                  <a:cubicBezTo>
                    <a:pt x="2404" y="2615"/>
                    <a:pt x="2353" y="2619"/>
                    <a:pt x="2300" y="2627"/>
                  </a:cubicBezTo>
                  <a:cubicBezTo>
                    <a:pt x="1786" y="2714"/>
                    <a:pt x="1187" y="3102"/>
                    <a:pt x="1041" y="3102"/>
                  </a:cubicBezTo>
                  <a:cubicBezTo>
                    <a:pt x="1005" y="3102"/>
                    <a:pt x="997" y="3078"/>
                    <a:pt x="1025" y="3019"/>
                  </a:cubicBezTo>
                  <a:cubicBezTo>
                    <a:pt x="1025" y="3019"/>
                    <a:pt x="1614" y="2158"/>
                    <a:pt x="2300" y="2158"/>
                  </a:cubicBezTo>
                  <a:close/>
                  <a:moveTo>
                    <a:pt x="5603" y="2158"/>
                  </a:moveTo>
                  <a:cubicBezTo>
                    <a:pt x="6300" y="2158"/>
                    <a:pt x="6878" y="3019"/>
                    <a:pt x="6878" y="3019"/>
                  </a:cubicBezTo>
                  <a:cubicBezTo>
                    <a:pt x="6908" y="3078"/>
                    <a:pt x="6902" y="3102"/>
                    <a:pt x="6867" y="3102"/>
                  </a:cubicBezTo>
                  <a:cubicBezTo>
                    <a:pt x="6727" y="3102"/>
                    <a:pt x="6128" y="2714"/>
                    <a:pt x="5613" y="2627"/>
                  </a:cubicBezTo>
                  <a:cubicBezTo>
                    <a:pt x="5561" y="2619"/>
                    <a:pt x="5510" y="2615"/>
                    <a:pt x="5460" y="2615"/>
                  </a:cubicBezTo>
                  <a:cubicBezTo>
                    <a:pt x="4961" y="2615"/>
                    <a:pt x="4611" y="2982"/>
                    <a:pt x="4499" y="2982"/>
                  </a:cubicBezTo>
                  <a:cubicBezTo>
                    <a:pt x="4486" y="2982"/>
                    <a:pt x="4476" y="2976"/>
                    <a:pt x="4469" y="2965"/>
                  </a:cubicBezTo>
                  <a:cubicBezTo>
                    <a:pt x="4393" y="2834"/>
                    <a:pt x="4916" y="2169"/>
                    <a:pt x="5603" y="2158"/>
                  </a:cubicBezTo>
                  <a:close/>
                  <a:moveTo>
                    <a:pt x="5330" y="0"/>
                  </a:moveTo>
                  <a:cubicBezTo>
                    <a:pt x="5330" y="0"/>
                    <a:pt x="5439" y="839"/>
                    <a:pt x="4371" y="861"/>
                  </a:cubicBezTo>
                  <a:cubicBezTo>
                    <a:pt x="4322" y="863"/>
                    <a:pt x="4273" y="864"/>
                    <a:pt x="4223" y="864"/>
                  </a:cubicBezTo>
                  <a:cubicBezTo>
                    <a:pt x="2597" y="864"/>
                    <a:pt x="197" y="33"/>
                    <a:pt x="197" y="33"/>
                  </a:cubicBezTo>
                  <a:lnTo>
                    <a:pt x="197" y="33"/>
                  </a:lnTo>
                  <a:cubicBezTo>
                    <a:pt x="557" y="1482"/>
                    <a:pt x="1" y="3499"/>
                    <a:pt x="1" y="3499"/>
                  </a:cubicBezTo>
                  <a:lnTo>
                    <a:pt x="23" y="3597"/>
                  </a:lnTo>
                  <a:lnTo>
                    <a:pt x="7521" y="3597"/>
                  </a:lnTo>
                  <a:cubicBezTo>
                    <a:pt x="7368" y="2703"/>
                    <a:pt x="7292" y="1297"/>
                    <a:pt x="7292" y="1297"/>
                  </a:cubicBezTo>
                  <a:cubicBezTo>
                    <a:pt x="7233" y="1313"/>
                    <a:pt x="7173" y="1321"/>
                    <a:pt x="7112" y="1321"/>
                  </a:cubicBezTo>
                  <a:cubicBezTo>
                    <a:pt x="6302" y="1321"/>
                    <a:pt x="5330" y="0"/>
                    <a:pt x="5330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25090" y="4891088"/>
              <a:ext cx="437885" cy="387424"/>
            </a:xfrm>
            <a:custGeom>
              <a:avLst/>
              <a:gdLst/>
              <a:ahLst/>
              <a:cxnLst/>
              <a:rect l="l" t="t" r="r" b="b"/>
              <a:pathLst>
                <a:path w="12010" h="10626" extrusionOk="0">
                  <a:moveTo>
                    <a:pt x="7906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04" y="190"/>
                    <a:pt x="3951" y="190"/>
                  </a:cubicBezTo>
                  <a:cubicBezTo>
                    <a:pt x="3892" y="190"/>
                    <a:pt x="3831" y="192"/>
                    <a:pt x="3771" y="196"/>
                  </a:cubicBezTo>
                  <a:cubicBezTo>
                    <a:pt x="1820" y="338"/>
                    <a:pt x="3357" y="2561"/>
                    <a:pt x="3357" y="2561"/>
                  </a:cubicBezTo>
                  <a:cubicBezTo>
                    <a:pt x="3357" y="2561"/>
                    <a:pt x="2093" y="2594"/>
                    <a:pt x="1253" y="3389"/>
                  </a:cubicBezTo>
                  <a:cubicBezTo>
                    <a:pt x="120" y="4468"/>
                    <a:pt x="0" y="6691"/>
                    <a:pt x="578" y="8588"/>
                  </a:cubicBezTo>
                  <a:cubicBezTo>
                    <a:pt x="675" y="8516"/>
                    <a:pt x="781" y="8475"/>
                    <a:pt x="887" y="8475"/>
                  </a:cubicBezTo>
                  <a:cubicBezTo>
                    <a:pt x="959" y="8475"/>
                    <a:pt x="1031" y="8494"/>
                    <a:pt x="1101" y="8533"/>
                  </a:cubicBezTo>
                  <a:cubicBezTo>
                    <a:pt x="1123" y="8544"/>
                    <a:pt x="1133" y="8544"/>
                    <a:pt x="1155" y="8555"/>
                  </a:cubicBezTo>
                  <a:lnTo>
                    <a:pt x="1515" y="10528"/>
                  </a:lnTo>
                  <a:cubicBezTo>
                    <a:pt x="1515" y="10528"/>
                    <a:pt x="2071" y="8511"/>
                    <a:pt x="1711" y="7062"/>
                  </a:cubicBezTo>
                  <a:lnTo>
                    <a:pt x="1711" y="7062"/>
                  </a:lnTo>
                  <a:cubicBezTo>
                    <a:pt x="1711" y="7062"/>
                    <a:pt x="4111" y="7893"/>
                    <a:pt x="5737" y="7893"/>
                  </a:cubicBezTo>
                  <a:cubicBezTo>
                    <a:pt x="5787" y="7893"/>
                    <a:pt x="5836" y="7892"/>
                    <a:pt x="5885" y="7890"/>
                  </a:cubicBezTo>
                  <a:cubicBezTo>
                    <a:pt x="6953" y="7868"/>
                    <a:pt x="6844" y="7029"/>
                    <a:pt x="6844" y="7029"/>
                  </a:cubicBezTo>
                  <a:lnTo>
                    <a:pt x="6844" y="7029"/>
                  </a:lnTo>
                  <a:cubicBezTo>
                    <a:pt x="6844" y="7029"/>
                    <a:pt x="7816" y="8350"/>
                    <a:pt x="8626" y="8350"/>
                  </a:cubicBezTo>
                  <a:cubicBezTo>
                    <a:pt x="8687" y="8350"/>
                    <a:pt x="8747" y="8342"/>
                    <a:pt x="8806" y="8326"/>
                  </a:cubicBezTo>
                  <a:cubicBezTo>
                    <a:pt x="8806" y="8326"/>
                    <a:pt x="8882" y="9732"/>
                    <a:pt x="9035" y="10626"/>
                  </a:cubicBezTo>
                  <a:lnTo>
                    <a:pt x="9253" y="10626"/>
                  </a:lnTo>
                  <a:lnTo>
                    <a:pt x="9427" y="9111"/>
                  </a:lnTo>
                  <a:cubicBezTo>
                    <a:pt x="9635" y="8992"/>
                    <a:pt x="9815" y="8941"/>
                    <a:pt x="9968" y="8941"/>
                  </a:cubicBezTo>
                  <a:cubicBezTo>
                    <a:pt x="10208" y="8941"/>
                    <a:pt x="10382" y="9066"/>
                    <a:pt x="10495" y="9252"/>
                  </a:cubicBezTo>
                  <a:cubicBezTo>
                    <a:pt x="10920" y="8566"/>
                    <a:pt x="11476" y="7858"/>
                    <a:pt x="11672" y="7171"/>
                  </a:cubicBezTo>
                  <a:cubicBezTo>
                    <a:pt x="12010" y="5961"/>
                    <a:pt x="11367" y="4664"/>
                    <a:pt x="11367" y="4664"/>
                  </a:cubicBezTo>
                  <a:cubicBezTo>
                    <a:pt x="11367" y="4664"/>
                    <a:pt x="10669" y="1362"/>
                    <a:pt x="8675" y="251"/>
                  </a:cubicBezTo>
                  <a:cubicBezTo>
                    <a:pt x="8359" y="75"/>
                    <a:pt x="8107" y="0"/>
                    <a:pt x="7906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21116" y="5200081"/>
              <a:ext cx="60013" cy="78425"/>
            </a:xfrm>
            <a:custGeom>
              <a:avLst/>
              <a:gdLst/>
              <a:ahLst/>
              <a:cxnLst/>
              <a:rect l="l" t="t" r="r" b="b"/>
              <a:pathLst>
                <a:path w="1646" h="2151" extrusionOk="0">
                  <a:moveTo>
                    <a:pt x="996" y="0"/>
                  </a:moveTo>
                  <a:cubicBezTo>
                    <a:pt x="890" y="0"/>
                    <a:pt x="784" y="41"/>
                    <a:pt x="687" y="113"/>
                  </a:cubicBezTo>
                  <a:cubicBezTo>
                    <a:pt x="283" y="418"/>
                    <a:pt x="0" y="1224"/>
                    <a:pt x="207" y="1824"/>
                  </a:cubicBezTo>
                  <a:cubicBezTo>
                    <a:pt x="251" y="1933"/>
                    <a:pt x="305" y="2042"/>
                    <a:pt x="382" y="2151"/>
                  </a:cubicBezTo>
                  <a:lnTo>
                    <a:pt x="1646" y="2151"/>
                  </a:lnTo>
                  <a:lnTo>
                    <a:pt x="1624" y="2053"/>
                  </a:lnTo>
                  <a:lnTo>
                    <a:pt x="1264" y="80"/>
                  </a:lnTo>
                  <a:cubicBezTo>
                    <a:pt x="1242" y="69"/>
                    <a:pt x="1232" y="69"/>
                    <a:pt x="1210" y="58"/>
                  </a:cubicBezTo>
                  <a:cubicBezTo>
                    <a:pt x="1140" y="19"/>
                    <a:pt x="1068" y="0"/>
                    <a:pt x="99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62412" y="5217034"/>
              <a:ext cx="52903" cy="61472"/>
            </a:xfrm>
            <a:custGeom>
              <a:avLst/>
              <a:gdLst/>
              <a:ahLst/>
              <a:cxnLst/>
              <a:rect l="l" t="t" r="r" b="b"/>
              <a:pathLst>
                <a:path w="1451" h="1686" extrusionOk="0">
                  <a:moveTo>
                    <a:pt x="716" y="1"/>
                  </a:moveTo>
                  <a:cubicBezTo>
                    <a:pt x="563" y="1"/>
                    <a:pt x="383" y="52"/>
                    <a:pt x="175" y="171"/>
                  </a:cubicBezTo>
                  <a:lnTo>
                    <a:pt x="1" y="1686"/>
                  </a:lnTo>
                  <a:lnTo>
                    <a:pt x="1112" y="1686"/>
                  </a:lnTo>
                  <a:cubicBezTo>
                    <a:pt x="1178" y="1620"/>
                    <a:pt x="1221" y="1544"/>
                    <a:pt x="1265" y="1479"/>
                  </a:cubicBezTo>
                  <a:cubicBezTo>
                    <a:pt x="1450" y="1184"/>
                    <a:pt x="1450" y="650"/>
                    <a:pt x="1243" y="312"/>
                  </a:cubicBezTo>
                  <a:cubicBezTo>
                    <a:pt x="1130" y="126"/>
                    <a:pt x="956" y="1"/>
                    <a:pt x="716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416640" y="5226040"/>
              <a:ext cx="92061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303" y="0"/>
                  </a:moveTo>
                  <a:cubicBezTo>
                    <a:pt x="617" y="0"/>
                    <a:pt x="28" y="861"/>
                    <a:pt x="28" y="861"/>
                  </a:cubicBezTo>
                  <a:cubicBezTo>
                    <a:pt x="0" y="920"/>
                    <a:pt x="8" y="944"/>
                    <a:pt x="44" y="944"/>
                  </a:cubicBezTo>
                  <a:cubicBezTo>
                    <a:pt x="190" y="944"/>
                    <a:pt x="789" y="556"/>
                    <a:pt x="1303" y="469"/>
                  </a:cubicBezTo>
                  <a:cubicBezTo>
                    <a:pt x="1356" y="461"/>
                    <a:pt x="1407" y="457"/>
                    <a:pt x="1457" y="457"/>
                  </a:cubicBezTo>
                  <a:cubicBezTo>
                    <a:pt x="1956" y="457"/>
                    <a:pt x="2306" y="824"/>
                    <a:pt x="2418" y="824"/>
                  </a:cubicBezTo>
                  <a:cubicBezTo>
                    <a:pt x="2431" y="824"/>
                    <a:pt x="2441" y="818"/>
                    <a:pt x="2448" y="807"/>
                  </a:cubicBezTo>
                  <a:cubicBezTo>
                    <a:pt x="2524" y="676"/>
                    <a:pt x="2001" y="11"/>
                    <a:pt x="1303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40419" y="5226040"/>
              <a:ext cx="91770" cy="34418"/>
            </a:xfrm>
            <a:custGeom>
              <a:avLst/>
              <a:gdLst/>
              <a:ahLst/>
              <a:cxnLst/>
              <a:rect l="l" t="t" r="r" b="b"/>
              <a:pathLst>
                <a:path w="2517" h="944" extrusionOk="0">
                  <a:moveTo>
                    <a:pt x="1211" y="0"/>
                  </a:moveTo>
                  <a:cubicBezTo>
                    <a:pt x="524" y="11"/>
                    <a:pt x="1" y="676"/>
                    <a:pt x="77" y="807"/>
                  </a:cubicBezTo>
                  <a:cubicBezTo>
                    <a:pt x="84" y="818"/>
                    <a:pt x="94" y="824"/>
                    <a:pt x="107" y="824"/>
                  </a:cubicBezTo>
                  <a:cubicBezTo>
                    <a:pt x="219" y="824"/>
                    <a:pt x="569" y="457"/>
                    <a:pt x="1068" y="457"/>
                  </a:cubicBezTo>
                  <a:cubicBezTo>
                    <a:pt x="1118" y="457"/>
                    <a:pt x="1169" y="461"/>
                    <a:pt x="1221" y="469"/>
                  </a:cubicBezTo>
                  <a:cubicBezTo>
                    <a:pt x="1736" y="556"/>
                    <a:pt x="2335" y="944"/>
                    <a:pt x="2475" y="944"/>
                  </a:cubicBezTo>
                  <a:cubicBezTo>
                    <a:pt x="2510" y="944"/>
                    <a:pt x="2516" y="920"/>
                    <a:pt x="2486" y="861"/>
                  </a:cubicBezTo>
                  <a:cubicBezTo>
                    <a:pt x="2486" y="861"/>
                    <a:pt x="1908" y="0"/>
                    <a:pt x="121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1352987" y="5255280"/>
              <a:ext cx="47726" cy="23225"/>
            </a:xfrm>
            <a:custGeom>
              <a:avLst/>
              <a:gdLst/>
              <a:ahLst/>
              <a:cxnLst/>
              <a:rect l="l" t="t" r="r" b="b"/>
              <a:pathLst>
                <a:path w="1309" h="637" extrusionOk="0">
                  <a:moveTo>
                    <a:pt x="592" y="1"/>
                  </a:moveTo>
                  <a:cubicBezTo>
                    <a:pt x="441" y="1"/>
                    <a:pt x="320" y="38"/>
                    <a:pt x="219" y="92"/>
                  </a:cubicBezTo>
                  <a:cubicBezTo>
                    <a:pt x="142" y="288"/>
                    <a:pt x="66" y="473"/>
                    <a:pt x="1" y="637"/>
                  </a:cubicBezTo>
                  <a:lnTo>
                    <a:pt x="1308" y="637"/>
                  </a:lnTo>
                  <a:cubicBezTo>
                    <a:pt x="1276" y="342"/>
                    <a:pt x="1134" y="124"/>
                    <a:pt x="905" y="48"/>
                  </a:cubicBezTo>
                  <a:cubicBezTo>
                    <a:pt x="789" y="15"/>
                    <a:pt x="685" y="1"/>
                    <a:pt x="59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1030760" y="5261588"/>
              <a:ext cx="46122" cy="16917"/>
            </a:xfrm>
            <a:custGeom>
              <a:avLst/>
              <a:gdLst/>
              <a:ahLst/>
              <a:cxnLst/>
              <a:rect l="l" t="t" r="r" b="b"/>
              <a:pathLst>
                <a:path w="1265" h="464" extrusionOk="0">
                  <a:moveTo>
                    <a:pt x="483" y="1"/>
                  </a:moveTo>
                  <a:cubicBezTo>
                    <a:pt x="412" y="1"/>
                    <a:pt x="341" y="9"/>
                    <a:pt x="273" y="28"/>
                  </a:cubicBezTo>
                  <a:cubicBezTo>
                    <a:pt x="109" y="71"/>
                    <a:pt x="22" y="235"/>
                    <a:pt x="0" y="464"/>
                  </a:cubicBezTo>
                  <a:lnTo>
                    <a:pt x="1264" y="464"/>
                  </a:lnTo>
                  <a:cubicBezTo>
                    <a:pt x="1264" y="464"/>
                    <a:pt x="1221" y="355"/>
                    <a:pt x="1134" y="180"/>
                  </a:cubicBezTo>
                  <a:cubicBezTo>
                    <a:pt x="936" y="81"/>
                    <a:pt x="706" y="1"/>
                    <a:pt x="483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1076845" y="5150533"/>
              <a:ext cx="269439" cy="127975"/>
            </a:xfrm>
            <a:custGeom>
              <a:avLst/>
              <a:gdLst/>
              <a:ahLst/>
              <a:cxnLst/>
              <a:rect l="l" t="t" r="r" b="b"/>
              <a:pathLst>
                <a:path w="7390" h="3510" extrusionOk="0">
                  <a:moveTo>
                    <a:pt x="2221" y="2368"/>
                  </a:moveTo>
                  <a:cubicBezTo>
                    <a:pt x="2414" y="2368"/>
                    <a:pt x="2624" y="2395"/>
                    <a:pt x="2834" y="2453"/>
                  </a:cubicBezTo>
                  <a:cubicBezTo>
                    <a:pt x="3204" y="2551"/>
                    <a:pt x="3324" y="2867"/>
                    <a:pt x="3172" y="2910"/>
                  </a:cubicBezTo>
                  <a:cubicBezTo>
                    <a:pt x="3162" y="2914"/>
                    <a:pt x="3152" y="2915"/>
                    <a:pt x="3140" y="2915"/>
                  </a:cubicBezTo>
                  <a:cubicBezTo>
                    <a:pt x="2983" y="2915"/>
                    <a:pt x="2640" y="2617"/>
                    <a:pt x="2188" y="2617"/>
                  </a:cubicBezTo>
                  <a:cubicBezTo>
                    <a:pt x="2143" y="2617"/>
                    <a:pt x="2096" y="2620"/>
                    <a:pt x="2049" y="2627"/>
                  </a:cubicBezTo>
                  <a:cubicBezTo>
                    <a:pt x="1428" y="2703"/>
                    <a:pt x="1417" y="3019"/>
                    <a:pt x="1177" y="3063"/>
                  </a:cubicBezTo>
                  <a:cubicBezTo>
                    <a:pt x="1166" y="3064"/>
                    <a:pt x="1156" y="3065"/>
                    <a:pt x="1147" y="3065"/>
                  </a:cubicBezTo>
                  <a:cubicBezTo>
                    <a:pt x="899" y="3065"/>
                    <a:pt x="1401" y="2514"/>
                    <a:pt x="1842" y="2409"/>
                  </a:cubicBezTo>
                  <a:cubicBezTo>
                    <a:pt x="1956" y="2382"/>
                    <a:pt x="2084" y="2368"/>
                    <a:pt x="2221" y="2368"/>
                  </a:cubicBezTo>
                  <a:close/>
                  <a:moveTo>
                    <a:pt x="5626" y="2368"/>
                  </a:moveTo>
                  <a:cubicBezTo>
                    <a:pt x="5763" y="2368"/>
                    <a:pt x="5892" y="2382"/>
                    <a:pt x="6005" y="2409"/>
                  </a:cubicBezTo>
                  <a:cubicBezTo>
                    <a:pt x="6447" y="2514"/>
                    <a:pt x="6949" y="3065"/>
                    <a:pt x="6701" y="3065"/>
                  </a:cubicBezTo>
                  <a:cubicBezTo>
                    <a:pt x="6692" y="3065"/>
                    <a:pt x="6681" y="3064"/>
                    <a:pt x="6670" y="3063"/>
                  </a:cubicBezTo>
                  <a:cubicBezTo>
                    <a:pt x="6430" y="3019"/>
                    <a:pt x="6419" y="2703"/>
                    <a:pt x="5809" y="2627"/>
                  </a:cubicBezTo>
                  <a:cubicBezTo>
                    <a:pt x="5761" y="2620"/>
                    <a:pt x="5714" y="2617"/>
                    <a:pt x="5668" y="2617"/>
                  </a:cubicBezTo>
                  <a:cubicBezTo>
                    <a:pt x="5208" y="2617"/>
                    <a:pt x="4865" y="2915"/>
                    <a:pt x="4707" y="2915"/>
                  </a:cubicBezTo>
                  <a:cubicBezTo>
                    <a:pt x="4696" y="2915"/>
                    <a:pt x="4685" y="2914"/>
                    <a:pt x="4676" y="2910"/>
                  </a:cubicBezTo>
                  <a:cubicBezTo>
                    <a:pt x="4523" y="2867"/>
                    <a:pt x="4643" y="2551"/>
                    <a:pt x="5014" y="2453"/>
                  </a:cubicBezTo>
                  <a:cubicBezTo>
                    <a:pt x="5224" y="2395"/>
                    <a:pt x="5433" y="2368"/>
                    <a:pt x="5626" y="2368"/>
                  </a:cubicBezTo>
                  <a:close/>
                  <a:moveTo>
                    <a:pt x="959" y="0"/>
                  </a:moveTo>
                  <a:cubicBezTo>
                    <a:pt x="981" y="284"/>
                    <a:pt x="218" y="1831"/>
                    <a:pt x="98" y="2104"/>
                  </a:cubicBezTo>
                  <a:cubicBezTo>
                    <a:pt x="11" y="2300"/>
                    <a:pt x="0" y="2965"/>
                    <a:pt x="0" y="3303"/>
                  </a:cubicBezTo>
                  <a:cubicBezTo>
                    <a:pt x="0" y="3422"/>
                    <a:pt x="0" y="3499"/>
                    <a:pt x="0" y="3510"/>
                  </a:cubicBezTo>
                  <a:lnTo>
                    <a:pt x="7389" y="3510"/>
                  </a:lnTo>
                  <a:lnTo>
                    <a:pt x="7389" y="3074"/>
                  </a:lnTo>
                  <a:lnTo>
                    <a:pt x="7259" y="2878"/>
                  </a:lnTo>
                  <a:cubicBezTo>
                    <a:pt x="7117" y="2670"/>
                    <a:pt x="6681" y="981"/>
                    <a:pt x="6681" y="981"/>
                  </a:cubicBezTo>
                  <a:lnTo>
                    <a:pt x="6267" y="1079"/>
                  </a:lnTo>
                  <a:cubicBezTo>
                    <a:pt x="6230" y="1087"/>
                    <a:pt x="6190" y="1091"/>
                    <a:pt x="6148" y="1091"/>
                  </a:cubicBezTo>
                  <a:cubicBezTo>
                    <a:pt x="5727" y="1091"/>
                    <a:pt x="5079" y="731"/>
                    <a:pt x="5079" y="731"/>
                  </a:cubicBezTo>
                  <a:lnTo>
                    <a:pt x="5079" y="731"/>
                  </a:lnTo>
                  <a:cubicBezTo>
                    <a:pt x="5079" y="731"/>
                    <a:pt x="5221" y="981"/>
                    <a:pt x="5384" y="1167"/>
                  </a:cubicBezTo>
                  <a:cubicBezTo>
                    <a:pt x="5463" y="1256"/>
                    <a:pt x="5374" y="1297"/>
                    <a:pt x="5131" y="1297"/>
                  </a:cubicBezTo>
                  <a:cubicBezTo>
                    <a:pt x="4874" y="1297"/>
                    <a:pt x="4443" y="1251"/>
                    <a:pt x="3858" y="1167"/>
                  </a:cubicBezTo>
                  <a:cubicBezTo>
                    <a:pt x="2714" y="1014"/>
                    <a:pt x="960" y="1"/>
                    <a:pt x="95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1109585" y="5236832"/>
              <a:ext cx="88488" cy="25486"/>
            </a:xfrm>
            <a:custGeom>
              <a:avLst/>
              <a:gdLst/>
              <a:ahLst/>
              <a:cxnLst/>
              <a:rect l="l" t="t" r="r" b="b"/>
              <a:pathLst>
                <a:path w="2427" h="699" extrusionOk="0">
                  <a:moveTo>
                    <a:pt x="1323" y="1"/>
                  </a:moveTo>
                  <a:cubicBezTo>
                    <a:pt x="1186" y="1"/>
                    <a:pt x="1058" y="15"/>
                    <a:pt x="944" y="42"/>
                  </a:cubicBezTo>
                  <a:cubicBezTo>
                    <a:pt x="503" y="147"/>
                    <a:pt x="1" y="698"/>
                    <a:pt x="249" y="698"/>
                  </a:cubicBezTo>
                  <a:cubicBezTo>
                    <a:pt x="258" y="698"/>
                    <a:pt x="268" y="697"/>
                    <a:pt x="279" y="696"/>
                  </a:cubicBezTo>
                  <a:cubicBezTo>
                    <a:pt x="519" y="652"/>
                    <a:pt x="530" y="336"/>
                    <a:pt x="1151" y="260"/>
                  </a:cubicBezTo>
                  <a:cubicBezTo>
                    <a:pt x="1198" y="253"/>
                    <a:pt x="1245" y="250"/>
                    <a:pt x="1290" y="250"/>
                  </a:cubicBezTo>
                  <a:cubicBezTo>
                    <a:pt x="1742" y="250"/>
                    <a:pt x="2085" y="548"/>
                    <a:pt x="2242" y="548"/>
                  </a:cubicBezTo>
                  <a:cubicBezTo>
                    <a:pt x="2254" y="548"/>
                    <a:pt x="2264" y="547"/>
                    <a:pt x="2274" y="543"/>
                  </a:cubicBezTo>
                  <a:cubicBezTo>
                    <a:pt x="2426" y="500"/>
                    <a:pt x="2306" y="184"/>
                    <a:pt x="1936" y="86"/>
                  </a:cubicBezTo>
                  <a:cubicBezTo>
                    <a:pt x="1726" y="28"/>
                    <a:pt x="1516" y="1"/>
                    <a:pt x="1323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1241750" y="5236832"/>
              <a:ext cx="88452" cy="25486"/>
            </a:xfrm>
            <a:custGeom>
              <a:avLst/>
              <a:gdLst/>
              <a:ahLst/>
              <a:cxnLst/>
              <a:rect l="l" t="t" r="r" b="b"/>
              <a:pathLst>
                <a:path w="2426" h="699" extrusionOk="0">
                  <a:moveTo>
                    <a:pt x="1103" y="1"/>
                  </a:moveTo>
                  <a:cubicBezTo>
                    <a:pt x="910" y="1"/>
                    <a:pt x="701" y="28"/>
                    <a:pt x="491" y="86"/>
                  </a:cubicBezTo>
                  <a:cubicBezTo>
                    <a:pt x="120" y="184"/>
                    <a:pt x="0" y="500"/>
                    <a:pt x="153" y="543"/>
                  </a:cubicBezTo>
                  <a:cubicBezTo>
                    <a:pt x="162" y="547"/>
                    <a:pt x="173" y="548"/>
                    <a:pt x="184" y="548"/>
                  </a:cubicBezTo>
                  <a:cubicBezTo>
                    <a:pt x="342" y="548"/>
                    <a:pt x="685" y="250"/>
                    <a:pt x="1145" y="250"/>
                  </a:cubicBezTo>
                  <a:cubicBezTo>
                    <a:pt x="1191" y="250"/>
                    <a:pt x="1238" y="253"/>
                    <a:pt x="1286" y="260"/>
                  </a:cubicBezTo>
                  <a:cubicBezTo>
                    <a:pt x="1896" y="336"/>
                    <a:pt x="1907" y="652"/>
                    <a:pt x="2147" y="696"/>
                  </a:cubicBezTo>
                  <a:cubicBezTo>
                    <a:pt x="2158" y="697"/>
                    <a:pt x="2169" y="698"/>
                    <a:pt x="2178" y="698"/>
                  </a:cubicBezTo>
                  <a:cubicBezTo>
                    <a:pt x="2426" y="698"/>
                    <a:pt x="1924" y="147"/>
                    <a:pt x="1482" y="42"/>
                  </a:cubicBezTo>
                  <a:cubicBezTo>
                    <a:pt x="1369" y="15"/>
                    <a:pt x="1240" y="1"/>
                    <a:pt x="1103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1018437" y="5001523"/>
              <a:ext cx="378710" cy="276987"/>
            </a:xfrm>
            <a:custGeom>
              <a:avLst/>
              <a:gdLst/>
              <a:ahLst/>
              <a:cxnLst/>
              <a:rect l="l" t="t" r="r" b="b"/>
              <a:pathLst>
                <a:path w="10387" h="7597" extrusionOk="0">
                  <a:moveTo>
                    <a:pt x="5155" y="1"/>
                  </a:moveTo>
                  <a:cubicBezTo>
                    <a:pt x="3215" y="1"/>
                    <a:pt x="1188" y="1919"/>
                    <a:pt x="1188" y="1919"/>
                  </a:cubicBezTo>
                  <a:cubicBezTo>
                    <a:pt x="1188" y="1919"/>
                    <a:pt x="717" y="944"/>
                    <a:pt x="539" y="944"/>
                  </a:cubicBezTo>
                  <a:cubicBezTo>
                    <a:pt x="511" y="944"/>
                    <a:pt x="490" y="968"/>
                    <a:pt x="480" y="1025"/>
                  </a:cubicBezTo>
                  <a:cubicBezTo>
                    <a:pt x="404" y="1428"/>
                    <a:pt x="818" y="1908"/>
                    <a:pt x="818" y="1908"/>
                  </a:cubicBezTo>
                  <a:cubicBezTo>
                    <a:pt x="818" y="1908"/>
                    <a:pt x="653" y="1884"/>
                    <a:pt x="471" y="1884"/>
                  </a:cubicBezTo>
                  <a:cubicBezTo>
                    <a:pt x="249" y="1884"/>
                    <a:pt x="0" y="1920"/>
                    <a:pt x="0" y="2082"/>
                  </a:cubicBezTo>
                  <a:cubicBezTo>
                    <a:pt x="0" y="2387"/>
                    <a:pt x="556" y="2540"/>
                    <a:pt x="556" y="2540"/>
                  </a:cubicBezTo>
                  <a:cubicBezTo>
                    <a:pt x="556" y="2540"/>
                    <a:pt x="578" y="3455"/>
                    <a:pt x="589" y="4502"/>
                  </a:cubicBezTo>
                  <a:cubicBezTo>
                    <a:pt x="600" y="5319"/>
                    <a:pt x="1210" y="6725"/>
                    <a:pt x="1472" y="7313"/>
                  </a:cubicBezTo>
                  <a:cubicBezTo>
                    <a:pt x="1559" y="7488"/>
                    <a:pt x="1602" y="7597"/>
                    <a:pt x="1602" y="7597"/>
                  </a:cubicBezTo>
                  <a:cubicBezTo>
                    <a:pt x="1602" y="7586"/>
                    <a:pt x="1602" y="7509"/>
                    <a:pt x="1602" y="7390"/>
                  </a:cubicBezTo>
                  <a:cubicBezTo>
                    <a:pt x="1602" y="7052"/>
                    <a:pt x="1613" y="6387"/>
                    <a:pt x="1700" y="6191"/>
                  </a:cubicBezTo>
                  <a:cubicBezTo>
                    <a:pt x="1820" y="5918"/>
                    <a:pt x="2583" y="4371"/>
                    <a:pt x="2561" y="4098"/>
                  </a:cubicBezTo>
                  <a:lnTo>
                    <a:pt x="2561" y="4098"/>
                  </a:lnTo>
                  <a:cubicBezTo>
                    <a:pt x="2562" y="4098"/>
                    <a:pt x="4316" y="5101"/>
                    <a:pt x="5460" y="5254"/>
                  </a:cubicBezTo>
                  <a:cubicBezTo>
                    <a:pt x="6045" y="5338"/>
                    <a:pt x="6476" y="5384"/>
                    <a:pt x="6733" y="5384"/>
                  </a:cubicBezTo>
                  <a:cubicBezTo>
                    <a:pt x="6976" y="5384"/>
                    <a:pt x="7065" y="5343"/>
                    <a:pt x="6986" y="5254"/>
                  </a:cubicBezTo>
                  <a:cubicBezTo>
                    <a:pt x="6823" y="5068"/>
                    <a:pt x="6681" y="4818"/>
                    <a:pt x="6681" y="4818"/>
                  </a:cubicBezTo>
                  <a:lnTo>
                    <a:pt x="6681" y="4818"/>
                  </a:lnTo>
                  <a:cubicBezTo>
                    <a:pt x="6681" y="4818"/>
                    <a:pt x="7329" y="5178"/>
                    <a:pt x="7750" y="5178"/>
                  </a:cubicBezTo>
                  <a:cubicBezTo>
                    <a:pt x="7792" y="5178"/>
                    <a:pt x="7832" y="5174"/>
                    <a:pt x="7869" y="5166"/>
                  </a:cubicBezTo>
                  <a:lnTo>
                    <a:pt x="8283" y="5068"/>
                  </a:lnTo>
                  <a:cubicBezTo>
                    <a:pt x="8283" y="5068"/>
                    <a:pt x="8719" y="6757"/>
                    <a:pt x="8861" y="6965"/>
                  </a:cubicBezTo>
                  <a:lnTo>
                    <a:pt x="8991" y="7161"/>
                  </a:lnTo>
                  <a:lnTo>
                    <a:pt x="8991" y="7597"/>
                  </a:lnTo>
                  <a:lnTo>
                    <a:pt x="9177" y="7597"/>
                  </a:lnTo>
                  <a:cubicBezTo>
                    <a:pt x="9242" y="7444"/>
                    <a:pt x="9318" y="7248"/>
                    <a:pt x="9395" y="7052"/>
                  </a:cubicBezTo>
                  <a:cubicBezTo>
                    <a:pt x="9536" y="6714"/>
                    <a:pt x="9667" y="6343"/>
                    <a:pt x="9754" y="6049"/>
                  </a:cubicBezTo>
                  <a:cubicBezTo>
                    <a:pt x="9972" y="5297"/>
                    <a:pt x="10386" y="3205"/>
                    <a:pt x="9863" y="2180"/>
                  </a:cubicBezTo>
                  <a:cubicBezTo>
                    <a:pt x="9209" y="916"/>
                    <a:pt x="6616" y="1"/>
                    <a:pt x="5155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1015119" y="4016539"/>
              <a:ext cx="64133" cy="19105"/>
            </a:xfrm>
            <a:custGeom>
              <a:avLst/>
              <a:gdLst/>
              <a:ahLst/>
              <a:cxnLst/>
              <a:rect l="l" t="t" r="r" b="b"/>
              <a:pathLst>
                <a:path w="1759" h="524" extrusionOk="0">
                  <a:moveTo>
                    <a:pt x="1061" y="0"/>
                  </a:moveTo>
                  <a:cubicBezTo>
                    <a:pt x="843" y="0"/>
                    <a:pt x="495" y="327"/>
                    <a:pt x="375" y="327"/>
                  </a:cubicBezTo>
                  <a:cubicBezTo>
                    <a:pt x="326" y="323"/>
                    <a:pt x="249" y="317"/>
                    <a:pt x="181" y="317"/>
                  </a:cubicBezTo>
                  <a:cubicBezTo>
                    <a:pt x="81" y="317"/>
                    <a:pt x="0" y="330"/>
                    <a:pt x="59" y="382"/>
                  </a:cubicBezTo>
                  <a:cubicBezTo>
                    <a:pt x="59" y="382"/>
                    <a:pt x="191" y="524"/>
                    <a:pt x="298" y="524"/>
                  </a:cubicBezTo>
                  <a:cubicBezTo>
                    <a:pt x="302" y="524"/>
                    <a:pt x="306" y="524"/>
                    <a:pt x="309" y="523"/>
                  </a:cubicBezTo>
                  <a:cubicBezTo>
                    <a:pt x="411" y="523"/>
                    <a:pt x="681" y="279"/>
                    <a:pt x="989" y="279"/>
                  </a:cubicBezTo>
                  <a:cubicBezTo>
                    <a:pt x="1013" y="279"/>
                    <a:pt x="1037" y="280"/>
                    <a:pt x="1061" y="284"/>
                  </a:cubicBezTo>
                  <a:cubicBezTo>
                    <a:pt x="1337" y="311"/>
                    <a:pt x="1535" y="478"/>
                    <a:pt x="1636" y="478"/>
                  </a:cubicBezTo>
                  <a:cubicBezTo>
                    <a:pt x="1655" y="478"/>
                    <a:pt x="1670" y="472"/>
                    <a:pt x="1683" y="458"/>
                  </a:cubicBezTo>
                  <a:cubicBezTo>
                    <a:pt x="1759" y="360"/>
                    <a:pt x="1268" y="0"/>
                    <a:pt x="106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1172988" y="4013732"/>
              <a:ext cx="64170" cy="19142"/>
            </a:xfrm>
            <a:custGeom>
              <a:avLst/>
              <a:gdLst/>
              <a:ahLst/>
              <a:cxnLst/>
              <a:rect l="l" t="t" r="r" b="b"/>
              <a:pathLst>
                <a:path w="1760" h="525" extrusionOk="0">
                  <a:moveTo>
                    <a:pt x="698" y="1"/>
                  </a:moveTo>
                  <a:cubicBezTo>
                    <a:pt x="491" y="1"/>
                    <a:pt x="1" y="350"/>
                    <a:pt x="77" y="448"/>
                  </a:cubicBezTo>
                  <a:cubicBezTo>
                    <a:pt x="89" y="462"/>
                    <a:pt x="105" y="467"/>
                    <a:pt x="124" y="467"/>
                  </a:cubicBezTo>
                  <a:cubicBezTo>
                    <a:pt x="225" y="467"/>
                    <a:pt x="423" y="301"/>
                    <a:pt x="698" y="273"/>
                  </a:cubicBezTo>
                  <a:cubicBezTo>
                    <a:pt x="717" y="272"/>
                    <a:pt x="736" y="271"/>
                    <a:pt x="755" y="271"/>
                  </a:cubicBezTo>
                  <a:cubicBezTo>
                    <a:pt x="1070" y="271"/>
                    <a:pt x="1347" y="514"/>
                    <a:pt x="1450" y="524"/>
                  </a:cubicBezTo>
                  <a:cubicBezTo>
                    <a:pt x="1454" y="524"/>
                    <a:pt x="1457" y="525"/>
                    <a:pt x="1461" y="525"/>
                  </a:cubicBezTo>
                  <a:cubicBezTo>
                    <a:pt x="1568" y="525"/>
                    <a:pt x="1701" y="371"/>
                    <a:pt x="1701" y="371"/>
                  </a:cubicBezTo>
                  <a:cubicBezTo>
                    <a:pt x="1759" y="320"/>
                    <a:pt x="1679" y="306"/>
                    <a:pt x="1579" y="306"/>
                  </a:cubicBezTo>
                  <a:cubicBezTo>
                    <a:pt x="1511" y="306"/>
                    <a:pt x="1433" y="313"/>
                    <a:pt x="1385" y="317"/>
                  </a:cubicBezTo>
                  <a:cubicBezTo>
                    <a:pt x="1383" y="317"/>
                    <a:pt x="1381" y="317"/>
                    <a:pt x="1379" y="317"/>
                  </a:cubicBezTo>
                  <a:cubicBezTo>
                    <a:pt x="1254" y="317"/>
                    <a:pt x="913" y="1"/>
                    <a:pt x="69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1824005" y="5241717"/>
              <a:ext cx="100812" cy="31283"/>
            </a:xfrm>
            <a:custGeom>
              <a:avLst/>
              <a:gdLst/>
              <a:ahLst/>
              <a:cxnLst/>
              <a:rect l="l" t="t" r="r" b="b"/>
              <a:pathLst>
                <a:path w="2765" h="858" extrusionOk="0">
                  <a:moveTo>
                    <a:pt x="1318" y="1"/>
                  </a:moveTo>
                  <a:cubicBezTo>
                    <a:pt x="643" y="1"/>
                    <a:pt x="1" y="750"/>
                    <a:pt x="105" y="823"/>
                  </a:cubicBezTo>
                  <a:cubicBezTo>
                    <a:pt x="145" y="849"/>
                    <a:pt x="181" y="857"/>
                    <a:pt x="212" y="857"/>
                  </a:cubicBezTo>
                  <a:cubicBezTo>
                    <a:pt x="273" y="857"/>
                    <a:pt x="312" y="823"/>
                    <a:pt x="312" y="823"/>
                  </a:cubicBezTo>
                  <a:cubicBezTo>
                    <a:pt x="645" y="405"/>
                    <a:pt x="1094" y="277"/>
                    <a:pt x="1517" y="277"/>
                  </a:cubicBezTo>
                  <a:cubicBezTo>
                    <a:pt x="2172" y="277"/>
                    <a:pt x="2764" y="584"/>
                    <a:pt x="2764" y="584"/>
                  </a:cubicBezTo>
                  <a:cubicBezTo>
                    <a:pt x="2764" y="584"/>
                    <a:pt x="2132" y="82"/>
                    <a:pt x="1413" y="6"/>
                  </a:cubicBezTo>
                  <a:cubicBezTo>
                    <a:pt x="1381" y="3"/>
                    <a:pt x="1350" y="1"/>
                    <a:pt x="131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4544197" y="5241717"/>
              <a:ext cx="100775" cy="31283"/>
            </a:xfrm>
            <a:custGeom>
              <a:avLst/>
              <a:gdLst/>
              <a:ahLst/>
              <a:cxnLst/>
              <a:rect l="l" t="t" r="r" b="b"/>
              <a:pathLst>
                <a:path w="2764" h="858" extrusionOk="0">
                  <a:moveTo>
                    <a:pt x="1318" y="1"/>
                  </a:moveTo>
                  <a:cubicBezTo>
                    <a:pt x="643" y="1"/>
                    <a:pt x="1" y="750"/>
                    <a:pt x="105" y="823"/>
                  </a:cubicBezTo>
                  <a:cubicBezTo>
                    <a:pt x="145" y="849"/>
                    <a:pt x="182" y="857"/>
                    <a:pt x="215" y="857"/>
                  </a:cubicBezTo>
                  <a:cubicBezTo>
                    <a:pt x="279" y="857"/>
                    <a:pt x="323" y="823"/>
                    <a:pt x="323" y="823"/>
                  </a:cubicBezTo>
                  <a:cubicBezTo>
                    <a:pt x="652" y="405"/>
                    <a:pt x="1098" y="277"/>
                    <a:pt x="1519" y="277"/>
                  </a:cubicBezTo>
                  <a:cubicBezTo>
                    <a:pt x="2172" y="277"/>
                    <a:pt x="2764" y="584"/>
                    <a:pt x="2764" y="584"/>
                  </a:cubicBezTo>
                  <a:cubicBezTo>
                    <a:pt x="2764" y="584"/>
                    <a:pt x="2132" y="82"/>
                    <a:pt x="1413" y="6"/>
                  </a:cubicBezTo>
                  <a:cubicBezTo>
                    <a:pt x="1381" y="3"/>
                    <a:pt x="1350" y="1"/>
                    <a:pt x="131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7264426" y="5241717"/>
              <a:ext cx="100739" cy="31283"/>
            </a:xfrm>
            <a:custGeom>
              <a:avLst/>
              <a:gdLst/>
              <a:ahLst/>
              <a:cxnLst/>
              <a:rect l="l" t="t" r="r" b="b"/>
              <a:pathLst>
                <a:path w="2763" h="858" extrusionOk="0">
                  <a:moveTo>
                    <a:pt x="1317" y="1"/>
                  </a:moveTo>
                  <a:cubicBezTo>
                    <a:pt x="642" y="1"/>
                    <a:pt x="0" y="750"/>
                    <a:pt x="115" y="823"/>
                  </a:cubicBezTo>
                  <a:cubicBezTo>
                    <a:pt x="151" y="849"/>
                    <a:pt x="186" y="857"/>
                    <a:pt x="217" y="857"/>
                  </a:cubicBezTo>
                  <a:cubicBezTo>
                    <a:pt x="278" y="857"/>
                    <a:pt x="322" y="823"/>
                    <a:pt x="322" y="823"/>
                  </a:cubicBezTo>
                  <a:cubicBezTo>
                    <a:pt x="651" y="405"/>
                    <a:pt x="1097" y="277"/>
                    <a:pt x="1518" y="277"/>
                  </a:cubicBezTo>
                  <a:cubicBezTo>
                    <a:pt x="2171" y="277"/>
                    <a:pt x="2763" y="584"/>
                    <a:pt x="2763" y="584"/>
                  </a:cubicBezTo>
                  <a:cubicBezTo>
                    <a:pt x="2763" y="584"/>
                    <a:pt x="2131" y="82"/>
                    <a:pt x="1411" y="6"/>
                  </a:cubicBezTo>
                  <a:cubicBezTo>
                    <a:pt x="1380" y="3"/>
                    <a:pt x="1348" y="1"/>
                    <a:pt x="131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1"/>
          <p:cNvSpPr txBox="1">
            <a:spLocks noGrp="1"/>
          </p:cNvSpPr>
          <p:nvPr>
            <p:ph type="title" hasCustomPrompt="1"/>
          </p:nvPr>
        </p:nvSpPr>
        <p:spPr>
          <a:xfrm>
            <a:off x="723550" y="863125"/>
            <a:ext cx="7701000" cy="148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0" name="Google Shape;790;p11"/>
          <p:cNvSpPr txBox="1">
            <a:spLocks noGrp="1"/>
          </p:cNvSpPr>
          <p:nvPr>
            <p:ph type="subTitle" idx="1"/>
          </p:nvPr>
        </p:nvSpPr>
        <p:spPr>
          <a:xfrm>
            <a:off x="2059600" y="2542483"/>
            <a:ext cx="5028900" cy="3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1" name="Google Shape;791;p11"/>
          <p:cNvSpPr/>
          <p:nvPr/>
        </p:nvSpPr>
        <p:spPr>
          <a:xfrm rot="10800000">
            <a:off x="-165725" y="-143962"/>
            <a:ext cx="1695675" cy="170522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1"/>
          <p:cNvSpPr/>
          <p:nvPr/>
        </p:nvSpPr>
        <p:spPr>
          <a:xfrm>
            <a:off x="8645592" y="-40049"/>
            <a:ext cx="506875" cy="1107950"/>
          </a:xfrm>
          <a:custGeom>
            <a:avLst/>
            <a:gdLst/>
            <a:ahLst/>
            <a:cxnLst/>
            <a:rect l="l" t="t" r="r" b="b"/>
            <a:pathLst>
              <a:path w="20275" h="44318" fill="none" extrusionOk="0">
                <a:moveTo>
                  <a:pt x="1" y="1"/>
                </a:moveTo>
                <a:cubicBezTo>
                  <a:pt x="214" y="3283"/>
                  <a:pt x="1277" y="6505"/>
                  <a:pt x="3071" y="9241"/>
                </a:cubicBezTo>
                <a:cubicBezTo>
                  <a:pt x="5107" y="12341"/>
                  <a:pt x="8116" y="14955"/>
                  <a:pt x="8785" y="18572"/>
                </a:cubicBezTo>
                <a:cubicBezTo>
                  <a:pt x="9606" y="22858"/>
                  <a:pt x="6931" y="27266"/>
                  <a:pt x="7904" y="31521"/>
                </a:cubicBezTo>
                <a:cubicBezTo>
                  <a:pt x="8238" y="33132"/>
                  <a:pt x="9120" y="34621"/>
                  <a:pt x="10123" y="35959"/>
                </a:cubicBezTo>
                <a:cubicBezTo>
                  <a:pt x="12737" y="39515"/>
                  <a:pt x="16263" y="42433"/>
                  <a:pt x="20275" y="44317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"/>
          <p:cNvSpPr txBox="1">
            <a:spLocks noGrp="1"/>
          </p:cNvSpPr>
          <p:nvPr>
            <p:ph type="title"/>
          </p:nvPr>
        </p:nvSpPr>
        <p:spPr>
          <a:xfrm>
            <a:off x="720000" y="2099825"/>
            <a:ext cx="58014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7" name="Google Shape;74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41167"/>
            <a:ext cx="30138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48" name="Google Shape;748;p3"/>
          <p:cNvSpPr txBox="1">
            <a:spLocks noGrp="1"/>
          </p:cNvSpPr>
          <p:nvPr>
            <p:ph type="subTitle" idx="1"/>
          </p:nvPr>
        </p:nvSpPr>
        <p:spPr>
          <a:xfrm>
            <a:off x="842875" y="3387017"/>
            <a:ext cx="466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9" name="Google Shape;749;p3"/>
          <p:cNvSpPr/>
          <p:nvPr/>
        </p:nvSpPr>
        <p:spPr>
          <a:xfrm>
            <a:off x="-162475" y="4515850"/>
            <a:ext cx="1222200" cy="746550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"/>
          <p:cNvSpPr/>
          <p:nvPr/>
        </p:nvSpPr>
        <p:spPr>
          <a:xfrm>
            <a:off x="-127837" y="-312612"/>
            <a:ext cx="1695675" cy="170522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"/>
          <p:cNvSpPr/>
          <p:nvPr/>
        </p:nvSpPr>
        <p:spPr>
          <a:xfrm>
            <a:off x="6771637" y="-124550"/>
            <a:ext cx="2405711" cy="995684"/>
          </a:xfrm>
          <a:custGeom>
            <a:avLst/>
            <a:gdLst/>
            <a:ahLst/>
            <a:cxnLst/>
            <a:rect l="l" t="t" r="r" b="b"/>
            <a:pathLst>
              <a:path w="47813" h="19789" fill="none" extrusionOk="0">
                <a:moveTo>
                  <a:pt x="0" y="1"/>
                </a:moveTo>
                <a:cubicBezTo>
                  <a:pt x="3678" y="5989"/>
                  <a:pt x="10548" y="9849"/>
                  <a:pt x="17569" y="9940"/>
                </a:cubicBezTo>
                <a:cubicBezTo>
                  <a:pt x="22037" y="9970"/>
                  <a:pt x="26688" y="8633"/>
                  <a:pt x="30882" y="10183"/>
                </a:cubicBezTo>
                <a:cubicBezTo>
                  <a:pt x="33952" y="11338"/>
                  <a:pt x="36232" y="13891"/>
                  <a:pt x="38785" y="15989"/>
                </a:cubicBezTo>
                <a:cubicBezTo>
                  <a:pt x="41338" y="18056"/>
                  <a:pt x="44652" y="19788"/>
                  <a:pt x="47813" y="1881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4"/>
          <p:cNvSpPr/>
          <p:nvPr/>
        </p:nvSpPr>
        <p:spPr>
          <a:xfrm>
            <a:off x="626700" y="559650"/>
            <a:ext cx="78906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1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4"/>
          <p:cNvSpPr txBox="1">
            <a:spLocks noGrp="1"/>
          </p:cNvSpPr>
          <p:nvPr>
            <p:ph type="body" idx="1"/>
          </p:nvPr>
        </p:nvSpPr>
        <p:spPr>
          <a:xfrm>
            <a:off x="720000" y="11797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56" name="Google Shape;756;p4"/>
          <p:cNvSpPr/>
          <p:nvPr/>
        </p:nvSpPr>
        <p:spPr>
          <a:xfrm rot="-6395633" flipH="1">
            <a:off x="8175332" y="-8607"/>
            <a:ext cx="1222260" cy="746587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4"/>
          <p:cNvSpPr/>
          <p:nvPr/>
        </p:nvSpPr>
        <p:spPr>
          <a:xfrm rot="10800000" flipH="1">
            <a:off x="-197150" y="4675900"/>
            <a:ext cx="1834305" cy="550175"/>
          </a:xfrm>
          <a:custGeom>
            <a:avLst/>
            <a:gdLst/>
            <a:ahLst/>
            <a:cxnLst/>
            <a:rect l="l" t="t" r="r" b="b"/>
            <a:pathLst>
              <a:path w="58604" h="22007" fill="none" extrusionOk="0">
                <a:moveTo>
                  <a:pt x="0" y="7781"/>
                </a:moveTo>
                <a:cubicBezTo>
                  <a:pt x="3860" y="9149"/>
                  <a:pt x="6687" y="12371"/>
                  <a:pt x="9514" y="15350"/>
                </a:cubicBezTo>
                <a:cubicBezTo>
                  <a:pt x="12371" y="18298"/>
                  <a:pt x="15654" y="21247"/>
                  <a:pt x="19727" y="21702"/>
                </a:cubicBezTo>
                <a:cubicBezTo>
                  <a:pt x="22402" y="22006"/>
                  <a:pt x="25046" y="21186"/>
                  <a:pt x="27569" y="20274"/>
                </a:cubicBezTo>
                <a:cubicBezTo>
                  <a:pt x="30639" y="19149"/>
                  <a:pt x="33679" y="17781"/>
                  <a:pt x="36141" y="15654"/>
                </a:cubicBezTo>
                <a:cubicBezTo>
                  <a:pt x="40518" y="11854"/>
                  <a:pt x="42706" y="5806"/>
                  <a:pt x="47630" y="2766"/>
                </a:cubicBezTo>
                <a:cubicBezTo>
                  <a:pt x="50852" y="760"/>
                  <a:pt x="54804" y="365"/>
                  <a:pt x="58603" y="0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"/>
          <p:cNvSpPr/>
          <p:nvPr/>
        </p:nvSpPr>
        <p:spPr>
          <a:xfrm>
            <a:off x="626700" y="559650"/>
            <a:ext cx="78906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5"/>
          <p:cNvSpPr txBox="1">
            <a:spLocks noGrp="1"/>
          </p:cNvSpPr>
          <p:nvPr>
            <p:ph type="title" idx="2"/>
          </p:nvPr>
        </p:nvSpPr>
        <p:spPr>
          <a:xfrm>
            <a:off x="1482300" y="2624667"/>
            <a:ext cx="2641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2" name="Google Shape;762;p5"/>
          <p:cNvSpPr txBox="1">
            <a:spLocks noGrp="1"/>
          </p:cNvSpPr>
          <p:nvPr>
            <p:ph type="subTitle" idx="1"/>
          </p:nvPr>
        </p:nvSpPr>
        <p:spPr>
          <a:xfrm>
            <a:off x="1482300" y="3015267"/>
            <a:ext cx="2641200" cy="9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63" name="Google Shape;763;p5"/>
          <p:cNvSpPr txBox="1">
            <a:spLocks noGrp="1"/>
          </p:cNvSpPr>
          <p:nvPr>
            <p:ph type="title" idx="3"/>
          </p:nvPr>
        </p:nvSpPr>
        <p:spPr>
          <a:xfrm>
            <a:off x="5026650" y="2624667"/>
            <a:ext cx="2641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4" name="Google Shape;764;p5"/>
          <p:cNvSpPr txBox="1">
            <a:spLocks noGrp="1"/>
          </p:cNvSpPr>
          <p:nvPr>
            <p:ph type="subTitle" idx="4"/>
          </p:nvPr>
        </p:nvSpPr>
        <p:spPr>
          <a:xfrm>
            <a:off x="5026650" y="3015267"/>
            <a:ext cx="2641200" cy="9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65" name="Google Shape;765;p5"/>
          <p:cNvSpPr/>
          <p:nvPr/>
        </p:nvSpPr>
        <p:spPr>
          <a:xfrm flipH="1">
            <a:off x="0" y="3400850"/>
            <a:ext cx="1214875" cy="1742650"/>
          </a:xfrm>
          <a:custGeom>
            <a:avLst/>
            <a:gdLst/>
            <a:ahLst/>
            <a:cxnLst/>
            <a:rect l="l" t="t" r="r" b="b"/>
            <a:pathLst>
              <a:path w="48595" h="69706" fill="none" extrusionOk="0">
                <a:moveTo>
                  <a:pt x="48594" y="1"/>
                </a:moveTo>
                <a:cubicBezTo>
                  <a:pt x="41488" y="3994"/>
                  <a:pt x="34853" y="9514"/>
                  <a:pt x="30478" y="16444"/>
                </a:cubicBezTo>
                <a:cubicBezTo>
                  <a:pt x="25486" y="24342"/>
                  <a:pt x="25927" y="31271"/>
                  <a:pt x="27042" y="40109"/>
                </a:cubicBezTo>
                <a:cubicBezTo>
                  <a:pt x="27776" y="45864"/>
                  <a:pt x="27776" y="52676"/>
                  <a:pt x="23372" y="57080"/>
                </a:cubicBezTo>
                <a:cubicBezTo>
                  <a:pt x="19937" y="60545"/>
                  <a:pt x="14798" y="61631"/>
                  <a:pt x="10189" y="62600"/>
                </a:cubicBezTo>
                <a:cubicBezTo>
                  <a:pt x="3318" y="64039"/>
                  <a:pt x="998" y="67063"/>
                  <a:pt x="0" y="69706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"/>
          <p:cNvSpPr/>
          <p:nvPr/>
        </p:nvSpPr>
        <p:spPr>
          <a:xfrm>
            <a:off x="626700" y="559650"/>
            <a:ext cx="78906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"/>
          <p:cNvSpPr/>
          <p:nvPr/>
        </p:nvSpPr>
        <p:spPr>
          <a:xfrm>
            <a:off x="626700" y="559650"/>
            <a:ext cx="78906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7"/>
          <p:cNvSpPr txBox="1">
            <a:spLocks noGrp="1"/>
          </p:cNvSpPr>
          <p:nvPr>
            <p:ph type="subTitle" idx="1"/>
          </p:nvPr>
        </p:nvSpPr>
        <p:spPr>
          <a:xfrm>
            <a:off x="4785900" y="1903876"/>
            <a:ext cx="3638100" cy="20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73" name="Google Shape;773;p7"/>
          <p:cNvSpPr/>
          <p:nvPr/>
        </p:nvSpPr>
        <p:spPr>
          <a:xfrm rot="10800000">
            <a:off x="-43675" y="4428350"/>
            <a:ext cx="1222200" cy="746550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7"/>
          <p:cNvSpPr/>
          <p:nvPr/>
        </p:nvSpPr>
        <p:spPr>
          <a:xfrm rot="1860299" flipH="1">
            <a:off x="8306603" y="3828816"/>
            <a:ext cx="603535" cy="1549376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8"/>
          <p:cNvSpPr txBox="1">
            <a:spLocks noGrp="1"/>
          </p:cNvSpPr>
          <p:nvPr>
            <p:ph type="title"/>
          </p:nvPr>
        </p:nvSpPr>
        <p:spPr>
          <a:xfrm>
            <a:off x="1084850" y="667000"/>
            <a:ext cx="6978000" cy="21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7" name="Google Shape;777;p8"/>
          <p:cNvSpPr/>
          <p:nvPr/>
        </p:nvSpPr>
        <p:spPr>
          <a:xfrm flipH="1">
            <a:off x="7500638" y="-312612"/>
            <a:ext cx="1695675" cy="170522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"/>
          <p:cNvSpPr/>
          <p:nvPr/>
        </p:nvSpPr>
        <p:spPr>
          <a:xfrm rot="2318326">
            <a:off x="350499" y="-59251"/>
            <a:ext cx="603541" cy="1549389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9"/>
          <p:cNvSpPr/>
          <p:nvPr/>
        </p:nvSpPr>
        <p:spPr>
          <a:xfrm>
            <a:off x="626700" y="1728500"/>
            <a:ext cx="39453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9"/>
          <p:cNvSpPr txBox="1">
            <a:spLocks noGrp="1"/>
          </p:cNvSpPr>
          <p:nvPr>
            <p:ph type="title"/>
          </p:nvPr>
        </p:nvSpPr>
        <p:spPr>
          <a:xfrm>
            <a:off x="848825" y="1707200"/>
            <a:ext cx="3458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2" name="Google Shape;782;p9"/>
          <p:cNvSpPr txBox="1">
            <a:spLocks noGrp="1"/>
          </p:cNvSpPr>
          <p:nvPr>
            <p:ph type="subTitle" idx="1"/>
          </p:nvPr>
        </p:nvSpPr>
        <p:spPr>
          <a:xfrm>
            <a:off x="848825" y="2399800"/>
            <a:ext cx="34584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83" name="Google Shape;783;p9"/>
          <p:cNvSpPr/>
          <p:nvPr/>
        </p:nvSpPr>
        <p:spPr>
          <a:xfrm flipH="1">
            <a:off x="7500638" y="-312612"/>
            <a:ext cx="1695675" cy="170522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9"/>
          <p:cNvSpPr/>
          <p:nvPr/>
        </p:nvSpPr>
        <p:spPr>
          <a:xfrm rot="-1860299">
            <a:off x="263253" y="3734166"/>
            <a:ext cx="603535" cy="1549376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9"/>
          <p:cNvSpPr/>
          <p:nvPr/>
        </p:nvSpPr>
        <p:spPr>
          <a:xfrm>
            <a:off x="7981450" y="3400850"/>
            <a:ext cx="1214875" cy="1742650"/>
          </a:xfrm>
          <a:custGeom>
            <a:avLst/>
            <a:gdLst/>
            <a:ahLst/>
            <a:cxnLst/>
            <a:rect l="l" t="t" r="r" b="b"/>
            <a:pathLst>
              <a:path w="48595" h="69706" fill="none" extrusionOk="0">
                <a:moveTo>
                  <a:pt x="48594" y="1"/>
                </a:moveTo>
                <a:cubicBezTo>
                  <a:pt x="41488" y="3994"/>
                  <a:pt x="34853" y="9514"/>
                  <a:pt x="30478" y="16444"/>
                </a:cubicBezTo>
                <a:cubicBezTo>
                  <a:pt x="25486" y="24342"/>
                  <a:pt x="25927" y="31271"/>
                  <a:pt x="27042" y="40109"/>
                </a:cubicBezTo>
                <a:cubicBezTo>
                  <a:pt x="27776" y="45864"/>
                  <a:pt x="27776" y="52676"/>
                  <a:pt x="23372" y="57080"/>
                </a:cubicBezTo>
                <a:cubicBezTo>
                  <a:pt x="19937" y="60545"/>
                  <a:pt x="14798" y="61631"/>
                  <a:pt x="10189" y="62600"/>
                </a:cubicBezTo>
                <a:cubicBezTo>
                  <a:pt x="3318" y="64039"/>
                  <a:pt x="998" y="67063"/>
                  <a:pt x="0" y="69706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0"/>
          <p:cNvSpPr txBox="1">
            <a:spLocks noGrp="1"/>
          </p:cNvSpPr>
          <p:nvPr>
            <p:ph type="body" idx="1"/>
          </p:nvPr>
        </p:nvSpPr>
        <p:spPr>
          <a:xfrm>
            <a:off x="905850" y="4072475"/>
            <a:ext cx="73323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6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97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gif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Who are they?</a:t>
            </a:r>
          </a:p>
        </p:txBody>
      </p:sp>
      <p:grpSp>
        <p:nvGrpSpPr>
          <p:cNvPr id="811" name="Google Shape;811;p16"/>
          <p:cNvGrpSpPr/>
          <p:nvPr/>
        </p:nvGrpSpPr>
        <p:grpSpPr>
          <a:xfrm>
            <a:off x="8168345" y="4284017"/>
            <a:ext cx="511324" cy="446341"/>
            <a:chOff x="7976483" y="3591717"/>
            <a:chExt cx="511324" cy="446341"/>
          </a:xfrm>
        </p:grpSpPr>
        <p:sp>
          <p:nvSpPr>
            <p:cNvPr id="812" name="Google Shape;812;p16"/>
            <p:cNvSpPr/>
            <p:nvPr/>
          </p:nvSpPr>
          <p:spPr>
            <a:xfrm>
              <a:off x="8000030" y="3857309"/>
              <a:ext cx="49358" cy="49687"/>
            </a:xfrm>
            <a:custGeom>
              <a:avLst/>
              <a:gdLst/>
              <a:ahLst/>
              <a:cxnLst/>
              <a:rect l="l" t="t" r="r" b="b"/>
              <a:pathLst>
                <a:path w="1352" h="1361" extrusionOk="0">
                  <a:moveTo>
                    <a:pt x="1156" y="1"/>
                  </a:moveTo>
                  <a:cubicBezTo>
                    <a:pt x="1046" y="1"/>
                    <a:pt x="877" y="69"/>
                    <a:pt x="618" y="222"/>
                  </a:cubicBezTo>
                  <a:cubicBezTo>
                    <a:pt x="1" y="662"/>
                    <a:pt x="118" y="1162"/>
                    <a:pt x="265" y="1250"/>
                  </a:cubicBezTo>
                  <a:cubicBezTo>
                    <a:pt x="379" y="1329"/>
                    <a:pt x="501" y="1360"/>
                    <a:pt x="618" y="1360"/>
                  </a:cubicBezTo>
                  <a:cubicBezTo>
                    <a:pt x="805" y="1360"/>
                    <a:pt x="979" y="1281"/>
                    <a:pt x="1087" y="1191"/>
                  </a:cubicBezTo>
                  <a:cubicBezTo>
                    <a:pt x="1322" y="1015"/>
                    <a:pt x="1352" y="721"/>
                    <a:pt x="1352" y="398"/>
                  </a:cubicBezTo>
                  <a:cubicBezTo>
                    <a:pt x="1352" y="152"/>
                    <a:pt x="1320" y="1"/>
                    <a:pt x="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>
              <a:off x="8061144" y="377761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7976483" y="3780826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3"/>
                    <a:pt x="117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8053660" y="3695471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8144746" y="3704014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8086882" y="3863734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6" y="1"/>
                    <a:pt x="876" y="69"/>
                    <a:pt x="617" y="222"/>
                  </a:cubicBezTo>
                  <a:cubicBezTo>
                    <a:pt x="0" y="663"/>
                    <a:pt x="88" y="1162"/>
                    <a:pt x="265" y="1250"/>
                  </a:cubicBezTo>
                  <a:cubicBezTo>
                    <a:pt x="384" y="1334"/>
                    <a:pt x="514" y="1369"/>
                    <a:pt x="638" y="1369"/>
                  </a:cubicBezTo>
                  <a:cubicBezTo>
                    <a:pt x="817" y="1369"/>
                    <a:pt x="982" y="1295"/>
                    <a:pt x="1087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8151208" y="3804410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8176909" y="3957997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8" y="1"/>
                  </a:moveTo>
                  <a:cubicBezTo>
                    <a:pt x="1080" y="1"/>
                    <a:pt x="910" y="69"/>
                    <a:pt x="647" y="224"/>
                  </a:cubicBezTo>
                  <a:cubicBezTo>
                    <a:pt x="1" y="664"/>
                    <a:pt x="118" y="1164"/>
                    <a:pt x="294" y="1252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3"/>
                  </a:cubicBezTo>
                  <a:cubicBezTo>
                    <a:pt x="1351" y="987"/>
                    <a:pt x="1381" y="694"/>
                    <a:pt x="1351" y="371"/>
                  </a:cubicBezTo>
                  <a:cubicBezTo>
                    <a:pt x="1369" y="144"/>
                    <a:pt x="1345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8092248" y="3961209"/>
              <a:ext cx="49322" cy="49760"/>
            </a:xfrm>
            <a:custGeom>
              <a:avLst/>
              <a:gdLst/>
              <a:ahLst/>
              <a:cxnLst/>
              <a:rect l="l" t="t" r="r" b="b"/>
              <a:pathLst>
                <a:path w="1351" h="1363" extrusionOk="0">
                  <a:moveTo>
                    <a:pt x="1179" y="1"/>
                  </a:moveTo>
                  <a:cubicBezTo>
                    <a:pt x="1075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21" y="987"/>
                    <a:pt x="1351" y="694"/>
                    <a:pt x="1351" y="371"/>
                  </a:cubicBezTo>
                  <a:cubicBezTo>
                    <a:pt x="1351" y="145"/>
                    <a:pt x="1330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8169425" y="3876220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6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80" y="702"/>
                    <a:pt x="1351" y="379"/>
                  </a:cubicBezTo>
                  <a:cubicBezTo>
                    <a:pt x="1368" y="140"/>
                    <a:pt x="1345" y="0"/>
                    <a:pt x="1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8260511" y="3884106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4" y="1"/>
                  </a:moveTo>
                  <a:cubicBezTo>
                    <a:pt x="1076" y="1"/>
                    <a:pt x="906" y="69"/>
                    <a:pt x="647" y="222"/>
                  </a:cubicBezTo>
                  <a:cubicBezTo>
                    <a:pt x="1" y="662"/>
                    <a:pt x="118" y="1162"/>
                    <a:pt x="295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52" y="1015"/>
                    <a:pt x="1381" y="721"/>
                    <a:pt x="1352" y="398"/>
                  </a:cubicBezTo>
                  <a:cubicBezTo>
                    <a:pt x="1369" y="152"/>
                    <a:pt x="1345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8266973" y="3984793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9" y="1"/>
                  </a:moveTo>
                  <a:cubicBezTo>
                    <a:pt x="1080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51" y="987"/>
                    <a:pt x="1380" y="694"/>
                    <a:pt x="1380" y="371"/>
                  </a:cubicBezTo>
                  <a:cubicBezTo>
                    <a:pt x="1380" y="145"/>
                    <a:pt x="1349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8250873" y="3804775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8313046" y="3725408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8227289" y="3728620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8304466" y="3643594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8396648" y="3651516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8337688" y="3811456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8403110" y="3752204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8376313" y="3988079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5" y="1"/>
                    <a:pt x="876" y="69"/>
                    <a:pt x="617" y="222"/>
                  </a:cubicBezTo>
                  <a:cubicBezTo>
                    <a:pt x="0" y="663"/>
                    <a:pt x="117" y="1162"/>
                    <a:pt x="264" y="1250"/>
                  </a:cubicBezTo>
                  <a:cubicBezTo>
                    <a:pt x="384" y="1334"/>
                    <a:pt x="514" y="1369"/>
                    <a:pt x="637" y="1369"/>
                  </a:cubicBezTo>
                  <a:cubicBezTo>
                    <a:pt x="816" y="1369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8437390" y="390838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3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1"/>
                    <a:pt x="647" y="1371"/>
                  </a:cubicBezTo>
                  <a:cubicBezTo>
                    <a:pt x="834" y="1371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8352729" y="3911596"/>
              <a:ext cx="49322" cy="50052"/>
            </a:xfrm>
            <a:custGeom>
              <a:avLst/>
              <a:gdLst/>
              <a:ahLst/>
              <a:cxnLst/>
              <a:rect l="l" t="t" r="r" b="b"/>
              <a:pathLst>
                <a:path w="1351" h="1371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73"/>
                    <a:pt x="118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2"/>
                    <a:pt x="1116" y="1201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8429906" y="3826460"/>
              <a:ext cx="50417" cy="49979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2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9"/>
                    <a:pt x="643" y="1369"/>
                  </a:cubicBezTo>
                  <a:cubicBezTo>
                    <a:pt x="831" y="1369"/>
                    <a:pt x="1007" y="1293"/>
                    <a:pt x="1116" y="1184"/>
                  </a:cubicBezTo>
                  <a:cubicBezTo>
                    <a:pt x="1321" y="1008"/>
                    <a:pt x="1380" y="715"/>
                    <a:pt x="1351" y="392"/>
                  </a:cubicBezTo>
                  <a:cubicBezTo>
                    <a:pt x="1368" y="151"/>
                    <a:pt x="1345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8194068" y="3620010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8099732" y="3591717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3BE1121-3248-1AF5-DEA1-ABB17ECFF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918" y="-137053"/>
            <a:ext cx="1834134" cy="684378"/>
          </a:xfrm>
          <a:prstGeom prst="rect">
            <a:avLst/>
          </a:prstGeom>
        </p:spPr>
      </p:pic>
      <p:pic>
        <p:nvPicPr>
          <p:cNvPr id="3" name="Picture 2" descr="54 dân tộc Việt Nam">
            <a:extLst>
              <a:ext uri="{FF2B5EF4-FFF2-40B4-BE49-F238E27FC236}">
                <a16:creationId xmlns:a16="http://schemas.microsoft.com/office/drawing/2014/main" id="{9612D8E4-5541-3EBC-ADF4-A24A94EE7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t="30037" r="1119" b="1799"/>
          <a:stretch/>
        </p:blipFill>
        <p:spPr bwMode="auto">
          <a:xfrm>
            <a:off x="840577" y="1224378"/>
            <a:ext cx="7340654" cy="37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809;p16">
            <a:extLst>
              <a:ext uri="{FF2B5EF4-FFF2-40B4-BE49-F238E27FC236}">
                <a16:creationId xmlns:a16="http://schemas.microsoft.com/office/drawing/2014/main" id="{04B0CB19-0DE7-4058-AEAE-95A5B35E8E45}"/>
              </a:ext>
            </a:extLst>
          </p:cNvPr>
          <p:cNvSpPr txBox="1">
            <a:spLocks/>
          </p:cNvSpPr>
          <p:nvPr/>
        </p:nvSpPr>
        <p:spPr>
          <a:xfrm>
            <a:off x="612647" y="538570"/>
            <a:ext cx="789660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1900" b="0" i="0" u="none" strike="noStrike" cap="non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How many ethnic groups are there in Vietnam?</a:t>
            </a:r>
          </a:p>
        </p:txBody>
      </p:sp>
      <p:sp>
        <p:nvSpPr>
          <p:cNvPr id="7" name="Google Shape;809;p16">
            <a:extLst>
              <a:ext uri="{FF2B5EF4-FFF2-40B4-BE49-F238E27FC236}">
                <a16:creationId xmlns:a16="http://schemas.microsoft.com/office/drawing/2014/main" id="{B6F025CA-841F-BBFE-1724-3592AF4E68F8}"/>
              </a:ext>
            </a:extLst>
          </p:cNvPr>
          <p:cNvSpPr txBox="1">
            <a:spLocks/>
          </p:cNvSpPr>
          <p:nvPr/>
        </p:nvSpPr>
        <p:spPr>
          <a:xfrm>
            <a:off x="612646" y="544204"/>
            <a:ext cx="789660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1900" b="0" i="0" u="none" strike="noStrike" cap="non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What is the topic today?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" grpId="0"/>
      <p:bldP spid="809" grpId="1"/>
      <p:bldP spid="6" grpId="0"/>
      <p:bldP spid="6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8"/>
          <p:cNvSpPr/>
          <p:nvPr/>
        </p:nvSpPr>
        <p:spPr>
          <a:xfrm>
            <a:off x="526410" y="1394490"/>
            <a:ext cx="812700" cy="81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8"/>
          <p:cNvSpPr/>
          <p:nvPr/>
        </p:nvSpPr>
        <p:spPr>
          <a:xfrm>
            <a:off x="526410" y="3494502"/>
            <a:ext cx="812700" cy="81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8"/>
          <p:cNvSpPr/>
          <p:nvPr/>
        </p:nvSpPr>
        <p:spPr>
          <a:xfrm>
            <a:off x="7113460" y="1394490"/>
            <a:ext cx="812700" cy="81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8"/>
          <p:cNvSpPr/>
          <p:nvPr/>
        </p:nvSpPr>
        <p:spPr>
          <a:xfrm>
            <a:off x="7113460" y="3494502"/>
            <a:ext cx="812700" cy="81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Look at the picture and answer these questions.</a:t>
            </a:r>
            <a:endParaRPr sz="3200" dirty="0"/>
          </a:p>
        </p:txBody>
      </p:sp>
      <p:sp>
        <p:nvSpPr>
          <p:cNvPr id="883" name="Google Shape;883;p18"/>
          <p:cNvSpPr txBox="1"/>
          <p:nvPr/>
        </p:nvSpPr>
        <p:spPr>
          <a:xfrm>
            <a:off x="54184" y="1676280"/>
            <a:ext cx="4275015" cy="812700"/>
          </a:xfrm>
          <a:prstGeom prst="wedgeRectCallout">
            <a:avLst>
              <a:gd name="adj1" fmla="val 32561"/>
              <a:gd name="adj2" fmla="val 10138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do you think Lai and Tom talking about?</a:t>
            </a:r>
          </a:p>
        </p:txBody>
      </p:sp>
      <p:sp>
        <p:nvSpPr>
          <p:cNvPr id="2" name="Google Shape;882;p18">
            <a:extLst>
              <a:ext uri="{FF2B5EF4-FFF2-40B4-BE49-F238E27FC236}">
                <a16:creationId xmlns:a16="http://schemas.microsoft.com/office/drawing/2014/main" id="{98DCD75E-DD4F-6CEB-76C5-AEE5F9397A24}"/>
              </a:ext>
            </a:extLst>
          </p:cNvPr>
          <p:cNvSpPr txBox="1"/>
          <p:nvPr/>
        </p:nvSpPr>
        <p:spPr>
          <a:xfrm>
            <a:off x="7792120" y="4235043"/>
            <a:ext cx="774762" cy="35590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Lai</a:t>
            </a:r>
            <a:endParaRPr sz="22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78B75-A1D2-7886-FF73-773C28F37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5"/>
          <a:stretch/>
        </p:blipFill>
        <p:spPr bwMode="auto">
          <a:xfrm>
            <a:off x="4421978" y="1497190"/>
            <a:ext cx="1771540" cy="270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174E1E-D35F-3919-BC2D-A50780254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18" y="1497190"/>
            <a:ext cx="2714456" cy="270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882;p18">
            <a:extLst>
              <a:ext uri="{FF2B5EF4-FFF2-40B4-BE49-F238E27FC236}">
                <a16:creationId xmlns:a16="http://schemas.microsoft.com/office/drawing/2014/main" id="{6BCDE326-9DFF-880D-2512-E60BD75665EF}"/>
              </a:ext>
            </a:extLst>
          </p:cNvPr>
          <p:cNvSpPr txBox="1"/>
          <p:nvPr/>
        </p:nvSpPr>
        <p:spPr>
          <a:xfrm>
            <a:off x="6545218" y="4235043"/>
            <a:ext cx="774762" cy="35590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Tom</a:t>
            </a:r>
            <a:endParaRPr sz="22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" name="Google Shape;883;p18">
            <a:extLst>
              <a:ext uri="{FF2B5EF4-FFF2-40B4-BE49-F238E27FC236}">
                <a16:creationId xmlns:a16="http://schemas.microsoft.com/office/drawing/2014/main" id="{289C8A04-ABB4-7E29-3F0C-6A2950BD080E}"/>
              </a:ext>
            </a:extLst>
          </p:cNvPr>
          <p:cNvSpPr txBox="1"/>
          <p:nvPr/>
        </p:nvSpPr>
        <p:spPr>
          <a:xfrm>
            <a:off x="54184" y="3256113"/>
            <a:ext cx="4275015" cy="812700"/>
          </a:xfrm>
          <a:prstGeom prst="wedgeRectCallout">
            <a:avLst>
              <a:gd name="adj1" fmla="val -38420"/>
              <a:gd name="adj2" fmla="val 10985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 you know anything about the Tay ethnic group?</a:t>
            </a:r>
          </a:p>
        </p:txBody>
      </p:sp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53467EAD-25A3-4C25-1585-94AE017E9D64}"/>
              </a:ext>
            </a:extLst>
          </p:cNvPr>
          <p:cNvSpPr txBox="1">
            <a:spLocks/>
          </p:cNvSpPr>
          <p:nvPr/>
        </p:nvSpPr>
        <p:spPr>
          <a:xfrm>
            <a:off x="62345" y="3614"/>
            <a:ext cx="4075710" cy="39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b="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</a:rPr>
              <a:t>Ex 1 (p 40). Listen and read.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I’m from the Tay ethnic group</a:t>
            </a:r>
          </a:p>
        </p:txBody>
      </p:sp>
      <p:sp>
        <p:nvSpPr>
          <p:cNvPr id="1373" name="Google Shape;1373;p25"/>
          <p:cNvSpPr/>
          <p:nvPr/>
        </p:nvSpPr>
        <p:spPr>
          <a:xfrm>
            <a:off x="5013744" y="2940250"/>
            <a:ext cx="3947376" cy="98552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Lai: Certainly. We have our own culture. You can see it in our folk dances, musical instruments like the dan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tinh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, and our special five-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colour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 sticky rice. </a:t>
            </a:r>
          </a:p>
        </p:txBody>
      </p:sp>
      <p:sp>
        <p:nvSpPr>
          <p:cNvPr id="1374" name="Google Shape;1374;p25"/>
          <p:cNvSpPr/>
          <p:nvPr/>
        </p:nvSpPr>
        <p:spPr>
          <a:xfrm>
            <a:off x="621829" y="1159119"/>
            <a:ext cx="3947376" cy="39285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Tom: Hi, I’m Tom. You look new here. </a:t>
            </a:r>
          </a:p>
        </p:txBody>
      </p:sp>
      <p:sp>
        <p:nvSpPr>
          <p:cNvPr id="2" name="Google Shape;1374;p25">
            <a:extLst>
              <a:ext uri="{FF2B5EF4-FFF2-40B4-BE49-F238E27FC236}">
                <a16:creationId xmlns:a16="http://schemas.microsoft.com/office/drawing/2014/main" id="{9105D5B0-502B-787C-8986-4B41B25CB147}"/>
              </a:ext>
            </a:extLst>
          </p:cNvPr>
          <p:cNvSpPr/>
          <p:nvPr/>
        </p:nvSpPr>
        <p:spPr>
          <a:xfrm>
            <a:off x="621829" y="2149229"/>
            <a:ext cx="3947376" cy="51502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Tom: Oh, I’ve heard about beautiful Ha Giang. Do you live in the mountains? </a:t>
            </a:r>
          </a:p>
        </p:txBody>
      </p:sp>
      <p:sp>
        <p:nvSpPr>
          <p:cNvPr id="3" name="Google Shape;1374;p25">
            <a:extLst>
              <a:ext uri="{FF2B5EF4-FFF2-40B4-BE49-F238E27FC236}">
                <a16:creationId xmlns:a16="http://schemas.microsoft.com/office/drawing/2014/main" id="{AD7A1E26-A6BB-DF06-BC58-4A99F3B6A09F}"/>
              </a:ext>
            </a:extLst>
          </p:cNvPr>
          <p:cNvSpPr/>
          <p:nvPr/>
        </p:nvSpPr>
        <p:spPr>
          <a:xfrm>
            <a:off x="621829" y="3731314"/>
            <a:ext cx="3947376" cy="74016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Tom: Oh … I once saw a bamboo house on high posts in a travel brochure. Do you live in a home like that? </a:t>
            </a:r>
          </a:p>
        </p:txBody>
      </p:sp>
      <p:sp>
        <p:nvSpPr>
          <p:cNvPr id="4" name="Google Shape;1374;p25">
            <a:extLst>
              <a:ext uri="{FF2B5EF4-FFF2-40B4-BE49-F238E27FC236}">
                <a16:creationId xmlns:a16="http://schemas.microsoft.com/office/drawing/2014/main" id="{25F317F8-6F04-1381-C544-2C4275B40F13}"/>
              </a:ext>
            </a:extLst>
          </p:cNvPr>
          <p:cNvSpPr/>
          <p:nvPr/>
        </p:nvSpPr>
        <p:spPr>
          <a:xfrm>
            <a:off x="5013744" y="1138109"/>
            <a:ext cx="3947376" cy="41386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ts val="1920"/>
              </a:lnSpc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Tom: Awesome. What is life in your village like? </a:t>
            </a:r>
          </a:p>
        </p:txBody>
      </p:sp>
      <p:sp>
        <p:nvSpPr>
          <p:cNvPr id="5" name="Google Shape;1374;p25">
            <a:extLst>
              <a:ext uri="{FF2B5EF4-FFF2-40B4-BE49-F238E27FC236}">
                <a16:creationId xmlns:a16="http://schemas.microsoft.com/office/drawing/2014/main" id="{2421A606-9F8C-5E69-98AC-B0685AC5316F}"/>
              </a:ext>
            </a:extLst>
          </p:cNvPr>
          <p:cNvSpPr/>
          <p:nvPr/>
        </p:nvSpPr>
        <p:spPr>
          <a:xfrm>
            <a:off x="5013744" y="2267426"/>
            <a:ext cx="3947376" cy="57260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ts val="1920"/>
              </a:lnSpc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Tom: I love it. Can you tell me something about your culture? </a:t>
            </a:r>
          </a:p>
        </p:txBody>
      </p:sp>
      <p:sp>
        <p:nvSpPr>
          <p:cNvPr id="6" name="Google Shape;1374;p25">
            <a:extLst>
              <a:ext uri="{FF2B5EF4-FFF2-40B4-BE49-F238E27FC236}">
                <a16:creationId xmlns:a16="http://schemas.microsoft.com/office/drawing/2014/main" id="{85BF6435-E7F8-77A5-ACFA-9FCC614AFB68}"/>
              </a:ext>
            </a:extLst>
          </p:cNvPr>
          <p:cNvSpPr/>
          <p:nvPr/>
        </p:nvSpPr>
        <p:spPr>
          <a:xfrm>
            <a:off x="5013744" y="4025986"/>
            <a:ext cx="3947376" cy="48107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ts val="1920"/>
              </a:lnSpc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Tom: It sounds interesting. I hope to visit Ha Giang one day.</a:t>
            </a:r>
          </a:p>
        </p:txBody>
      </p:sp>
      <p:sp>
        <p:nvSpPr>
          <p:cNvPr id="7" name="Google Shape;1373;p25">
            <a:extLst>
              <a:ext uri="{FF2B5EF4-FFF2-40B4-BE49-F238E27FC236}">
                <a16:creationId xmlns:a16="http://schemas.microsoft.com/office/drawing/2014/main" id="{D6365B5C-01DE-A800-7F9F-D736C35A5E1D}"/>
              </a:ext>
            </a:extLst>
          </p:cNvPr>
          <p:cNvSpPr/>
          <p:nvPr/>
        </p:nvSpPr>
        <p:spPr>
          <a:xfrm>
            <a:off x="5013744" y="1652188"/>
            <a:ext cx="3947376" cy="51502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Lai: It’s peaceful. There are 16 houses in my village. We live very close to nature. </a:t>
            </a:r>
          </a:p>
        </p:txBody>
      </p:sp>
      <p:sp>
        <p:nvSpPr>
          <p:cNvPr id="8" name="Google Shape;1373;p25">
            <a:extLst>
              <a:ext uri="{FF2B5EF4-FFF2-40B4-BE49-F238E27FC236}">
                <a16:creationId xmlns:a16="http://schemas.microsoft.com/office/drawing/2014/main" id="{23383A90-A88B-3B14-627C-7A347808492E}"/>
              </a:ext>
            </a:extLst>
          </p:cNvPr>
          <p:cNvSpPr/>
          <p:nvPr/>
        </p:nvSpPr>
        <p:spPr>
          <a:xfrm>
            <a:off x="621829" y="4601469"/>
            <a:ext cx="3947376" cy="49086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Lai: Yes, we call it a “stilt house”. Our house overlooks terraced fields. </a:t>
            </a:r>
          </a:p>
        </p:txBody>
      </p:sp>
      <p:sp>
        <p:nvSpPr>
          <p:cNvPr id="9" name="Google Shape;1373;p25">
            <a:extLst>
              <a:ext uri="{FF2B5EF4-FFF2-40B4-BE49-F238E27FC236}">
                <a16:creationId xmlns:a16="http://schemas.microsoft.com/office/drawing/2014/main" id="{5833A289-C989-29B5-09C5-6231EA0BE44A}"/>
              </a:ext>
            </a:extLst>
          </p:cNvPr>
          <p:cNvSpPr/>
          <p:nvPr/>
        </p:nvSpPr>
        <p:spPr>
          <a:xfrm>
            <a:off x="621829" y="2794237"/>
            <a:ext cx="3947376" cy="80709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Lai: Yes, I do. I’m from the Tay ethnic group. We are the second largest ethnic group in Viet Nam, only after the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Kinh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. </a:t>
            </a:r>
          </a:p>
        </p:txBody>
      </p:sp>
      <p:sp>
        <p:nvSpPr>
          <p:cNvPr id="10" name="Google Shape;1373;p25">
            <a:extLst>
              <a:ext uri="{FF2B5EF4-FFF2-40B4-BE49-F238E27FC236}">
                <a16:creationId xmlns:a16="http://schemas.microsoft.com/office/drawing/2014/main" id="{52ED017C-6ACD-8345-7E08-FB1A446B85F2}"/>
              </a:ext>
            </a:extLst>
          </p:cNvPr>
          <p:cNvSpPr/>
          <p:nvPr/>
        </p:nvSpPr>
        <p:spPr>
          <a:xfrm>
            <a:off x="621829" y="1681957"/>
            <a:ext cx="3947376" cy="33728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Lai: I am. I’m Lai from Ha Giang. </a:t>
            </a:r>
          </a:p>
        </p:txBody>
      </p:sp>
      <p:pic>
        <p:nvPicPr>
          <p:cNvPr id="11" name="unit 4. audio">
            <a:hlinkClick r:id="" action="ppaction://media"/>
            <a:extLst>
              <a:ext uri="{FF2B5EF4-FFF2-40B4-BE49-F238E27FC236}">
                <a16:creationId xmlns:a16="http://schemas.microsoft.com/office/drawing/2014/main" id="{34870948-38BF-2A25-94C9-08CDD72E72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7884" y="636440"/>
            <a:ext cx="415949" cy="415949"/>
          </a:xfrm>
          <a:prstGeom prst="rect">
            <a:avLst/>
          </a:prstGeom>
          <a:noFill/>
        </p:spPr>
      </p:pic>
      <p:sp>
        <p:nvSpPr>
          <p:cNvPr id="12" name="Google Shape;1881;p31">
            <a:extLst>
              <a:ext uri="{FF2B5EF4-FFF2-40B4-BE49-F238E27FC236}">
                <a16:creationId xmlns:a16="http://schemas.microsoft.com/office/drawing/2014/main" id="{D60B1E8F-E913-0A88-D08E-1B22F2D02169}"/>
              </a:ext>
            </a:extLst>
          </p:cNvPr>
          <p:cNvSpPr txBox="1">
            <a:spLocks/>
          </p:cNvSpPr>
          <p:nvPr/>
        </p:nvSpPr>
        <p:spPr>
          <a:xfrm>
            <a:off x="62345" y="3614"/>
            <a:ext cx="4075710" cy="39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b="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</a:rPr>
              <a:t>Ex 1 (p 40). Listen and read.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D855AF-0E70-3200-C725-2D2900CCB3AD}"/>
              </a:ext>
            </a:extLst>
          </p:cNvPr>
          <p:cNvCxnSpPr/>
          <p:nvPr/>
        </p:nvCxnSpPr>
        <p:spPr>
          <a:xfrm>
            <a:off x="4804229" y="1159119"/>
            <a:ext cx="0" cy="3933214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5"/>
          <p:cNvSpPr/>
          <p:nvPr/>
        </p:nvSpPr>
        <p:spPr>
          <a:xfrm>
            <a:off x="2321228" y="1268936"/>
            <a:ext cx="3461173" cy="167407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1. </a:t>
            </a:r>
            <a:r>
              <a:rPr lang="en-US" sz="16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What are Tom and Lai talking about?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A. Minority groups in Viet Nam.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B. Ha Giang.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C. Life of the Tay people.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505156-21CA-F9B1-BFD9-B1926958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</a:rPr>
              <a:t>Ex 2 (p 41). Read the conversation again and circle the best answers.</a:t>
            </a:r>
            <a:endParaRPr lang="en-US" dirty="0"/>
          </a:p>
        </p:txBody>
      </p:sp>
      <p:sp>
        <p:nvSpPr>
          <p:cNvPr id="6" name="Google Shape;1373;p25">
            <a:extLst>
              <a:ext uri="{FF2B5EF4-FFF2-40B4-BE49-F238E27FC236}">
                <a16:creationId xmlns:a16="http://schemas.microsoft.com/office/drawing/2014/main" id="{26AE53A2-03D3-0DDD-AB93-DCC208B4A82C}"/>
              </a:ext>
            </a:extLst>
          </p:cNvPr>
          <p:cNvSpPr/>
          <p:nvPr/>
        </p:nvSpPr>
        <p:spPr>
          <a:xfrm>
            <a:off x="736268" y="3099251"/>
            <a:ext cx="3461172" cy="183663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2.</a:t>
            </a:r>
            <a:r>
              <a:rPr lang="en-US" sz="16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 A “stilt house”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Archivo Black"/>
                <a:cs typeface="Archivo Black"/>
                <a:sym typeface="Archivo Black"/>
              </a:rPr>
              <a:t>______</a:t>
            </a:r>
            <a:r>
              <a:rPr lang="en-US" sz="16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.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A. is a multi-</a:t>
            </a:r>
            <a:r>
              <a:rPr lang="en-US" sz="1600" dirty="0" err="1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storey</a:t>
            </a:r>
            <a:r>
              <a:rPr lang="en-US" sz="16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 home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B. is on high posts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C. always faces a field </a:t>
            </a:r>
          </a:p>
        </p:txBody>
      </p:sp>
      <p:sp>
        <p:nvSpPr>
          <p:cNvPr id="7" name="Google Shape;1373;p25">
            <a:extLst>
              <a:ext uri="{FF2B5EF4-FFF2-40B4-BE49-F238E27FC236}">
                <a16:creationId xmlns:a16="http://schemas.microsoft.com/office/drawing/2014/main" id="{57BAC5C7-41AE-1474-96DD-AAC92D22F980}"/>
              </a:ext>
            </a:extLst>
          </p:cNvPr>
          <p:cNvSpPr/>
          <p:nvPr/>
        </p:nvSpPr>
        <p:spPr>
          <a:xfrm>
            <a:off x="4662079" y="3180531"/>
            <a:ext cx="3745653" cy="1674077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3. </a:t>
            </a:r>
            <a:r>
              <a:rPr lang="en-US" sz="16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Lai mentions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Archivo Black"/>
                <a:cs typeface="Archivo Black"/>
                <a:sym typeface="Archivo Black"/>
              </a:rPr>
              <a:t> ______ </a:t>
            </a:r>
            <a:r>
              <a:rPr lang="en-US" sz="16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of the Tay people.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A. folk dances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B. popular festivals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C. costumes</a:t>
            </a:r>
          </a:p>
        </p:txBody>
      </p:sp>
      <p:grpSp>
        <p:nvGrpSpPr>
          <p:cNvPr id="8" name="Google Shape;1724;p33">
            <a:extLst>
              <a:ext uri="{FF2B5EF4-FFF2-40B4-BE49-F238E27FC236}">
                <a16:creationId xmlns:a16="http://schemas.microsoft.com/office/drawing/2014/main" id="{E07E1037-3D9D-99AE-C92A-A3CBB66C32BE}"/>
              </a:ext>
            </a:extLst>
          </p:cNvPr>
          <p:cNvGrpSpPr/>
          <p:nvPr/>
        </p:nvGrpSpPr>
        <p:grpSpPr>
          <a:xfrm>
            <a:off x="110734" y="207611"/>
            <a:ext cx="681746" cy="758613"/>
            <a:chOff x="3858100" y="1435075"/>
            <a:chExt cx="487775" cy="481875"/>
          </a:xfrm>
        </p:grpSpPr>
        <p:sp>
          <p:nvSpPr>
            <p:cNvPr id="9" name="Google Shape;1725;p33">
              <a:extLst>
                <a:ext uri="{FF2B5EF4-FFF2-40B4-BE49-F238E27FC236}">
                  <a16:creationId xmlns:a16="http://schemas.microsoft.com/office/drawing/2014/main" id="{E97E32B1-E298-E922-6599-DD1BA52059D8}"/>
                </a:ext>
              </a:extLst>
            </p:cNvPr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1726;p33">
              <a:extLst>
                <a:ext uri="{FF2B5EF4-FFF2-40B4-BE49-F238E27FC236}">
                  <a16:creationId xmlns:a16="http://schemas.microsoft.com/office/drawing/2014/main" id="{C8636726-91CF-7286-9427-C7665B046523}"/>
                </a:ext>
              </a:extLst>
            </p:cNvPr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1727;p33">
              <a:extLst>
                <a:ext uri="{FF2B5EF4-FFF2-40B4-BE49-F238E27FC236}">
                  <a16:creationId xmlns:a16="http://schemas.microsoft.com/office/drawing/2014/main" id="{2DA9804E-410F-D095-2390-F220147EEAEB}"/>
                </a:ext>
              </a:extLst>
            </p:cNvPr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1728;p33">
              <a:extLst>
                <a:ext uri="{FF2B5EF4-FFF2-40B4-BE49-F238E27FC236}">
                  <a16:creationId xmlns:a16="http://schemas.microsoft.com/office/drawing/2014/main" id="{732720EE-46C5-562B-8790-3A9D8D279CF7}"/>
                </a:ext>
              </a:extLst>
            </p:cNvPr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1729;p33">
              <a:extLst>
                <a:ext uri="{FF2B5EF4-FFF2-40B4-BE49-F238E27FC236}">
                  <a16:creationId xmlns:a16="http://schemas.microsoft.com/office/drawing/2014/main" id="{114B5D6C-50E3-7006-5F8D-F3349BB0D090}"/>
                </a:ext>
              </a:extLst>
            </p:cNvPr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" name="Google Shape;2117;p39">
            <a:extLst>
              <a:ext uri="{FF2B5EF4-FFF2-40B4-BE49-F238E27FC236}">
                <a16:creationId xmlns:a16="http://schemas.microsoft.com/office/drawing/2014/main" id="{14831F0A-4E73-61E1-7AE4-C131835D3D84}"/>
              </a:ext>
            </a:extLst>
          </p:cNvPr>
          <p:cNvGrpSpPr/>
          <p:nvPr/>
        </p:nvGrpSpPr>
        <p:grpSpPr>
          <a:xfrm>
            <a:off x="5496064" y="2571750"/>
            <a:ext cx="286337" cy="378443"/>
            <a:chOff x="4780872" y="1549279"/>
            <a:chExt cx="286337" cy="378443"/>
          </a:xfrm>
        </p:grpSpPr>
        <p:sp>
          <p:nvSpPr>
            <p:cNvPr id="15" name="Google Shape;2118;p39">
              <a:extLst>
                <a:ext uri="{FF2B5EF4-FFF2-40B4-BE49-F238E27FC236}">
                  <a16:creationId xmlns:a16="http://schemas.microsoft.com/office/drawing/2014/main" id="{9EF310FA-2ABB-74FC-CF9C-A32F97288DA0}"/>
                </a:ext>
              </a:extLst>
            </p:cNvPr>
            <p:cNvSpPr/>
            <p:nvPr/>
          </p:nvSpPr>
          <p:spPr>
            <a:xfrm>
              <a:off x="4854522" y="1749381"/>
              <a:ext cx="79591" cy="56143"/>
            </a:xfrm>
            <a:custGeom>
              <a:avLst/>
              <a:gdLst/>
              <a:ahLst/>
              <a:cxnLst/>
              <a:rect l="l" t="t" r="r" b="b"/>
              <a:pathLst>
                <a:path w="2264" h="1597" extrusionOk="0">
                  <a:moveTo>
                    <a:pt x="1787" y="0"/>
                  </a:moveTo>
                  <a:cubicBezTo>
                    <a:pt x="1692" y="0"/>
                    <a:pt x="1597" y="48"/>
                    <a:pt x="1549" y="120"/>
                  </a:cubicBezTo>
                  <a:lnTo>
                    <a:pt x="1311" y="358"/>
                  </a:lnTo>
                  <a:cubicBezTo>
                    <a:pt x="1239" y="417"/>
                    <a:pt x="1156" y="447"/>
                    <a:pt x="1076" y="447"/>
                  </a:cubicBezTo>
                  <a:cubicBezTo>
                    <a:pt x="995" y="447"/>
                    <a:pt x="918" y="417"/>
                    <a:pt x="858" y="358"/>
                  </a:cubicBezTo>
                  <a:lnTo>
                    <a:pt x="620" y="120"/>
                  </a:lnTo>
                  <a:cubicBezTo>
                    <a:pt x="542" y="41"/>
                    <a:pt x="448" y="7"/>
                    <a:pt x="357" y="7"/>
                  </a:cubicBezTo>
                  <a:cubicBezTo>
                    <a:pt x="172" y="7"/>
                    <a:pt x="1" y="150"/>
                    <a:pt x="1" y="358"/>
                  </a:cubicBezTo>
                  <a:cubicBezTo>
                    <a:pt x="1" y="453"/>
                    <a:pt x="49" y="548"/>
                    <a:pt x="120" y="620"/>
                  </a:cubicBezTo>
                  <a:lnTo>
                    <a:pt x="1073" y="1596"/>
                  </a:lnTo>
                  <a:lnTo>
                    <a:pt x="2049" y="620"/>
                  </a:lnTo>
                  <a:cubicBezTo>
                    <a:pt x="2263" y="382"/>
                    <a:pt x="2120" y="0"/>
                    <a:pt x="1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19;p39">
              <a:extLst>
                <a:ext uri="{FF2B5EF4-FFF2-40B4-BE49-F238E27FC236}">
                  <a16:creationId xmlns:a16="http://schemas.microsoft.com/office/drawing/2014/main" id="{F0BB21C0-5553-18C6-51E6-4EFEB19A098A}"/>
                </a:ext>
              </a:extLst>
            </p:cNvPr>
            <p:cNvSpPr/>
            <p:nvPr/>
          </p:nvSpPr>
          <p:spPr>
            <a:xfrm>
              <a:off x="4786708" y="1549279"/>
              <a:ext cx="280502" cy="308134"/>
            </a:xfrm>
            <a:custGeom>
              <a:avLst/>
              <a:gdLst/>
              <a:ahLst/>
              <a:cxnLst/>
              <a:rect l="l" t="t" r="r" b="b"/>
              <a:pathLst>
                <a:path w="7979" h="8765" extrusionOk="0">
                  <a:moveTo>
                    <a:pt x="3729" y="5069"/>
                  </a:moveTo>
                  <a:cubicBezTo>
                    <a:pt x="4242" y="5069"/>
                    <a:pt x="4716" y="5473"/>
                    <a:pt x="4716" y="6050"/>
                  </a:cubicBezTo>
                  <a:cubicBezTo>
                    <a:pt x="4716" y="6312"/>
                    <a:pt x="4597" y="6574"/>
                    <a:pt x="4430" y="6764"/>
                  </a:cubicBezTo>
                  <a:cubicBezTo>
                    <a:pt x="4430" y="6764"/>
                    <a:pt x="3240" y="7955"/>
                    <a:pt x="3240" y="7955"/>
                  </a:cubicBezTo>
                  <a:cubicBezTo>
                    <a:pt x="3168" y="8014"/>
                    <a:pt x="3085" y="8044"/>
                    <a:pt x="3005" y="8044"/>
                  </a:cubicBezTo>
                  <a:cubicBezTo>
                    <a:pt x="2924" y="8044"/>
                    <a:pt x="2847" y="8014"/>
                    <a:pt x="2787" y="7955"/>
                  </a:cubicBezTo>
                  <a:lnTo>
                    <a:pt x="1597" y="6764"/>
                  </a:lnTo>
                  <a:cubicBezTo>
                    <a:pt x="1192" y="6359"/>
                    <a:pt x="1216" y="5740"/>
                    <a:pt x="1597" y="5359"/>
                  </a:cubicBezTo>
                  <a:cubicBezTo>
                    <a:pt x="1778" y="5178"/>
                    <a:pt x="2027" y="5076"/>
                    <a:pt x="2284" y="5076"/>
                  </a:cubicBezTo>
                  <a:cubicBezTo>
                    <a:pt x="2533" y="5076"/>
                    <a:pt x="2791" y="5172"/>
                    <a:pt x="3002" y="5383"/>
                  </a:cubicBezTo>
                  <a:cubicBezTo>
                    <a:pt x="3220" y="5165"/>
                    <a:pt x="3479" y="5069"/>
                    <a:pt x="3729" y="5069"/>
                  </a:cubicBezTo>
                  <a:close/>
                  <a:moveTo>
                    <a:pt x="3811" y="1"/>
                  </a:moveTo>
                  <a:cubicBezTo>
                    <a:pt x="3549" y="1"/>
                    <a:pt x="3311" y="215"/>
                    <a:pt x="3311" y="477"/>
                  </a:cubicBezTo>
                  <a:lnTo>
                    <a:pt x="3311" y="3692"/>
                  </a:lnTo>
                  <a:cubicBezTo>
                    <a:pt x="3311" y="3859"/>
                    <a:pt x="3192" y="4002"/>
                    <a:pt x="3025" y="4002"/>
                  </a:cubicBezTo>
                  <a:cubicBezTo>
                    <a:pt x="3011" y="4003"/>
                    <a:pt x="2998" y="4004"/>
                    <a:pt x="2984" y="4004"/>
                  </a:cubicBezTo>
                  <a:cubicBezTo>
                    <a:pt x="2815" y="4004"/>
                    <a:pt x="2692" y="3869"/>
                    <a:pt x="2692" y="3692"/>
                  </a:cubicBezTo>
                  <a:lnTo>
                    <a:pt x="2692" y="1192"/>
                  </a:lnTo>
                  <a:cubicBezTo>
                    <a:pt x="2692" y="906"/>
                    <a:pt x="2478" y="691"/>
                    <a:pt x="2192" y="691"/>
                  </a:cubicBezTo>
                  <a:lnTo>
                    <a:pt x="2144" y="691"/>
                  </a:lnTo>
                  <a:cubicBezTo>
                    <a:pt x="1859" y="691"/>
                    <a:pt x="1644" y="906"/>
                    <a:pt x="1644" y="1192"/>
                  </a:cubicBezTo>
                  <a:lnTo>
                    <a:pt x="1644" y="3692"/>
                  </a:lnTo>
                  <a:cubicBezTo>
                    <a:pt x="1644" y="3859"/>
                    <a:pt x="1501" y="4002"/>
                    <a:pt x="1335" y="4002"/>
                  </a:cubicBezTo>
                  <a:cubicBezTo>
                    <a:pt x="1321" y="4003"/>
                    <a:pt x="1307" y="4004"/>
                    <a:pt x="1293" y="4004"/>
                  </a:cubicBezTo>
                  <a:cubicBezTo>
                    <a:pt x="1124" y="4004"/>
                    <a:pt x="1001" y="3869"/>
                    <a:pt x="1001" y="3692"/>
                  </a:cubicBezTo>
                  <a:lnTo>
                    <a:pt x="1001" y="2525"/>
                  </a:lnTo>
                  <a:cubicBezTo>
                    <a:pt x="1001" y="2263"/>
                    <a:pt x="787" y="2025"/>
                    <a:pt x="501" y="2025"/>
                  </a:cubicBezTo>
                  <a:cubicBezTo>
                    <a:pt x="191" y="2025"/>
                    <a:pt x="1" y="2263"/>
                    <a:pt x="1" y="2525"/>
                  </a:cubicBezTo>
                  <a:lnTo>
                    <a:pt x="1" y="6026"/>
                  </a:lnTo>
                  <a:cubicBezTo>
                    <a:pt x="1" y="6931"/>
                    <a:pt x="72" y="7860"/>
                    <a:pt x="263" y="8765"/>
                  </a:cubicBezTo>
                  <a:lnTo>
                    <a:pt x="5764" y="8765"/>
                  </a:lnTo>
                  <a:cubicBezTo>
                    <a:pt x="6026" y="8002"/>
                    <a:pt x="6431" y="7288"/>
                    <a:pt x="7026" y="6693"/>
                  </a:cubicBezTo>
                  <a:lnTo>
                    <a:pt x="7598" y="6121"/>
                  </a:lnTo>
                  <a:cubicBezTo>
                    <a:pt x="7907" y="5812"/>
                    <a:pt x="7979" y="5359"/>
                    <a:pt x="7836" y="4978"/>
                  </a:cubicBezTo>
                  <a:cubicBezTo>
                    <a:pt x="7812" y="4978"/>
                    <a:pt x="7812" y="4954"/>
                    <a:pt x="7812" y="4954"/>
                  </a:cubicBezTo>
                  <a:cubicBezTo>
                    <a:pt x="7715" y="4788"/>
                    <a:pt x="7545" y="4702"/>
                    <a:pt x="7378" y="4702"/>
                  </a:cubicBezTo>
                  <a:cubicBezTo>
                    <a:pt x="7258" y="4702"/>
                    <a:pt x="7139" y="4746"/>
                    <a:pt x="7050" y="4835"/>
                  </a:cubicBezTo>
                  <a:cubicBezTo>
                    <a:pt x="6740" y="5121"/>
                    <a:pt x="6717" y="5169"/>
                    <a:pt x="6550" y="5311"/>
                  </a:cubicBezTo>
                  <a:cubicBezTo>
                    <a:pt x="6489" y="5372"/>
                    <a:pt x="6414" y="5399"/>
                    <a:pt x="6340" y="5399"/>
                  </a:cubicBezTo>
                  <a:cubicBezTo>
                    <a:pt x="6181" y="5399"/>
                    <a:pt x="6026" y="5276"/>
                    <a:pt x="6026" y="5097"/>
                  </a:cubicBezTo>
                  <a:lnTo>
                    <a:pt x="6026" y="1192"/>
                  </a:lnTo>
                  <a:cubicBezTo>
                    <a:pt x="6026" y="906"/>
                    <a:pt x="5788" y="691"/>
                    <a:pt x="5526" y="691"/>
                  </a:cubicBezTo>
                  <a:cubicBezTo>
                    <a:pt x="5216" y="691"/>
                    <a:pt x="5002" y="930"/>
                    <a:pt x="5002" y="1192"/>
                  </a:cubicBezTo>
                  <a:lnTo>
                    <a:pt x="5002" y="3692"/>
                  </a:lnTo>
                  <a:cubicBezTo>
                    <a:pt x="5002" y="3859"/>
                    <a:pt x="4883" y="4002"/>
                    <a:pt x="4716" y="4002"/>
                  </a:cubicBezTo>
                  <a:cubicBezTo>
                    <a:pt x="4702" y="4003"/>
                    <a:pt x="4689" y="4004"/>
                    <a:pt x="4675" y="4004"/>
                  </a:cubicBezTo>
                  <a:cubicBezTo>
                    <a:pt x="4506" y="4004"/>
                    <a:pt x="4383" y="3869"/>
                    <a:pt x="4383" y="3692"/>
                  </a:cubicBezTo>
                  <a:lnTo>
                    <a:pt x="4383" y="477"/>
                  </a:lnTo>
                  <a:cubicBezTo>
                    <a:pt x="4383" y="215"/>
                    <a:pt x="4145" y="1"/>
                    <a:pt x="3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20;p39">
              <a:extLst>
                <a:ext uri="{FF2B5EF4-FFF2-40B4-BE49-F238E27FC236}">
                  <a16:creationId xmlns:a16="http://schemas.microsoft.com/office/drawing/2014/main" id="{16456FB4-C4F4-66B8-881E-5A4D23B464FD}"/>
                </a:ext>
              </a:extLst>
            </p:cNvPr>
            <p:cNvSpPr/>
            <p:nvPr/>
          </p:nvSpPr>
          <p:spPr>
            <a:xfrm>
              <a:off x="4780872" y="1879981"/>
              <a:ext cx="235292" cy="47740"/>
            </a:xfrm>
            <a:custGeom>
              <a:avLst/>
              <a:gdLst/>
              <a:ahLst/>
              <a:cxnLst/>
              <a:rect l="l" t="t" r="r" b="b"/>
              <a:pathLst>
                <a:path w="6693" h="1358" extrusionOk="0">
                  <a:moveTo>
                    <a:pt x="310" y="1"/>
                  </a:moveTo>
                  <a:cubicBezTo>
                    <a:pt x="143" y="1"/>
                    <a:pt x="0" y="143"/>
                    <a:pt x="0" y="310"/>
                  </a:cubicBezTo>
                  <a:lnTo>
                    <a:pt x="0" y="1048"/>
                  </a:lnTo>
                  <a:cubicBezTo>
                    <a:pt x="0" y="1239"/>
                    <a:pt x="143" y="1358"/>
                    <a:pt x="310" y="1358"/>
                  </a:cubicBezTo>
                  <a:lnTo>
                    <a:pt x="6383" y="1358"/>
                  </a:lnTo>
                  <a:cubicBezTo>
                    <a:pt x="6549" y="1358"/>
                    <a:pt x="6692" y="1239"/>
                    <a:pt x="6692" y="1048"/>
                  </a:cubicBezTo>
                  <a:lnTo>
                    <a:pt x="6692" y="310"/>
                  </a:lnTo>
                  <a:cubicBezTo>
                    <a:pt x="6692" y="143"/>
                    <a:pt x="6549" y="1"/>
                    <a:pt x="6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0"/>
          <p:cNvGrpSpPr/>
          <p:nvPr/>
        </p:nvGrpSpPr>
        <p:grpSpPr>
          <a:xfrm>
            <a:off x="3546729" y="3294503"/>
            <a:ext cx="2050523" cy="1895893"/>
            <a:chOff x="323091" y="3294503"/>
            <a:chExt cx="2050523" cy="1895893"/>
          </a:xfrm>
        </p:grpSpPr>
        <p:grpSp>
          <p:nvGrpSpPr>
            <p:cNvPr id="990" name="Google Shape;990;p20"/>
            <p:cNvGrpSpPr/>
            <p:nvPr/>
          </p:nvGrpSpPr>
          <p:grpSpPr>
            <a:xfrm>
              <a:off x="1304406" y="3294503"/>
              <a:ext cx="1069208" cy="1872587"/>
              <a:chOff x="1304406" y="3294503"/>
              <a:chExt cx="1069208" cy="1872587"/>
            </a:xfrm>
          </p:grpSpPr>
          <p:sp>
            <p:nvSpPr>
              <p:cNvPr id="991" name="Google Shape;991;p20"/>
              <p:cNvSpPr/>
              <p:nvPr/>
            </p:nvSpPr>
            <p:spPr>
              <a:xfrm>
                <a:off x="1916872" y="3786371"/>
                <a:ext cx="208228" cy="210651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1826" extrusionOk="0">
                    <a:moveTo>
                      <a:pt x="11690" y="0"/>
                    </a:moveTo>
                    <a:cubicBezTo>
                      <a:pt x="11689" y="1"/>
                      <a:pt x="6649" y="872"/>
                      <a:pt x="3161" y="1308"/>
                    </a:cubicBezTo>
                    <a:cubicBezTo>
                      <a:pt x="2507" y="6785"/>
                      <a:pt x="0" y="8856"/>
                      <a:pt x="0" y="8856"/>
                    </a:cubicBezTo>
                    <a:cubicBezTo>
                      <a:pt x="0" y="8856"/>
                      <a:pt x="3053" y="11825"/>
                      <a:pt x="6874" y="11825"/>
                    </a:cubicBezTo>
                    <a:cubicBezTo>
                      <a:pt x="7937" y="11825"/>
                      <a:pt x="9059" y="11596"/>
                      <a:pt x="10191" y="11009"/>
                    </a:cubicBezTo>
                    <a:cubicBezTo>
                      <a:pt x="8093" y="6731"/>
                      <a:pt x="11690" y="1"/>
                      <a:pt x="11690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0"/>
              <p:cNvSpPr/>
              <p:nvPr/>
            </p:nvSpPr>
            <p:spPr>
              <a:xfrm>
                <a:off x="1962005" y="3786371"/>
                <a:ext cx="163091" cy="76701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4306" extrusionOk="0">
                    <a:moveTo>
                      <a:pt x="9156" y="0"/>
                    </a:moveTo>
                    <a:cubicBezTo>
                      <a:pt x="9155" y="1"/>
                      <a:pt x="4115" y="872"/>
                      <a:pt x="627" y="1308"/>
                    </a:cubicBezTo>
                    <a:cubicBezTo>
                      <a:pt x="491" y="2453"/>
                      <a:pt x="273" y="3434"/>
                      <a:pt x="0" y="4306"/>
                    </a:cubicBezTo>
                    <a:cubicBezTo>
                      <a:pt x="899" y="4197"/>
                      <a:pt x="4769" y="3761"/>
                      <a:pt x="8120" y="2371"/>
                    </a:cubicBezTo>
                    <a:cubicBezTo>
                      <a:pt x="8638" y="954"/>
                      <a:pt x="9156" y="1"/>
                      <a:pt x="9156" y="0"/>
                    </a:cubicBezTo>
                    <a:close/>
                  </a:path>
                </a:pathLst>
              </a:custGeom>
              <a:solidFill>
                <a:srgbClr val="C16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0"/>
              <p:cNvSpPr/>
              <p:nvPr/>
            </p:nvSpPr>
            <p:spPr>
              <a:xfrm>
                <a:off x="1793104" y="3409776"/>
                <a:ext cx="440236" cy="433432"/>
              </a:xfrm>
              <a:custGeom>
                <a:avLst/>
                <a:gdLst/>
                <a:ahLst/>
                <a:cxnLst/>
                <a:rect l="l" t="t" r="r" b="b"/>
                <a:pathLst>
                  <a:path w="24715" h="24333" extrusionOk="0">
                    <a:moveTo>
                      <a:pt x="14365" y="246"/>
                    </a:moveTo>
                    <a:cubicBezTo>
                      <a:pt x="14147" y="246"/>
                      <a:pt x="13928" y="255"/>
                      <a:pt x="13707" y="273"/>
                    </a:cubicBezTo>
                    <a:cubicBezTo>
                      <a:pt x="13107" y="327"/>
                      <a:pt x="3652" y="0"/>
                      <a:pt x="1827" y="9564"/>
                    </a:cubicBezTo>
                    <a:cubicBezTo>
                      <a:pt x="1" y="19128"/>
                      <a:pt x="8938" y="24332"/>
                      <a:pt x="8938" y="24332"/>
                    </a:cubicBezTo>
                    <a:cubicBezTo>
                      <a:pt x="8938" y="24332"/>
                      <a:pt x="18094" y="23842"/>
                      <a:pt x="21500" y="20082"/>
                    </a:cubicBezTo>
                    <a:cubicBezTo>
                      <a:pt x="21500" y="20082"/>
                      <a:pt x="24715" y="16267"/>
                      <a:pt x="23571" y="10000"/>
                    </a:cubicBezTo>
                    <a:cubicBezTo>
                      <a:pt x="22505" y="3995"/>
                      <a:pt x="18884" y="246"/>
                      <a:pt x="14365" y="246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0"/>
              <p:cNvSpPr/>
              <p:nvPr/>
            </p:nvSpPr>
            <p:spPr>
              <a:xfrm>
                <a:off x="2211448" y="4724563"/>
                <a:ext cx="140826" cy="6387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3586" extrusionOk="0">
                    <a:moveTo>
                      <a:pt x="4301" y="0"/>
                    </a:moveTo>
                    <a:cubicBezTo>
                      <a:pt x="2814" y="0"/>
                      <a:pt x="1157" y="742"/>
                      <a:pt x="1" y="3184"/>
                    </a:cubicBezTo>
                    <a:cubicBezTo>
                      <a:pt x="1" y="3184"/>
                      <a:pt x="1359" y="3586"/>
                      <a:pt x="3017" y="3586"/>
                    </a:cubicBezTo>
                    <a:cubicBezTo>
                      <a:pt x="4646" y="3586"/>
                      <a:pt x="6564" y="3197"/>
                      <a:pt x="7766" y="1658"/>
                    </a:cubicBezTo>
                    <a:cubicBezTo>
                      <a:pt x="7906" y="1272"/>
                      <a:pt x="6249" y="0"/>
                      <a:pt x="4301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0"/>
              <p:cNvSpPr/>
              <p:nvPr/>
            </p:nvSpPr>
            <p:spPr>
              <a:xfrm>
                <a:off x="2204662" y="4664789"/>
                <a:ext cx="168952" cy="352972"/>
              </a:xfrm>
              <a:custGeom>
                <a:avLst/>
                <a:gdLst/>
                <a:ahLst/>
                <a:cxnLst/>
                <a:rect l="l" t="t" r="r" b="b"/>
                <a:pathLst>
                  <a:path w="9485" h="19816" extrusionOk="0">
                    <a:moveTo>
                      <a:pt x="6351" y="0"/>
                    </a:moveTo>
                    <a:cubicBezTo>
                      <a:pt x="6350" y="0"/>
                      <a:pt x="6350" y="0"/>
                      <a:pt x="6349" y="0"/>
                    </a:cubicBezTo>
                    <a:cubicBezTo>
                      <a:pt x="6213" y="27"/>
                      <a:pt x="1417" y="3624"/>
                      <a:pt x="1417" y="3624"/>
                    </a:cubicBezTo>
                    <a:cubicBezTo>
                      <a:pt x="1417" y="3624"/>
                      <a:pt x="3134" y="7739"/>
                      <a:pt x="2098" y="9319"/>
                    </a:cubicBezTo>
                    <a:cubicBezTo>
                      <a:pt x="1063" y="10872"/>
                      <a:pt x="0" y="12534"/>
                      <a:pt x="545" y="13134"/>
                    </a:cubicBezTo>
                    <a:cubicBezTo>
                      <a:pt x="596" y="13178"/>
                      <a:pt x="657" y="13199"/>
                      <a:pt x="726" y="13199"/>
                    </a:cubicBezTo>
                    <a:cubicBezTo>
                      <a:pt x="1246" y="13199"/>
                      <a:pt x="2231" y="12025"/>
                      <a:pt x="3025" y="11063"/>
                    </a:cubicBezTo>
                    <a:cubicBezTo>
                      <a:pt x="3107" y="13760"/>
                      <a:pt x="3488" y="17330"/>
                      <a:pt x="3297" y="18910"/>
                    </a:cubicBezTo>
                    <a:cubicBezTo>
                      <a:pt x="3253" y="19134"/>
                      <a:pt x="3446" y="19320"/>
                      <a:pt x="3652" y="19320"/>
                    </a:cubicBezTo>
                    <a:cubicBezTo>
                      <a:pt x="3698" y="19320"/>
                      <a:pt x="3744" y="19311"/>
                      <a:pt x="3788" y="19292"/>
                    </a:cubicBezTo>
                    <a:cubicBezTo>
                      <a:pt x="4442" y="18965"/>
                      <a:pt x="5096" y="17929"/>
                      <a:pt x="4959" y="14796"/>
                    </a:cubicBezTo>
                    <a:lnTo>
                      <a:pt x="4959" y="14796"/>
                    </a:lnTo>
                    <a:cubicBezTo>
                      <a:pt x="5286" y="16104"/>
                      <a:pt x="5559" y="18747"/>
                      <a:pt x="5504" y="19401"/>
                    </a:cubicBezTo>
                    <a:cubicBezTo>
                      <a:pt x="5524" y="19653"/>
                      <a:pt x="5668" y="19815"/>
                      <a:pt x="5863" y="19815"/>
                    </a:cubicBezTo>
                    <a:cubicBezTo>
                      <a:pt x="6217" y="19815"/>
                      <a:pt x="6740" y="19284"/>
                      <a:pt x="7003" y="17793"/>
                    </a:cubicBezTo>
                    <a:cubicBezTo>
                      <a:pt x="7274" y="18015"/>
                      <a:pt x="7517" y="18118"/>
                      <a:pt x="7721" y="18118"/>
                    </a:cubicBezTo>
                    <a:cubicBezTo>
                      <a:pt x="8194" y="18118"/>
                      <a:pt x="8452" y="17563"/>
                      <a:pt x="8338" y="16649"/>
                    </a:cubicBezTo>
                    <a:lnTo>
                      <a:pt x="8338" y="16649"/>
                    </a:lnTo>
                    <a:cubicBezTo>
                      <a:pt x="8547" y="16833"/>
                      <a:pt x="8723" y="16913"/>
                      <a:pt x="8867" y="16913"/>
                    </a:cubicBezTo>
                    <a:cubicBezTo>
                      <a:pt x="9344" y="16913"/>
                      <a:pt x="9485" y="16036"/>
                      <a:pt x="9401" y="15096"/>
                    </a:cubicBezTo>
                    <a:cubicBezTo>
                      <a:pt x="9319" y="13842"/>
                      <a:pt x="7248" y="9128"/>
                      <a:pt x="6894" y="6240"/>
                    </a:cubicBezTo>
                    <a:cubicBezTo>
                      <a:pt x="6541" y="3390"/>
                      <a:pt x="6486" y="0"/>
                      <a:pt x="6351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0"/>
              <p:cNvSpPr/>
              <p:nvPr/>
            </p:nvSpPr>
            <p:spPr>
              <a:xfrm>
                <a:off x="1587333" y="4588113"/>
                <a:ext cx="539737" cy="578978"/>
              </a:xfrm>
              <a:custGeom>
                <a:avLst/>
                <a:gdLst/>
                <a:ahLst/>
                <a:cxnLst/>
                <a:rect l="l" t="t" r="r" b="b"/>
                <a:pathLst>
                  <a:path w="30301" h="32504" extrusionOk="0">
                    <a:moveTo>
                      <a:pt x="2617" y="0"/>
                    </a:moveTo>
                    <a:cubicBezTo>
                      <a:pt x="2617" y="0"/>
                      <a:pt x="1" y="22289"/>
                      <a:pt x="2426" y="32153"/>
                    </a:cubicBezTo>
                    <a:cubicBezTo>
                      <a:pt x="5623" y="32416"/>
                      <a:pt x="9786" y="32504"/>
                      <a:pt x="13915" y="32504"/>
                    </a:cubicBezTo>
                    <a:cubicBezTo>
                      <a:pt x="22175" y="32504"/>
                      <a:pt x="30301" y="32153"/>
                      <a:pt x="30301" y="32153"/>
                    </a:cubicBezTo>
                    <a:cubicBezTo>
                      <a:pt x="30301" y="32153"/>
                      <a:pt x="28175" y="10654"/>
                      <a:pt x="28557" y="5722"/>
                    </a:cubicBezTo>
                    <a:cubicBezTo>
                      <a:pt x="20709" y="5722"/>
                      <a:pt x="2617" y="0"/>
                      <a:pt x="2617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0"/>
              <p:cNvSpPr/>
              <p:nvPr/>
            </p:nvSpPr>
            <p:spPr>
              <a:xfrm>
                <a:off x="1304406" y="3472381"/>
                <a:ext cx="172318" cy="405288"/>
              </a:xfrm>
              <a:custGeom>
                <a:avLst/>
                <a:gdLst/>
                <a:ahLst/>
                <a:cxnLst/>
                <a:rect l="l" t="t" r="r" b="b"/>
                <a:pathLst>
                  <a:path w="9674" h="22753" extrusionOk="0">
                    <a:moveTo>
                      <a:pt x="3978" y="0"/>
                    </a:moveTo>
                    <a:cubicBezTo>
                      <a:pt x="3760" y="0"/>
                      <a:pt x="3651" y="245"/>
                      <a:pt x="3624" y="491"/>
                    </a:cubicBezTo>
                    <a:cubicBezTo>
                      <a:pt x="3604" y="629"/>
                      <a:pt x="3484" y="725"/>
                      <a:pt x="3346" y="725"/>
                    </a:cubicBezTo>
                    <a:cubicBezTo>
                      <a:pt x="3295" y="725"/>
                      <a:pt x="3240" y="711"/>
                      <a:pt x="3188" y="681"/>
                    </a:cubicBezTo>
                    <a:cubicBezTo>
                      <a:pt x="3071" y="623"/>
                      <a:pt x="2938" y="579"/>
                      <a:pt x="2808" y="579"/>
                    </a:cubicBezTo>
                    <a:cubicBezTo>
                      <a:pt x="2636" y="579"/>
                      <a:pt x="2468" y="655"/>
                      <a:pt x="2344" y="872"/>
                    </a:cubicBezTo>
                    <a:lnTo>
                      <a:pt x="1962" y="1580"/>
                    </a:lnTo>
                    <a:cubicBezTo>
                      <a:pt x="1962" y="1580"/>
                      <a:pt x="899" y="1935"/>
                      <a:pt x="818" y="2616"/>
                    </a:cubicBezTo>
                    <a:cubicBezTo>
                      <a:pt x="736" y="3243"/>
                      <a:pt x="0" y="15150"/>
                      <a:pt x="2562" y="22752"/>
                    </a:cubicBezTo>
                    <a:cubicBezTo>
                      <a:pt x="4523" y="21935"/>
                      <a:pt x="8147" y="20599"/>
                      <a:pt x="8147" y="20599"/>
                    </a:cubicBezTo>
                    <a:cubicBezTo>
                      <a:pt x="8147" y="20599"/>
                      <a:pt x="7194" y="14387"/>
                      <a:pt x="7194" y="12997"/>
                    </a:cubicBezTo>
                    <a:cubicBezTo>
                      <a:pt x="8093" y="11798"/>
                      <a:pt x="9673" y="9101"/>
                      <a:pt x="9210" y="8202"/>
                    </a:cubicBezTo>
                    <a:cubicBezTo>
                      <a:pt x="9147" y="8086"/>
                      <a:pt x="9061" y="8036"/>
                      <a:pt x="8958" y="8036"/>
                    </a:cubicBezTo>
                    <a:cubicBezTo>
                      <a:pt x="8261" y="8036"/>
                      <a:pt x="6812" y="10354"/>
                      <a:pt x="6812" y="10354"/>
                    </a:cubicBezTo>
                    <a:cubicBezTo>
                      <a:pt x="6812" y="10354"/>
                      <a:pt x="6948" y="1008"/>
                      <a:pt x="5096" y="872"/>
                    </a:cubicBezTo>
                    <a:cubicBezTo>
                      <a:pt x="4714" y="164"/>
                      <a:pt x="4469" y="0"/>
                      <a:pt x="3978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0"/>
              <p:cNvSpPr/>
              <p:nvPr/>
            </p:nvSpPr>
            <p:spPr>
              <a:xfrm>
                <a:off x="2137693" y="4222668"/>
                <a:ext cx="212111" cy="558653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31363" extrusionOk="0">
                    <a:moveTo>
                      <a:pt x="6758" y="0"/>
                    </a:moveTo>
                    <a:lnTo>
                      <a:pt x="0" y="5423"/>
                    </a:lnTo>
                    <a:lnTo>
                      <a:pt x="4142" y="31363"/>
                    </a:lnTo>
                    <a:cubicBezTo>
                      <a:pt x="4142" y="31363"/>
                      <a:pt x="6253" y="28879"/>
                      <a:pt x="9033" y="28879"/>
                    </a:cubicBezTo>
                    <a:cubicBezTo>
                      <a:pt x="9937" y="28879"/>
                      <a:pt x="10912" y="29142"/>
                      <a:pt x="11907" y="29837"/>
                    </a:cubicBezTo>
                    <a:cubicBezTo>
                      <a:pt x="10736" y="21690"/>
                      <a:pt x="6758" y="0"/>
                      <a:pt x="6758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0"/>
              <p:cNvSpPr/>
              <p:nvPr/>
            </p:nvSpPr>
            <p:spPr>
              <a:xfrm>
                <a:off x="1341773" y="3811609"/>
                <a:ext cx="361113" cy="430582"/>
              </a:xfrm>
              <a:custGeom>
                <a:avLst/>
                <a:gdLst/>
                <a:ahLst/>
                <a:cxnLst/>
                <a:rect l="l" t="t" r="r" b="b"/>
                <a:pathLst>
                  <a:path w="20273" h="24173" extrusionOk="0">
                    <a:moveTo>
                      <a:pt x="6649" y="0"/>
                    </a:moveTo>
                    <a:cubicBezTo>
                      <a:pt x="1799" y="382"/>
                      <a:pt x="0" y="3706"/>
                      <a:pt x="0" y="3706"/>
                    </a:cubicBezTo>
                    <a:cubicBezTo>
                      <a:pt x="0" y="3706"/>
                      <a:pt x="573" y="11989"/>
                      <a:pt x="5886" y="19237"/>
                    </a:cubicBezTo>
                    <a:cubicBezTo>
                      <a:pt x="8847" y="23283"/>
                      <a:pt x="12604" y="24172"/>
                      <a:pt x="15336" y="24172"/>
                    </a:cubicBezTo>
                    <a:cubicBezTo>
                      <a:pt x="17480" y="24172"/>
                      <a:pt x="18992" y="23624"/>
                      <a:pt x="18992" y="23624"/>
                    </a:cubicBezTo>
                    <a:cubicBezTo>
                      <a:pt x="18992" y="23624"/>
                      <a:pt x="20273" y="18011"/>
                      <a:pt x="18474" y="14387"/>
                    </a:cubicBezTo>
                    <a:cubicBezTo>
                      <a:pt x="17771" y="14553"/>
                      <a:pt x="17108" y="14630"/>
                      <a:pt x="16485" y="14630"/>
                    </a:cubicBezTo>
                    <a:cubicBezTo>
                      <a:pt x="8400" y="14630"/>
                      <a:pt x="6902" y="1619"/>
                      <a:pt x="6649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0"/>
              <p:cNvSpPr/>
              <p:nvPr/>
            </p:nvSpPr>
            <p:spPr>
              <a:xfrm>
                <a:off x="1581028" y="3914984"/>
                <a:ext cx="762019" cy="825289"/>
              </a:xfrm>
              <a:custGeom>
                <a:avLst/>
                <a:gdLst/>
                <a:ahLst/>
                <a:cxnLst/>
                <a:rect l="l" t="t" r="r" b="b"/>
                <a:pathLst>
                  <a:path w="42780" h="46332" extrusionOk="0">
                    <a:moveTo>
                      <a:pt x="20137" y="0"/>
                    </a:moveTo>
                    <a:cubicBezTo>
                      <a:pt x="20137" y="0"/>
                      <a:pt x="15788" y="378"/>
                      <a:pt x="14045" y="378"/>
                    </a:cubicBezTo>
                    <a:cubicBezTo>
                      <a:pt x="13803" y="378"/>
                      <a:pt x="13611" y="371"/>
                      <a:pt x="13488" y="354"/>
                    </a:cubicBezTo>
                    <a:cubicBezTo>
                      <a:pt x="13464" y="350"/>
                      <a:pt x="13438" y="348"/>
                      <a:pt x="13409" y="348"/>
                    </a:cubicBezTo>
                    <a:cubicBezTo>
                      <a:pt x="12240" y="348"/>
                      <a:pt x="6921" y="3503"/>
                      <a:pt x="2535" y="7357"/>
                    </a:cubicBezTo>
                    <a:cubicBezTo>
                      <a:pt x="1336" y="14060"/>
                      <a:pt x="4578" y="20273"/>
                      <a:pt x="4578" y="20273"/>
                    </a:cubicBezTo>
                    <a:cubicBezTo>
                      <a:pt x="4578" y="20273"/>
                      <a:pt x="1908" y="26812"/>
                      <a:pt x="1" y="38474"/>
                    </a:cubicBezTo>
                    <a:cubicBezTo>
                      <a:pt x="6496" y="44938"/>
                      <a:pt x="15716" y="46332"/>
                      <a:pt x="22458" y="46332"/>
                    </a:cubicBezTo>
                    <a:cubicBezTo>
                      <a:pt x="27567" y="46332"/>
                      <a:pt x="31254" y="45531"/>
                      <a:pt x="31254" y="45531"/>
                    </a:cubicBezTo>
                    <a:lnTo>
                      <a:pt x="31254" y="25858"/>
                    </a:lnTo>
                    <a:cubicBezTo>
                      <a:pt x="33757" y="24329"/>
                      <a:pt x="36355" y="23911"/>
                      <a:pt x="38450" y="23911"/>
                    </a:cubicBezTo>
                    <a:cubicBezTo>
                      <a:pt x="40983" y="23911"/>
                      <a:pt x="42780" y="24523"/>
                      <a:pt x="42780" y="24523"/>
                    </a:cubicBezTo>
                    <a:cubicBezTo>
                      <a:pt x="42780" y="24523"/>
                      <a:pt x="40110" y="11526"/>
                      <a:pt x="35723" y="8937"/>
                    </a:cubicBezTo>
                    <a:cubicBezTo>
                      <a:pt x="31336" y="6322"/>
                      <a:pt x="29946" y="4523"/>
                      <a:pt x="28475" y="1935"/>
                    </a:cubicBezTo>
                    <a:cubicBezTo>
                      <a:pt x="27534" y="2447"/>
                      <a:pt x="26610" y="2647"/>
                      <a:pt x="25741" y="2647"/>
                    </a:cubicBezTo>
                    <a:cubicBezTo>
                      <a:pt x="22583" y="2647"/>
                      <a:pt x="20137" y="0"/>
                      <a:pt x="20137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0"/>
              <p:cNvSpPr/>
              <p:nvPr/>
            </p:nvSpPr>
            <p:spPr>
              <a:xfrm>
                <a:off x="1954721" y="3380156"/>
                <a:ext cx="200961" cy="135927"/>
              </a:xfrm>
              <a:custGeom>
                <a:avLst/>
                <a:gdLst/>
                <a:ahLst/>
                <a:cxnLst/>
                <a:rect l="l" t="t" r="r" b="b"/>
                <a:pathLst>
                  <a:path w="11282" h="7631" extrusionOk="0">
                    <a:moveTo>
                      <a:pt x="8202" y="1"/>
                    </a:moveTo>
                    <a:lnTo>
                      <a:pt x="1" y="3679"/>
                    </a:lnTo>
                    <a:cubicBezTo>
                      <a:pt x="1" y="3679"/>
                      <a:pt x="18" y="3679"/>
                      <a:pt x="53" y="3679"/>
                    </a:cubicBezTo>
                    <a:cubicBezTo>
                      <a:pt x="691" y="3679"/>
                      <a:pt x="7066" y="3777"/>
                      <a:pt x="11281" y="7630"/>
                    </a:cubicBezTo>
                    <a:cubicBezTo>
                      <a:pt x="10873" y="4878"/>
                      <a:pt x="8202" y="1"/>
                      <a:pt x="8202" y="1"/>
                    </a:cubicBezTo>
                    <a:close/>
                  </a:path>
                </a:pathLst>
              </a:custGeom>
              <a:solidFill>
                <a:srgbClr val="211A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0"/>
              <p:cNvSpPr/>
              <p:nvPr/>
            </p:nvSpPr>
            <p:spPr>
              <a:xfrm>
                <a:off x="1827087" y="3647338"/>
                <a:ext cx="417418" cy="195848"/>
              </a:xfrm>
              <a:custGeom>
                <a:avLst/>
                <a:gdLst/>
                <a:ahLst/>
                <a:cxnLst/>
                <a:rect l="l" t="t" r="r" b="b"/>
                <a:pathLst>
                  <a:path w="23434" h="10995" extrusionOk="0">
                    <a:moveTo>
                      <a:pt x="21621" y="0"/>
                    </a:moveTo>
                    <a:cubicBezTo>
                      <a:pt x="20872" y="0"/>
                      <a:pt x="20049" y="338"/>
                      <a:pt x="19319" y="640"/>
                    </a:cubicBezTo>
                    <a:cubicBezTo>
                      <a:pt x="16123" y="2033"/>
                      <a:pt x="12054" y="2763"/>
                      <a:pt x="8083" y="2763"/>
                    </a:cubicBezTo>
                    <a:cubicBezTo>
                      <a:pt x="5216" y="2763"/>
                      <a:pt x="2400" y="2382"/>
                      <a:pt x="0" y="1594"/>
                    </a:cubicBezTo>
                    <a:lnTo>
                      <a:pt x="0" y="1594"/>
                    </a:lnTo>
                    <a:cubicBezTo>
                      <a:pt x="1417" y="7697"/>
                      <a:pt x="7030" y="10994"/>
                      <a:pt x="7030" y="10994"/>
                    </a:cubicBezTo>
                    <a:cubicBezTo>
                      <a:pt x="7030" y="10994"/>
                      <a:pt x="16186" y="10504"/>
                      <a:pt x="19592" y="6744"/>
                    </a:cubicBezTo>
                    <a:cubicBezTo>
                      <a:pt x="19592" y="6744"/>
                      <a:pt x="22889" y="4727"/>
                      <a:pt x="23434" y="1458"/>
                    </a:cubicBezTo>
                    <a:cubicBezTo>
                      <a:pt x="23325" y="1022"/>
                      <a:pt x="23107" y="613"/>
                      <a:pt x="22725" y="341"/>
                    </a:cubicBezTo>
                    <a:cubicBezTo>
                      <a:pt x="22395" y="95"/>
                      <a:pt x="22018" y="0"/>
                      <a:pt x="21621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0"/>
              <p:cNvSpPr/>
              <p:nvPr/>
            </p:nvSpPr>
            <p:spPr>
              <a:xfrm>
                <a:off x="1835814" y="3294503"/>
                <a:ext cx="529548" cy="508422"/>
              </a:xfrm>
              <a:custGeom>
                <a:avLst/>
                <a:gdLst/>
                <a:ahLst/>
                <a:cxnLst/>
                <a:rect l="l" t="t" r="r" b="b"/>
                <a:pathLst>
                  <a:path w="29729" h="28543" extrusionOk="0">
                    <a:moveTo>
                      <a:pt x="14603" y="0"/>
                    </a:moveTo>
                    <a:cubicBezTo>
                      <a:pt x="8544" y="0"/>
                      <a:pt x="440" y="3217"/>
                      <a:pt x="1" y="13938"/>
                    </a:cubicBezTo>
                    <a:cubicBezTo>
                      <a:pt x="1" y="13938"/>
                      <a:pt x="4333" y="8652"/>
                      <a:pt x="13325" y="6854"/>
                    </a:cubicBezTo>
                    <a:cubicBezTo>
                      <a:pt x="13325" y="6854"/>
                      <a:pt x="25232" y="17099"/>
                      <a:pt x="16241" y="28543"/>
                    </a:cubicBezTo>
                    <a:cubicBezTo>
                      <a:pt x="24306" y="28379"/>
                      <a:pt x="28993" y="21404"/>
                      <a:pt x="29347" y="14728"/>
                    </a:cubicBezTo>
                    <a:cubicBezTo>
                      <a:pt x="29728" y="8052"/>
                      <a:pt x="26431" y="2031"/>
                      <a:pt x="19946" y="1077"/>
                    </a:cubicBezTo>
                    <a:cubicBezTo>
                      <a:pt x="18752" y="429"/>
                      <a:pt x="16813" y="0"/>
                      <a:pt x="14603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0"/>
              <p:cNvSpPr/>
              <p:nvPr/>
            </p:nvSpPr>
            <p:spPr>
              <a:xfrm>
                <a:off x="1879006" y="3562647"/>
                <a:ext cx="56804" cy="35447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1990" fill="none" extrusionOk="0">
                    <a:moveTo>
                      <a:pt x="1" y="627"/>
                    </a:moveTo>
                    <a:cubicBezTo>
                      <a:pt x="546" y="136"/>
                      <a:pt x="1363" y="0"/>
                      <a:pt x="2044" y="273"/>
                    </a:cubicBezTo>
                    <a:cubicBezTo>
                      <a:pt x="2698" y="572"/>
                      <a:pt x="3189" y="1281"/>
                      <a:pt x="3189" y="1989"/>
                    </a:cubicBezTo>
                  </a:path>
                </a:pathLst>
              </a:custGeom>
              <a:noFill/>
              <a:ln w="14300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0"/>
              <p:cNvSpPr/>
              <p:nvPr/>
            </p:nvSpPr>
            <p:spPr>
              <a:xfrm>
                <a:off x="2030435" y="3611663"/>
                <a:ext cx="60206" cy="30103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1690" fill="none" extrusionOk="0">
                    <a:moveTo>
                      <a:pt x="0" y="736"/>
                    </a:moveTo>
                    <a:cubicBezTo>
                      <a:pt x="491" y="218"/>
                      <a:pt x="1281" y="0"/>
                      <a:pt x="1989" y="191"/>
                    </a:cubicBezTo>
                    <a:cubicBezTo>
                      <a:pt x="2671" y="382"/>
                      <a:pt x="3216" y="981"/>
                      <a:pt x="3379" y="1690"/>
                    </a:cubicBezTo>
                  </a:path>
                </a:pathLst>
              </a:custGeom>
              <a:noFill/>
              <a:ln w="14300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0"/>
              <p:cNvSpPr/>
              <p:nvPr/>
            </p:nvSpPr>
            <p:spPr>
              <a:xfrm>
                <a:off x="1891634" y="3712598"/>
                <a:ext cx="110669" cy="67456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3787" extrusionOk="0">
                    <a:moveTo>
                      <a:pt x="6049" y="1"/>
                    </a:moveTo>
                    <a:cubicBezTo>
                      <a:pt x="5259" y="736"/>
                      <a:pt x="4251" y="1200"/>
                      <a:pt x="3188" y="1336"/>
                    </a:cubicBezTo>
                    <a:cubicBezTo>
                      <a:pt x="2993" y="1361"/>
                      <a:pt x="2797" y="1373"/>
                      <a:pt x="2600" y="1373"/>
                    </a:cubicBezTo>
                    <a:cubicBezTo>
                      <a:pt x="1722" y="1373"/>
                      <a:pt x="839" y="1132"/>
                      <a:pt x="82" y="709"/>
                    </a:cubicBezTo>
                    <a:lnTo>
                      <a:pt x="82" y="709"/>
                    </a:lnTo>
                    <a:lnTo>
                      <a:pt x="137" y="791"/>
                    </a:lnTo>
                    <a:cubicBezTo>
                      <a:pt x="0" y="1908"/>
                      <a:pt x="682" y="3080"/>
                      <a:pt x="1717" y="3543"/>
                    </a:cubicBezTo>
                    <a:cubicBezTo>
                      <a:pt x="2085" y="3708"/>
                      <a:pt x="2487" y="3786"/>
                      <a:pt x="2890" y="3786"/>
                    </a:cubicBezTo>
                    <a:cubicBezTo>
                      <a:pt x="3623" y="3786"/>
                      <a:pt x="4360" y="3527"/>
                      <a:pt x="4905" y="3053"/>
                    </a:cubicBezTo>
                    <a:cubicBezTo>
                      <a:pt x="5777" y="2317"/>
                      <a:pt x="6213" y="1118"/>
                      <a:pt x="6049" y="1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0"/>
              <p:cNvSpPr/>
              <p:nvPr/>
            </p:nvSpPr>
            <p:spPr>
              <a:xfrm>
                <a:off x="1900361" y="3753118"/>
                <a:ext cx="79141" cy="26932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1512" extrusionOk="0">
                    <a:moveTo>
                      <a:pt x="1525" y="0"/>
                    </a:moveTo>
                    <a:cubicBezTo>
                      <a:pt x="1011" y="0"/>
                      <a:pt x="500" y="34"/>
                      <a:pt x="1" y="96"/>
                    </a:cubicBezTo>
                    <a:cubicBezTo>
                      <a:pt x="273" y="614"/>
                      <a:pt x="709" y="1023"/>
                      <a:pt x="1227" y="1268"/>
                    </a:cubicBezTo>
                    <a:cubicBezTo>
                      <a:pt x="1595" y="1433"/>
                      <a:pt x="1997" y="1511"/>
                      <a:pt x="2400" y="1511"/>
                    </a:cubicBezTo>
                    <a:cubicBezTo>
                      <a:pt x="3133" y="1511"/>
                      <a:pt x="3870" y="1252"/>
                      <a:pt x="4415" y="778"/>
                    </a:cubicBezTo>
                    <a:lnTo>
                      <a:pt x="4442" y="778"/>
                    </a:lnTo>
                    <a:cubicBezTo>
                      <a:pt x="4360" y="587"/>
                      <a:pt x="4224" y="451"/>
                      <a:pt x="4061" y="369"/>
                    </a:cubicBezTo>
                    <a:cubicBezTo>
                      <a:pt x="3843" y="233"/>
                      <a:pt x="3598" y="178"/>
                      <a:pt x="3352" y="151"/>
                    </a:cubicBezTo>
                    <a:cubicBezTo>
                      <a:pt x="2747" y="47"/>
                      <a:pt x="2133" y="0"/>
                      <a:pt x="1525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0"/>
              <p:cNvSpPr/>
              <p:nvPr/>
            </p:nvSpPr>
            <p:spPr>
              <a:xfrm>
                <a:off x="1901822" y="3514593"/>
                <a:ext cx="52921" cy="1959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110" fill="none" extrusionOk="0">
                    <a:moveTo>
                      <a:pt x="1" y="110"/>
                    </a:moveTo>
                    <a:lnTo>
                      <a:pt x="2971" y="1"/>
                    </a:lnTo>
                  </a:path>
                </a:pathLst>
              </a:custGeom>
              <a:noFill/>
              <a:ln w="19075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0"/>
              <p:cNvSpPr/>
              <p:nvPr/>
            </p:nvSpPr>
            <p:spPr>
              <a:xfrm>
                <a:off x="2055673" y="3551961"/>
                <a:ext cx="61168" cy="21856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1227" fill="none" extrusionOk="0">
                    <a:moveTo>
                      <a:pt x="0" y="1"/>
                    </a:moveTo>
                    <a:cubicBezTo>
                      <a:pt x="1117" y="518"/>
                      <a:pt x="2262" y="927"/>
                      <a:pt x="3433" y="1227"/>
                    </a:cubicBezTo>
                  </a:path>
                </a:pathLst>
              </a:custGeom>
              <a:noFill/>
              <a:ln w="19075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0"/>
              <p:cNvSpPr/>
              <p:nvPr/>
            </p:nvSpPr>
            <p:spPr>
              <a:xfrm>
                <a:off x="1931905" y="3580298"/>
                <a:ext cx="53420" cy="99732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599" extrusionOk="0">
                    <a:moveTo>
                      <a:pt x="2880" y="1"/>
                    </a:moveTo>
                    <a:cubicBezTo>
                      <a:pt x="2628" y="1"/>
                      <a:pt x="2060" y="1679"/>
                      <a:pt x="1527" y="2633"/>
                    </a:cubicBezTo>
                    <a:cubicBezTo>
                      <a:pt x="900" y="3778"/>
                      <a:pt x="1" y="4077"/>
                      <a:pt x="137" y="4568"/>
                    </a:cubicBezTo>
                    <a:cubicBezTo>
                      <a:pt x="268" y="4961"/>
                      <a:pt x="1536" y="5598"/>
                      <a:pt x="1727" y="5598"/>
                    </a:cubicBezTo>
                    <a:cubicBezTo>
                      <a:pt x="1774" y="5598"/>
                      <a:pt x="1755" y="5559"/>
                      <a:pt x="1636" y="5467"/>
                    </a:cubicBezTo>
                    <a:cubicBezTo>
                      <a:pt x="1036" y="5031"/>
                      <a:pt x="382" y="4105"/>
                      <a:pt x="1227" y="3750"/>
                    </a:cubicBezTo>
                    <a:cubicBezTo>
                      <a:pt x="2045" y="3396"/>
                      <a:pt x="2998" y="290"/>
                      <a:pt x="2998" y="290"/>
                    </a:cubicBezTo>
                    <a:cubicBezTo>
                      <a:pt x="2978" y="88"/>
                      <a:pt x="2937" y="1"/>
                      <a:pt x="2880" y="1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1" name="Google Shape;1011;p20"/>
            <p:cNvGrpSpPr/>
            <p:nvPr/>
          </p:nvGrpSpPr>
          <p:grpSpPr>
            <a:xfrm>
              <a:off x="323091" y="3362292"/>
              <a:ext cx="1086526" cy="1828105"/>
              <a:chOff x="323091" y="3362292"/>
              <a:chExt cx="1086526" cy="1828105"/>
            </a:xfrm>
          </p:grpSpPr>
          <p:sp>
            <p:nvSpPr>
              <p:cNvPr id="1012" name="Google Shape;1012;p20"/>
              <p:cNvSpPr/>
              <p:nvPr/>
            </p:nvSpPr>
            <p:spPr>
              <a:xfrm>
                <a:off x="323091" y="3725849"/>
                <a:ext cx="815367" cy="690003"/>
              </a:xfrm>
              <a:custGeom>
                <a:avLst/>
                <a:gdLst/>
                <a:ahLst/>
                <a:cxnLst/>
                <a:rect l="l" t="t" r="r" b="b"/>
                <a:pathLst>
                  <a:path w="45775" h="38737" extrusionOk="0">
                    <a:moveTo>
                      <a:pt x="17945" y="1"/>
                    </a:moveTo>
                    <a:cubicBezTo>
                      <a:pt x="17522" y="1"/>
                      <a:pt x="17303" y="20"/>
                      <a:pt x="17303" y="20"/>
                    </a:cubicBezTo>
                    <a:cubicBezTo>
                      <a:pt x="17303" y="20"/>
                      <a:pt x="18066" y="8576"/>
                      <a:pt x="11363" y="12254"/>
                    </a:cubicBezTo>
                    <a:cubicBezTo>
                      <a:pt x="4633" y="15905"/>
                      <a:pt x="1" y="19066"/>
                      <a:pt x="3216" y="25824"/>
                    </a:cubicBezTo>
                    <a:cubicBezTo>
                      <a:pt x="3851" y="27094"/>
                      <a:pt x="4775" y="27228"/>
                      <a:pt x="5803" y="27228"/>
                    </a:cubicBezTo>
                    <a:cubicBezTo>
                      <a:pt x="6079" y="27228"/>
                      <a:pt x="6363" y="27218"/>
                      <a:pt x="6650" y="27218"/>
                    </a:cubicBezTo>
                    <a:cubicBezTo>
                      <a:pt x="8142" y="27218"/>
                      <a:pt x="9742" y="27478"/>
                      <a:pt x="10954" y="30701"/>
                    </a:cubicBezTo>
                    <a:cubicBezTo>
                      <a:pt x="12619" y="35056"/>
                      <a:pt x="13967" y="38737"/>
                      <a:pt x="16435" y="38737"/>
                    </a:cubicBezTo>
                    <a:cubicBezTo>
                      <a:pt x="17441" y="38737"/>
                      <a:pt x="18634" y="38124"/>
                      <a:pt x="20110" y="36695"/>
                    </a:cubicBezTo>
                    <a:cubicBezTo>
                      <a:pt x="24152" y="32784"/>
                      <a:pt x="30638" y="31091"/>
                      <a:pt x="34992" y="31091"/>
                    </a:cubicBezTo>
                    <a:cubicBezTo>
                      <a:pt x="36097" y="31091"/>
                      <a:pt x="37065" y="31200"/>
                      <a:pt x="37821" y="31409"/>
                    </a:cubicBezTo>
                    <a:cubicBezTo>
                      <a:pt x="38204" y="31515"/>
                      <a:pt x="38595" y="31565"/>
                      <a:pt x="38985" y="31565"/>
                    </a:cubicBezTo>
                    <a:cubicBezTo>
                      <a:pt x="42420" y="31565"/>
                      <a:pt x="45774" y="27656"/>
                      <a:pt x="43107" y="23153"/>
                    </a:cubicBezTo>
                    <a:cubicBezTo>
                      <a:pt x="40137" y="18112"/>
                      <a:pt x="33434" y="9502"/>
                      <a:pt x="36023" y="5333"/>
                    </a:cubicBezTo>
                    <a:cubicBezTo>
                      <a:pt x="26527" y="428"/>
                      <a:pt x="19949" y="1"/>
                      <a:pt x="17945" y="1"/>
                    </a:cubicBezTo>
                    <a:close/>
                  </a:path>
                </a:pathLst>
              </a:custGeom>
              <a:solidFill>
                <a:srgbClr val="F4A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0"/>
              <p:cNvSpPr/>
              <p:nvPr/>
            </p:nvSpPr>
            <p:spPr>
              <a:xfrm>
                <a:off x="740474" y="3814031"/>
                <a:ext cx="135428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7603" h="10553" extrusionOk="0">
                    <a:moveTo>
                      <a:pt x="0" y="1"/>
                    </a:moveTo>
                    <a:cubicBezTo>
                      <a:pt x="0" y="1"/>
                      <a:pt x="436" y="5859"/>
                      <a:pt x="0" y="8502"/>
                    </a:cubicBezTo>
                    <a:cubicBezTo>
                      <a:pt x="607" y="9070"/>
                      <a:pt x="3241" y="10553"/>
                      <a:pt x="5393" y="10553"/>
                    </a:cubicBezTo>
                    <a:cubicBezTo>
                      <a:pt x="6235" y="10553"/>
                      <a:pt x="7004" y="10326"/>
                      <a:pt x="7548" y="9728"/>
                    </a:cubicBezTo>
                    <a:cubicBezTo>
                      <a:pt x="7602" y="6431"/>
                      <a:pt x="7548" y="2235"/>
                      <a:pt x="7548" y="223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0"/>
              <p:cNvSpPr/>
              <p:nvPr/>
            </p:nvSpPr>
            <p:spPr>
              <a:xfrm>
                <a:off x="740474" y="3814031"/>
                <a:ext cx="134930" cy="93694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526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55" y="873"/>
                      <a:pt x="109" y="2126"/>
                    </a:cubicBezTo>
                    <a:cubicBezTo>
                      <a:pt x="2153" y="3843"/>
                      <a:pt x="4632" y="4769"/>
                      <a:pt x="7575" y="5259"/>
                    </a:cubicBezTo>
                    <a:cubicBezTo>
                      <a:pt x="7575" y="3543"/>
                      <a:pt x="7548" y="2235"/>
                      <a:pt x="7548" y="223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0"/>
              <p:cNvSpPr/>
              <p:nvPr/>
            </p:nvSpPr>
            <p:spPr>
              <a:xfrm>
                <a:off x="638524" y="3418984"/>
                <a:ext cx="426663" cy="468629"/>
              </a:xfrm>
              <a:custGeom>
                <a:avLst/>
                <a:gdLst/>
                <a:ahLst/>
                <a:cxnLst/>
                <a:rect l="l" t="t" r="r" b="b"/>
                <a:pathLst>
                  <a:path w="23953" h="26309" extrusionOk="0">
                    <a:moveTo>
                      <a:pt x="12001" y="0"/>
                    </a:moveTo>
                    <a:cubicBezTo>
                      <a:pt x="11970" y="0"/>
                      <a:pt x="11940" y="0"/>
                      <a:pt x="11909" y="1"/>
                    </a:cubicBezTo>
                    <a:cubicBezTo>
                      <a:pt x="56" y="219"/>
                      <a:pt x="983" y="13134"/>
                      <a:pt x="983" y="13325"/>
                    </a:cubicBezTo>
                    <a:cubicBezTo>
                      <a:pt x="983" y="13325"/>
                      <a:pt x="922" y="13292"/>
                      <a:pt x="839" y="13292"/>
                    </a:cubicBezTo>
                    <a:cubicBezTo>
                      <a:pt x="550" y="13292"/>
                      <a:pt x="1" y="13705"/>
                      <a:pt x="956" y="17439"/>
                    </a:cubicBezTo>
                    <a:cubicBezTo>
                      <a:pt x="4432" y="24419"/>
                      <a:pt x="9095" y="26309"/>
                      <a:pt x="15579" y="26309"/>
                    </a:cubicBezTo>
                    <a:cubicBezTo>
                      <a:pt x="15904" y="26309"/>
                      <a:pt x="16234" y="26304"/>
                      <a:pt x="16569" y="26295"/>
                    </a:cubicBezTo>
                    <a:cubicBezTo>
                      <a:pt x="23081" y="23298"/>
                      <a:pt x="23953" y="19102"/>
                      <a:pt x="23953" y="11854"/>
                    </a:cubicBezTo>
                    <a:cubicBezTo>
                      <a:pt x="23953" y="4648"/>
                      <a:pt x="17246" y="0"/>
                      <a:pt x="12001" y="0"/>
                    </a:cubicBez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0"/>
              <p:cNvSpPr/>
              <p:nvPr/>
            </p:nvSpPr>
            <p:spPr>
              <a:xfrm>
                <a:off x="575936" y="3943820"/>
                <a:ext cx="331526" cy="657459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6910" extrusionOk="0">
                    <a:moveTo>
                      <a:pt x="5341" y="1"/>
                    </a:moveTo>
                    <a:cubicBezTo>
                      <a:pt x="1671" y="1"/>
                      <a:pt x="1" y="5814"/>
                      <a:pt x="1854" y="13068"/>
                    </a:cubicBezTo>
                    <a:cubicBezTo>
                      <a:pt x="3761" y="20534"/>
                      <a:pt x="6649" y="29199"/>
                      <a:pt x="4606" y="33858"/>
                    </a:cubicBezTo>
                    <a:cubicBezTo>
                      <a:pt x="7630" y="36447"/>
                      <a:pt x="16813" y="36910"/>
                      <a:pt x="16813" y="36910"/>
                    </a:cubicBezTo>
                    <a:lnTo>
                      <a:pt x="18611" y="21515"/>
                    </a:lnTo>
                    <a:lnTo>
                      <a:pt x="16813" y="4539"/>
                    </a:lnTo>
                    <a:cubicBezTo>
                      <a:pt x="16813" y="4539"/>
                      <a:pt x="12889" y="343"/>
                      <a:pt x="5669" y="16"/>
                    </a:cubicBezTo>
                    <a:cubicBezTo>
                      <a:pt x="5558" y="6"/>
                      <a:pt x="5449" y="1"/>
                      <a:pt x="5341" y="1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0"/>
              <p:cNvSpPr/>
              <p:nvPr/>
            </p:nvSpPr>
            <p:spPr>
              <a:xfrm>
                <a:off x="442478" y="4095694"/>
                <a:ext cx="612055" cy="1094703"/>
              </a:xfrm>
              <a:custGeom>
                <a:avLst/>
                <a:gdLst/>
                <a:ahLst/>
                <a:cxnLst/>
                <a:rect l="l" t="t" r="r" b="b"/>
                <a:pathLst>
                  <a:path w="34361" h="61457" extrusionOk="0">
                    <a:moveTo>
                      <a:pt x="25617" y="0"/>
                    </a:moveTo>
                    <a:cubicBezTo>
                      <a:pt x="21659" y="0"/>
                      <a:pt x="17685" y="1789"/>
                      <a:pt x="17685" y="1789"/>
                    </a:cubicBezTo>
                    <a:cubicBezTo>
                      <a:pt x="17685" y="1789"/>
                      <a:pt x="19756" y="4868"/>
                      <a:pt x="19429" y="15958"/>
                    </a:cubicBezTo>
                    <a:cubicBezTo>
                      <a:pt x="19215" y="23887"/>
                      <a:pt x="15660" y="25024"/>
                      <a:pt x="13639" y="25024"/>
                    </a:cubicBezTo>
                    <a:cubicBezTo>
                      <a:pt x="12827" y="25024"/>
                      <a:pt x="12262" y="24840"/>
                      <a:pt x="12262" y="24840"/>
                    </a:cubicBezTo>
                    <a:cubicBezTo>
                      <a:pt x="12262" y="24840"/>
                      <a:pt x="9837" y="27456"/>
                      <a:pt x="5886" y="32116"/>
                    </a:cubicBezTo>
                    <a:cubicBezTo>
                      <a:pt x="1" y="39936"/>
                      <a:pt x="5587" y="52552"/>
                      <a:pt x="7330" y="58056"/>
                    </a:cubicBezTo>
                    <a:cubicBezTo>
                      <a:pt x="10762" y="60665"/>
                      <a:pt x="15362" y="61456"/>
                      <a:pt x="19692" y="61456"/>
                    </a:cubicBezTo>
                    <a:cubicBezTo>
                      <a:pt x="25264" y="61456"/>
                      <a:pt x="30392" y="60147"/>
                      <a:pt x="32017" y="59718"/>
                    </a:cubicBezTo>
                    <a:cubicBezTo>
                      <a:pt x="31254" y="55849"/>
                      <a:pt x="30573" y="34050"/>
                      <a:pt x="30273" y="27565"/>
                    </a:cubicBezTo>
                    <a:cubicBezTo>
                      <a:pt x="30001" y="21080"/>
                      <a:pt x="32998" y="12552"/>
                      <a:pt x="33679" y="9364"/>
                    </a:cubicBezTo>
                    <a:cubicBezTo>
                      <a:pt x="34360" y="6148"/>
                      <a:pt x="31963" y="2851"/>
                      <a:pt x="31963" y="2851"/>
                    </a:cubicBezTo>
                    <a:cubicBezTo>
                      <a:pt x="30470" y="675"/>
                      <a:pt x="28047" y="0"/>
                      <a:pt x="25617" y="0"/>
                    </a:cubicBezTo>
                    <a:close/>
                  </a:path>
                </a:pathLst>
              </a:custGeom>
              <a:solidFill>
                <a:srgbClr val="45B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0"/>
              <p:cNvSpPr/>
              <p:nvPr/>
            </p:nvSpPr>
            <p:spPr>
              <a:xfrm>
                <a:off x="757448" y="3975648"/>
                <a:ext cx="237352" cy="147719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8293" extrusionOk="0">
                    <a:moveTo>
                      <a:pt x="6595" y="0"/>
                    </a:moveTo>
                    <a:cubicBezTo>
                      <a:pt x="5941" y="736"/>
                      <a:pt x="3625" y="872"/>
                      <a:pt x="3625" y="872"/>
                    </a:cubicBezTo>
                    <a:lnTo>
                      <a:pt x="1" y="3542"/>
                    </a:lnTo>
                    <a:lnTo>
                      <a:pt x="1390" y="7684"/>
                    </a:lnTo>
                    <a:cubicBezTo>
                      <a:pt x="1390" y="7684"/>
                      <a:pt x="3267" y="8292"/>
                      <a:pt x="6377" y="8292"/>
                    </a:cubicBezTo>
                    <a:cubicBezTo>
                      <a:pt x="8280" y="8292"/>
                      <a:pt x="10645" y="8064"/>
                      <a:pt x="13325" y="7330"/>
                    </a:cubicBezTo>
                    <a:cubicBezTo>
                      <a:pt x="11963" y="3597"/>
                      <a:pt x="7712" y="818"/>
                      <a:pt x="6595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0"/>
              <p:cNvSpPr/>
              <p:nvPr/>
            </p:nvSpPr>
            <p:spPr>
              <a:xfrm>
                <a:off x="816171" y="4157213"/>
                <a:ext cx="102921" cy="59868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3361" extrusionOk="0">
                    <a:moveTo>
                      <a:pt x="1430" y="0"/>
                    </a:moveTo>
                    <a:cubicBezTo>
                      <a:pt x="491" y="0"/>
                      <a:pt x="1" y="79"/>
                      <a:pt x="1" y="79"/>
                    </a:cubicBezTo>
                    <a:lnTo>
                      <a:pt x="3025" y="3294"/>
                    </a:lnTo>
                    <a:cubicBezTo>
                      <a:pt x="3025" y="3294"/>
                      <a:pt x="3152" y="3361"/>
                      <a:pt x="3364" y="3361"/>
                    </a:cubicBezTo>
                    <a:cubicBezTo>
                      <a:pt x="3869" y="3361"/>
                      <a:pt x="4857" y="2983"/>
                      <a:pt x="5777" y="433"/>
                    </a:cubicBezTo>
                    <a:cubicBezTo>
                      <a:pt x="3873" y="85"/>
                      <a:pt x="2408" y="0"/>
                      <a:pt x="1430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0"/>
              <p:cNvSpPr/>
              <p:nvPr/>
            </p:nvSpPr>
            <p:spPr>
              <a:xfrm>
                <a:off x="757448" y="3511708"/>
                <a:ext cx="652169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36613" h="37833" extrusionOk="0">
                    <a:moveTo>
                      <a:pt x="32924" y="1"/>
                    </a:moveTo>
                    <a:cubicBezTo>
                      <a:pt x="32561" y="1"/>
                      <a:pt x="32187" y="438"/>
                      <a:pt x="32235" y="1280"/>
                    </a:cubicBezTo>
                    <a:cubicBezTo>
                      <a:pt x="32235" y="1280"/>
                      <a:pt x="31959" y="1066"/>
                      <a:pt x="31733" y="1066"/>
                    </a:cubicBezTo>
                    <a:cubicBezTo>
                      <a:pt x="31563" y="1066"/>
                      <a:pt x="31422" y="1186"/>
                      <a:pt x="31445" y="1607"/>
                    </a:cubicBezTo>
                    <a:cubicBezTo>
                      <a:pt x="31717" y="4958"/>
                      <a:pt x="31118" y="9481"/>
                      <a:pt x="31118" y="9481"/>
                    </a:cubicBezTo>
                    <a:cubicBezTo>
                      <a:pt x="31118" y="9481"/>
                      <a:pt x="30602" y="6678"/>
                      <a:pt x="29942" y="6678"/>
                    </a:cubicBezTo>
                    <a:cubicBezTo>
                      <a:pt x="29908" y="6678"/>
                      <a:pt x="29873" y="6686"/>
                      <a:pt x="29837" y="6702"/>
                    </a:cubicBezTo>
                    <a:cubicBezTo>
                      <a:pt x="28611" y="7029"/>
                      <a:pt x="29647" y="8065"/>
                      <a:pt x="29837" y="12751"/>
                    </a:cubicBezTo>
                    <a:cubicBezTo>
                      <a:pt x="19861" y="26744"/>
                      <a:pt x="11079" y="28805"/>
                      <a:pt x="6770" y="28805"/>
                    </a:cubicBezTo>
                    <a:cubicBezTo>
                      <a:pt x="4971" y="28805"/>
                      <a:pt x="3952" y="28446"/>
                      <a:pt x="3952" y="28446"/>
                    </a:cubicBezTo>
                    <a:lnTo>
                      <a:pt x="1" y="37165"/>
                    </a:lnTo>
                    <a:cubicBezTo>
                      <a:pt x="1" y="37165"/>
                      <a:pt x="1797" y="37833"/>
                      <a:pt x="4757" y="37833"/>
                    </a:cubicBezTo>
                    <a:cubicBezTo>
                      <a:pt x="7686" y="37833"/>
                      <a:pt x="11755" y="37179"/>
                      <a:pt x="16350" y="34577"/>
                    </a:cubicBezTo>
                    <a:cubicBezTo>
                      <a:pt x="25587" y="29345"/>
                      <a:pt x="35968" y="13078"/>
                      <a:pt x="36295" y="9154"/>
                    </a:cubicBezTo>
                    <a:cubicBezTo>
                      <a:pt x="36612" y="5320"/>
                      <a:pt x="35698" y="2307"/>
                      <a:pt x="35071" y="2307"/>
                    </a:cubicBezTo>
                    <a:cubicBezTo>
                      <a:pt x="35052" y="2307"/>
                      <a:pt x="35033" y="2310"/>
                      <a:pt x="35014" y="2315"/>
                    </a:cubicBezTo>
                    <a:cubicBezTo>
                      <a:pt x="34878" y="1389"/>
                      <a:pt x="34497" y="762"/>
                      <a:pt x="33516" y="626"/>
                    </a:cubicBezTo>
                    <a:cubicBezTo>
                      <a:pt x="33416" y="205"/>
                      <a:pt x="33173" y="1"/>
                      <a:pt x="32924" y="1"/>
                    </a:cubicBez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0"/>
              <p:cNvSpPr/>
              <p:nvPr/>
            </p:nvSpPr>
            <p:spPr>
              <a:xfrm>
                <a:off x="588564" y="3975648"/>
                <a:ext cx="287832" cy="242588"/>
              </a:xfrm>
              <a:custGeom>
                <a:avLst/>
                <a:gdLst/>
                <a:ahLst/>
                <a:cxnLst/>
                <a:rect l="l" t="t" r="r" b="b"/>
                <a:pathLst>
                  <a:path w="16159" h="13619" extrusionOk="0">
                    <a:moveTo>
                      <a:pt x="5940" y="0"/>
                    </a:moveTo>
                    <a:cubicBezTo>
                      <a:pt x="5940" y="0"/>
                      <a:pt x="0" y="1962"/>
                      <a:pt x="4851" y="8311"/>
                    </a:cubicBezTo>
                    <a:cubicBezTo>
                      <a:pt x="8438" y="13007"/>
                      <a:pt x="12905" y="13618"/>
                      <a:pt x="14988" y="13618"/>
                    </a:cubicBezTo>
                    <a:cubicBezTo>
                      <a:pt x="15721" y="13618"/>
                      <a:pt x="16158" y="13542"/>
                      <a:pt x="16158" y="13542"/>
                    </a:cubicBezTo>
                    <a:cubicBezTo>
                      <a:pt x="16158" y="13542"/>
                      <a:pt x="11908" y="10463"/>
                      <a:pt x="16104" y="2316"/>
                    </a:cubicBezTo>
                    <a:cubicBezTo>
                      <a:pt x="12562" y="1962"/>
                      <a:pt x="5940" y="0"/>
                      <a:pt x="5940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0"/>
              <p:cNvSpPr/>
              <p:nvPr/>
            </p:nvSpPr>
            <p:spPr>
              <a:xfrm>
                <a:off x="594388" y="3362292"/>
                <a:ext cx="542159" cy="320269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17980" extrusionOk="0">
                    <a:moveTo>
                      <a:pt x="13380" y="0"/>
                    </a:moveTo>
                    <a:cubicBezTo>
                      <a:pt x="8317" y="0"/>
                      <a:pt x="1606" y="2593"/>
                      <a:pt x="300" y="12121"/>
                    </a:cubicBezTo>
                    <a:cubicBezTo>
                      <a:pt x="0" y="14900"/>
                      <a:pt x="1771" y="17979"/>
                      <a:pt x="1771" y="17979"/>
                    </a:cubicBezTo>
                    <a:lnTo>
                      <a:pt x="3679" y="17734"/>
                    </a:lnTo>
                    <a:cubicBezTo>
                      <a:pt x="3679" y="17734"/>
                      <a:pt x="4878" y="13075"/>
                      <a:pt x="9156" y="11767"/>
                    </a:cubicBezTo>
                    <a:cubicBezTo>
                      <a:pt x="13434" y="10486"/>
                      <a:pt x="19292" y="10132"/>
                      <a:pt x="19483" y="4819"/>
                    </a:cubicBezTo>
                    <a:cubicBezTo>
                      <a:pt x="20218" y="7734"/>
                      <a:pt x="22562" y="8306"/>
                      <a:pt x="24333" y="9751"/>
                    </a:cubicBezTo>
                    <a:cubicBezTo>
                      <a:pt x="26131" y="11195"/>
                      <a:pt x="26431" y="14274"/>
                      <a:pt x="26431" y="14274"/>
                    </a:cubicBezTo>
                    <a:cubicBezTo>
                      <a:pt x="26431" y="14274"/>
                      <a:pt x="30436" y="2830"/>
                      <a:pt x="19047" y="1603"/>
                    </a:cubicBezTo>
                    <a:cubicBezTo>
                      <a:pt x="18403" y="768"/>
                      <a:pt x="16136" y="0"/>
                      <a:pt x="13380" y="0"/>
                    </a:cubicBezTo>
                    <a:close/>
                  </a:path>
                </a:pathLst>
              </a:custGeom>
              <a:solidFill>
                <a:srgbClr val="F4A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0"/>
              <p:cNvSpPr/>
              <p:nvPr/>
            </p:nvSpPr>
            <p:spPr>
              <a:xfrm>
                <a:off x="475482" y="3566530"/>
                <a:ext cx="157765" cy="158228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8883" extrusionOk="0">
                    <a:moveTo>
                      <a:pt x="4415" y="0"/>
                    </a:moveTo>
                    <a:cubicBezTo>
                      <a:pt x="1962" y="0"/>
                      <a:pt x="1" y="1989"/>
                      <a:pt x="1" y="4442"/>
                    </a:cubicBezTo>
                    <a:cubicBezTo>
                      <a:pt x="1" y="6894"/>
                      <a:pt x="1962" y="8883"/>
                      <a:pt x="4415" y="8883"/>
                    </a:cubicBezTo>
                    <a:cubicBezTo>
                      <a:pt x="6867" y="8883"/>
                      <a:pt x="8856" y="6894"/>
                      <a:pt x="8856" y="4442"/>
                    </a:cubicBezTo>
                    <a:cubicBezTo>
                      <a:pt x="8856" y="1989"/>
                      <a:pt x="6867" y="0"/>
                      <a:pt x="4415" y="0"/>
                    </a:cubicBezTo>
                    <a:close/>
                  </a:path>
                </a:pathLst>
              </a:custGeom>
              <a:solidFill>
                <a:srgbClr val="F4A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0"/>
              <p:cNvSpPr/>
              <p:nvPr/>
            </p:nvSpPr>
            <p:spPr>
              <a:xfrm>
                <a:off x="607978" y="3641746"/>
                <a:ext cx="108247" cy="10824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6077" extrusionOk="0">
                    <a:moveTo>
                      <a:pt x="3025" y="1"/>
                    </a:moveTo>
                    <a:cubicBezTo>
                      <a:pt x="1363" y="1"/>
                      <a:pt x="0" y="1363"/>
                      <a:pt x="0" y="3052"/>
                    </a:cubicBezTo>
                    <a:cubicBezTo>
                      <a:pt x="0" y="4714"/>
                      <a:pt x="1363" y="6077"/>
                      <a:pt x="3025" y="6077"/>
                    </a:cubicBezTo>
                    <a:cubicBezTo>
                      <a:pt x="4714" y="6077"/>
                      <a:pt x="6077" y="4714"/>
                      <a:pt x="6077" y="3052"/>
                    </a:cubicBezTo>
                    <a:cubicBezTo>
                      <a:pt x="6077" y="1363"/>
                      <a:pt x="4714" y="1"/>
                      <a:pt x="3025" y="1"/>
                    </a:cubicBez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0"/>
              <p:cNvSpPr/>
              <p:nvPr/>
            </p:nvSpPr>
            <p:spPr>
              <a:xfrm>
                <a:off x="754545" y="3603417"/>
                <a:ext cx="154844" cy="154345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8665" extrusionOk="0">
                    <a:moveTo>
                      <a:pt x="4333" y="490"/>
                    </a:moveTo>
                    <a:cubicBezTo>
                      <a:pt x="6458" y="490"/>
                      <a:pt x="8175" y="2207"/>
                      <a:pt x="8175" y="4332"/>
                    </a:cubicBezTo>
                    <a:cubicBezTo>
                      <a:pt x="8175" y="6431"/>
                      <a:pt x="6458" y="8147"/>
                      <a:pt x="4333" y="8147"/>
                    </a:cubicBezTo>
                    <a:cubicBezTo>
                      <a:pt x="2235" y="8147"/>
                      <a:pt x="518" y="6431"/>
                      <a:pt x="518" y="4332"/>
                    </a:cubicBezTo>
                    <a:cubicBezTo>
                      <a:pt x="518" y="2207"/>
                      <a:pt x="2235" y="490"/>
                      <a:pt x="4333" y="490"/>
                    </a:cubicBezTo>
                    <a:close/>
                    <a:moveTo>
                      <a:pt x="4333" y="0"/>
                    </a:moveTo>
                    <a:cubicBezTo>
                      <a:pt x="2316" y="0"/>
                      <a:pt x="627" y="1362"/>
                      <a:pt x="136" y="3215"/>
                    </a:cubicBezTo>
                    <a:cubicBezTo>
                      <a:pt x="109" y="3379"/>
                      <a:pt x="55" y="3542"/>
                      <a:pt x="55" y="3733"/>
                    </a:cubicBezTo>
                    <a:cubicBezTo>
                      <a:pt x="0" y="3924"/>
                      <a:pt x="0" y="4114"/>
                      <a:pt x="0" y="4332"/>
                    </a:cubicBezTo>
                    <a:cubicBezTo>
                      <a:pt x="0" y="6730"/>
                      <a:pt x="1935" y="8665"/>
                      <a:pt x="4333" y="8665"/>
                    </a:cubicBezTo>
                    <a:cubicBezTo>
                      <a:pt x="6730" y="8665"/>
                      <a:pt x="8692" y="6730"/>
                      <a:pt x="8692" y="4332"/>
                    </a:cubicBezTo>
                    <a:cubicBezTo>
                      <a:pt x="8692" y="4142"/>
                      <a:pt x="8665" y="3978"/>
                      <a:pt x="8638" y="3815"/>
                    </a:cubicBezTo>
                    <a:cubicBezTo>
                      <a:pt x="8638" y="3624"/>
                      <a:pt x="8583" y="3433"/>
                      <a:pt x="8556" y="3243"/>
                    </a:cubicBezTo>
                    <a:cubicBezTo>
                      <a:pt x="8066" y="1390"/>
                      <a:pt x="6349" y="0"/>
                      <a:pt x="4333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0"/>
              <p:cNvSpPr/>
              <p:nvPr/>
            </p:nvSpPr>
            <p:spPr>
              <a:xfrm>
                <a:off x="664759" y="3632894"/>
                <a:ext cx="97577" cy="37513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106" extrusionOk="0">
                    <a:moveTo>
                      <a:pt x="314" y="0"/>
                    </a:moveTo>
                    <a:cubicBezTo>
                      <a:pt x="202" y="0"/>
                      <a:pt x="100" y="57"/>
                      <a:pt x="55" y="171"/>
                    </a:cubicBezTo>
                    <a:cubicBezTo>
                      <a:pt x="0" y="307"/>
                      <a:pt x="82" y="443"/>
                      <a:pt x="218" y="498"/>
                    </a:cubicBezTo>
                    <a:lnTo>
                      <a:pt x="5123" y="2078"/>
                    </a:lnTo>
                    <a:cubicBezTo>
                      <a:pt x="5150" y="2078"/>
                      <a:pt x="5177" y="2105"/>
                      <a:pt x="5205" y="2105"/>
                    </a:cubicBezTo>
                    <a:cubicBezTo>
                      <a:pt x="5314" y="2105"/>
                      <a:pt x="5423" y="2023"/>
                      <a:pt x="5450" y="1914"/>
                    </a:cubicBezTo>
                    <a:cubicBezTo>
                      <a:pt x="5477" y="1805"/>
                      <a:pt x="5423" y="1642"/>
                      <a:pt x="5286" y="1615"/>
                    </a:cubicBezTo>
                    <a:lnTo>
                      <a:pt x="382" y="7"/>
                    </a:lnTo>
                    <a:cubicBezTo>
                      <a:pt x="359" y="3"/>
                      <a:pt x="336" y="0"/>
                      <a:pt x="314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0"/>
              <p:cNvSpPr/>
              <p:nvPr/>
            </p:nvSpPr>
            <p:spPr>
              <a:xfrm>
                <a:off x="855978" y="3767438"/>
                <a:ext cx="106305" cy="68097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3823" extrusionOk="0">
                    <a:moveTo>
                      <a:pt x="5913" y="1"/>
                    </a:moveTo>
                    <a:cubicBezTo>
                      <a:pt x="5586" y="382"/>
                      <a:pt x="5177" y="628"/>
                      <a:pt x="4741" y="845"/>
                    </a:cubicBezTo>
                    <a:cubicBezTo>
                      <a:pt x="4186" y="1111"/>
                      <a:pt x="3589" y="1291"/>
                      <a:pt x="2987" y="1291"/>
                    </a:cubicBezTo>
                    <a:cubicBezTo>
                      <a:pt x="2908" y="1291"/>
                      <a:pt x="2830" y="1288"/>
                      <a:pt x="2752" y="1281"/>
                    </a:cubicBezTo>
                    <a:cubicBezTo>
                      <a:pt x="1771" y="1200"/>
                      <a:pt x="926" y="628"/>
                      <a:pt x="164" y="55"/>
                    </a:cubicBezTo>
                    <a:lnTo>
                      <a:pt x="136" y="55"/>
                    </a:lnTo>
                    <a:cubicBezTo>
                      <a:pt x="27" y="600"/>
                      <a:pt x="0" y="1172"/>
                      <a:pt x="136" y="1717"/>
                    </a:cubicBezTo>
                    <a:cubicBezTo>
                      <a:pt x="273" y="2235"/>
                      <a:pt x="545" y="2753"/>
                      <a:pt x="954" y="3134"/>
                    </a:cubicBezTo>
                    <a:cubicBezTo>
                      <a:pt x="1449" y="3580"/>
                      <a:pt x="2146" y="3823"/>
                      <a:pt x="2821" y="3823"/>
                    </a:cubicBezTo>
                    <a:cubicBezTo>
                      <a:pt x="2889" y="3823"/>
                      <a:pt x="2957" y="3821"/>
                      <a:pt x="3025" y="3816"/>
                    </a:cubicBezTo>
                    <a:cubicBezTo>
                      <a:pt x="3788" y="3734"/>
                      <a:pt x="4496" y="3352"/>
                      <a:pt x="5014" y="2807"/>
                    </a:cubicBezTo>
                    <a:cubicBezTo>
                      <a:pt x="5531" y="2262"/>
                      <a:pt x="5831" y="1527"/>
                      <a:pt x="5940" y="791"/>
                    </a:cubicBezTo>
                    <a:cubicBezTo>
                      <a:pt x="5967" y="519"/>
                      <a:pt x="5967" y="246"/>
                      <a:pt x="5913" y="1"/>
                    </a:cubicBezTo>
                    <a:close/>
                  </a:path>
                </a:pathLst>
              </a:custGeom>
              <a:solidFill>
                <a:srgbClr val="F5A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0"/>
              <p:cNvSpPr/>
              <p:nvPr/>
            </p:nvSpPr>
            <p:spPr>
              <a:xfrm>
                <a:off x="873433" y="3806764"/>
                <a:ext cx="78660" cy="28767"/>
              </a:xfrm>
              <a:custGeom>
                <a:avLst/>
                <a:gdLst/>
                <a:ahLst/>
                <a:cxnLst/>
                <a:rect l="l" t="t" r="r" b="b"/>
                <a:pathLst>
                  <a:path w="4416" h="1615" extrusionOk="0">
                    <a:moveTo>
                      <a:pt x="3487" y="1"/>
                    </a:moveTo>
                    <a:cubicBezTo>
                      <a:pt x="2269" y="1"/>
                      <a:pt x="1063" y="329"/>
                      <a:pt x="1" y="926"/>
                    </a:cubicBezTo>
                    <a:cubicBezTo>
                      <a:pt x="496" y="1372"/>
                      <a:pt x="1171" y="1615"/>
                      <a:pt x="1842" y="1615"/>
                    </a:cubicBezTo>
                    <a:cubicBezTo>
                      <a:pt x="1909" y="1615"/>
                      <a:pt x="1977" y="1613"/>
                      <a:pt x="2045" y="1608"/>
                    </a:cubicBezTo>
                    <a:cubicBezTo>
                      <a:pt x="2808" y="1526"/>
                      <a:pt x="3516" y="1144"/>
                      <a:pt x="4034" y="599"/>
                    </a:cubicBezTo>
                    <a:cubicBezTo>
                      <a:pt x="4170" y="436"/>
                      <a:pt x="4306" y="245"/>
                      <a:pt x="4415" y="54"/>
                    </a:cubicBezTo>
                    <a:lnTo>
                      <a:pt x="4333" y="54"/>
                    </a:lnTo>
                    <a:cubicBezTo>
                      <a:pt x="4052" y="19"/>
                      <a:pt x="3769" y="1"/>
                      <a:pt x="3487" y="1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0"/>
              <p:cNvSpPr/>
              <p:nvPr/>
            </p:nvSpPr>
            <p:spPr>
              <a:xfrm>
                <a:off x="822974" y="3657758"/>
                <a:ext cx="17492" cy="45653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563" extrusionOk="0">
                    <a:moveTo>
                      <a:pt x="491" y="1"/>
                    </a:moveTo>
                    <a:cubicBezTo>
                      <a:pt x="218" y="1"/>
                      <a:pt x="0" y="573"/>
                      <a:pt x="0" y="1281"/>
                    </a:cubicBezTo>
                    <a:cubicBezTo>
                      <a:pt x="0" y="1990"/>
                      <a:pt x="218" y="2562"/>
                      <a:pt x="491" y="2562"/>
                    </a:cubicBezTo>
                    <a:cubicBezTo>
                      <a:pt x="763" y="2562"/>
                      <a:pt x="981" y="1990"/>
                      <a:pt x="981" y="1281"/>
                    </a:cubicBezTo>
                    <a:cubicBezTo>
                      <a:pt x="981" y="573"/>
                      <a:pt x="763" y="1"/>
                      <a:pt x="491" y="1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0"/>
              <p:cNvSpPr/>
              <p:nvPr/>
            </p:nvSpPr>
            <p:spPr>
              <a:xfrm>
                <a:off x="990879" y="3623311"/>
                <a:ext cx="17492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562" extrusionOk="0">
                    <a:moveTo>
                      <a:pt x="491" y="0"/>
                    </a:moveTo>
                    <a:cubicBezTo>
                      <a:pt x="219" y="0"/>
                      <a:pt x="1" y="572"/>
                      <a:pt x="1" y="1281"/>
                    </a:cubicBezTo>
                    <a:cubicBezTo>
                      <a:pt x="1" y="1989"/>
                      <a:pt x="219" y="2561"/>
                      <a:pt x="491" y="2561"/>
                    </a:cubicBezTo>
                    <a:cubicBezTo>
                      <a:pt x="764" y="2561"/>
                      <a:pt x="982" y="1989"/>
                      <a:pt x="982" y="1281"/>
                    </a:cubicBezTo>
                    <a:cubicBezTo>
                      <a:pt x="982" y="572"/>
                      <a:pt x="764" y="0"/>
                      <a:pt x="491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0"/>
              <p:cNvSpPr/>
              <p:nvPr/>
            </p:nvSpPr>
            <p:spPr>
              <a:xfrm>
                <a:off x="910818" y="3658257"/>
                <a:ext cx="31564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4473" extrusionOk="0">
                    <a:moveTo>
                      <a:pt x="300" y="0"/>
                    </a:moveTo>
                    <a:cubicBezTo>
                      <a:pt x="300" y="0"/>
                      <a:pt x="1172" y="3624"/>
                      <a:pt x="1226" y="3869"/>
                    </a:cubicBezTo>
                    <a:cubicBezTo>
                      <a:pt x="1253" y="4114"/>
                      <a:pt x="0" y="4469"/>
                      <a:pt x="0" y="4469"/>
                    </a:cubicBezTo>
                    <a:cubicBezTo>
                      <a:pt x="0" y="4469"/>
                      <a:pt x="109" y="4473"/>
                      <a:pt x="270" y="4473"/>
                    </a:cubicBezTo>
                    <a:cubicBezTo>
                      <a:pt x="715" y="4473"/>
                      <a:pt x="1562" y="4443"/>
                      <a:pt x="1662" y="4223"/>
                    </a:cubicBezTo>
                    <a:cubicBezTo>
                      <a:pt x="1771" y="3896"/>
                      <a:pt x="300" y="0"/>
                      <a:pt x="300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0"/>
              <p:cNvSpPr/>
              <p:nvPr/>
            </p:nvSpPr>
            <p:spPr>
              <a:xfrm>
                <a:off x="927792" y="3574296"/>
                <a:ext cx="154363" cy="154345"/>
              </a:xfrm>
              <a:custGeom>
                <a:avLst/>
                <a:gdLst/>
                <a:ahLst/>
                <a:cxnLst/>
                <a:rect l="l" t="t" r="r" b="b"/>
                <a:pathLst>
                  <a:path w="8666" h="8665" extrusionOk="0">
                    <a:moveTo>
                      <a:pt x="4333" y="518"/>
                    </a:moveTo>
                    <a:cubicBezTo>
                      <a:pt x="6431" y="518"/>
                      <a:pt x="8148" y="2234"/>
                      <a:pt x="8148" y="4333"/>
                    </a:cubicBezTo>
                    <a:cubicBezTo>
                      <a:pt x="8148" y="6458"/>
                      <a:pt x="6431" y="8175"/>
                      <a:pt x="4333" y="8175"/>
                    </a:cubicBezTo>
                    <a:cubicBezTo>
                      <a:pt x="2208" y="8175"/>
                      <a:pt x="491" y="6458"/>
                      <a:pt x="491" y="4333"/>
                    </a:cubicBezTo>
                    <a:cubicBezTo>
                      <a:pt x="491" y="2234"/>
                      <a:pt x="2208" y="518"/>
                      <a:pt x="4333" y="518"/>
                    </a:cubicBezTo>
                    <a:close/>
                    <a:moveTo>
                      <a:pt x="4333" y="0"/>
                    </a:moveTo>
                    <a:cubicBezTo>
                      <a:pt x="2317" y="0"/>
                      <a:pt x="627" y="1390"/>
                      <a:pt x="137" y="3243"/>
                    </a:cubicBezTo>
                    <a:cubicBezTo>
                      <a:pt x="82" y="3406"/>
                      <a:pt x="55" y="3570"/>
                      <a:pt x="28" y="3733"/>
                    </a:cubicBezTo>
                    <a:cubicBezTo>
                      <a:pt x="1" y="3924"/>
                      <a:pt x="1" y="4142"/>
                      <a:pt x="1" y="4333"/>
                    </a:cubicBezTo>
                    <a:cubicBezTo>
                      <a:pt x="1" y="6730"/>
                      <a:pt x="1935" y="8665"/>
                      <a:pt x="4333" y="8665"/>
                    </a:cubicBezTo>
                    <a:cubicBezTo>
                      <a:pt x="6731" y="8665"/>
                      <a:pt x="8666" y="6730"/>
                      <a:pt x="8666" y="4333"/>
                    </a:cubicBezTo>
                    <a:cubicBezTo>
                      <a:pt x="8666" y="4169"/>
                      <a:pt x="8666" y="4006"/>
                      <a:pt x="8638" y="3815"/>
                    </a:cubicBezTo>
                    <a:cubicBezTo>
                      <a:pt x="8611" y="3624"/>
                      <a:pt x="8584" y="3433"/>
                      <a:pt x="8529" y="3270"/>
                    </a:cubicBezTo>
                    <a:cubicBezTo>
                      <a:pt x="8066" y="1390"/>
                      <a:pt x="6350" y="0"/>
                      <a:pt x="4333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0"/>
              <p:cNvSpPr/>
              <p:nvPr/>
            </p:nvSpPr>
            <p:spPr>
              <a:xfrm>
                <a:off x="901111" y="3656796"/>
                <a:ext cx="36890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845" extrusionOk="0">
                    <a:moveTo>
                      <a:pt x="1036" y="0"/>
                    </a:moveTo>
                    <a:cubicBezTo>
                      <a:pt x="981" y="0"/>
                      <a:pt x="927" y="0"/>
                      <a:pt x="872" y="28"/>
                    </a:cubicBezTo>
                    <a:cubicBezTo>
                      <a:pt x="354" y="109"/>
                      <a:pt x="27" y="518"/>
                      <a:pt x="0" y="518"/>
                    </a:cubicBezTo>
                    <a:lnTo>
                      <a:pt x="382" y="845"/>
                    </a:lnTo>
                    <a:cubicBezTo>
                      <a:pt x="382" y="845"/>
                      <a:pt x="600" y="600"/>
                      <a:pt x="899" y="518"/>
                    </a:cubicBezTo>
                    <a:cubicBezTo>
                      <a:pt x="954" y="491"/>
                      <a:pt x="1008" y="491"/>
                      <a:pt x="1063" y="491"/>
                    </a:cubicBezTo>
                    <a:cubicBezTo>
                      <a:pt x="1145" y="491"/>
                      <a:pt x="1199" y="491"/>
                      <a:pt x="1281" y="518"/>
                    </a:cubicBezTo>
                    <a:cubicBezTo>
                      <a:pt x="1444" y="572"/>
                      <a:pt x="1580" y="654"/>
                      <a:pt x="1717" y="818"/>
                    </a:cubicBezTo>
                    <a:lnTo>
                      <a:pt x="2071" y="463"/>
                    </a:lnTo>
                    <a:cubicBezTo>
                      <a:pt x="1826" y="191"/>
                      <a:pt x="1526" y="55"/>
                      <a:pt x="1254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4" name="Google Shape;1034;p20"/>
          <p:cNvSpPr/>
          <p:nvPr/>
        </p:nvSpPr>
        <p:spPr>
          <a:xfrm>
            <a:off x="887678" y="1960900"/>
            <a:ext cx="2773545" cy="1576200"/>
          </a:xfrm>
          <a:prstGeom prst="wedgeRoundRectCallout">
            <a:avLst>
              <a:gd name="adj1" fmla="val 48664"/>
              <a:gd name="adj2" fmla="val 76855"/>
              <a:gd name="adj3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0"/>
          <p:cNvSpPr txBox="1"/>
          <p:nvPr/>
        </p:nvSpPr>
        <p:spPr>
          <a:xfrm>
            <a:off x="974536" y="2276745"/>
            <a:ext cx="2797837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A. Minority groups in Viet Nam.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B. Ha Giang.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C. Life of the Tay people.</a:t>
            </a:r>
            <a:endParaRPr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8" name="Google Shape;1038;p20"/>
          <p:cNvSpPr/>
          <p:nvPr/>
        </p:nvSpPr>
        <p:spPr>
          <a:xfrm flipH="1">
            <a:off x="5707905" y="1958888"/>
            <a:ext cx="3009374" cy="1576200"/>
          </a:xfrm>
          <a:prstGeom prst="wedgeRoundRectCallout">
            <a:avLst>
              <a:gd name="adj1" fmla="val 48664"/>
              <a:gd name="adj2" fmla="val 76855"/>
              <a:gd name="adj3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Title: </a:t>
            </a: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I’m from the Tay ethnic group.</a:t>
            </a:r>
          </a:p>
          <a:p>
            <a:r>
              <a:rPr lang="en-US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Archivo Black"/>
              </a:rPr>
              <a:t>Tom: </a:t>
            </a: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Archivo Black"/>
              </a:rPr>
              <a:t>Awesome. What is life in your village like? </a:t>
            </a:r>
          </a:p>
          <a:p>
            <a:r>
              <a:rPr lang="en-US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Archivo Black"/>
              </a:rPr>
              <a:t>Tom: </a:t>
            </a: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Archivo Black"/>
              </a:rPr>
              <a:t>I love it. Can you tell me something about your culture? </a:t>
            </a:r>
            <a:endParaRPr lang="en-US" b="1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42" name="Google Shape;1042;p20"/>
          <p:cNvSpPr/>
          <p:nvPr/>
        </p:nvSpPr>
        <p:spPr>
          <a:xfrm>
            <a:off x="2296160" y="1384825"/>
            <a:ext cx="5337387" cy="42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Question 1. What are Tom and Lai talking about? 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3BB075E0-CFA4-F25F-E0ED-0933696A53CB}"/>
              </a:ext>
            </a:extLst>
          </p:cNvPr>
          <p:cNvSpPr txBox="1">
            <a:spLocks/>
          </p:cNvSpPr>
          <p:nvPr/>
        </p:nvSpPr>
        <p:spPr>
          <a:xfrm>
            <a:off x="818943" y="568137"/>
            <a:ext cx="7600310" cy="39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b="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</a:rPr>
              <a:t>Ex 2 (p 41). Read the conversation again and circle the best answers.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4A690D-0A07-DE1B-6773-03DF0801544C}"/>
              </a:ext>
            </a:extLst>
          </p:cNvPr>
          <p:cNvSpPr/>
          <p:nvPr/>
        </p:nvSpPr>
        <p:spPr>
          <a:xfrm>
            <a:off x="1008401" y="2951426"/>
            <a:ext cx="237940" cy="2170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0"/>
          <p:cNvGrpSpPr/>
          <p:nvPr/>
        </p:nvGrpSpPr>
        <p:grpSpPr>
          <a:xfrm>
            <a:off x="3546729" y="3294503"/>
            <a:ext cx="2050523" cy="1895893"/>
            <a:chOff x="323091" y="3294503"/>
            <a:chExt cx="2050523" cy="1895893"/>
          </a:xfrm>
        </p:grpSpPr>
        <p:grpSp>
          <p:nvGrpSpPr>
            <p:cNvPr id="990" name="Google Shape;990;p20"/>
            <p:cNvGrpSpPr/>
            <p:nvPr/>
          </p:nvGrpSpPr>
          <p:grpSpPr>
            <a:xfrm>
              <a:off x="1304406" y="3294503"/>
              <a:ext cx="1069208" cy="1872587"/>
              <a:chOff x="1304406" y="3294503"/>
              <a:chExt cx="1069208" cy="1872587"/>
            </a:xfrm>
          </p:grpSpPr>
          <p:sp>
            <p:nvSpPr>
              <p:cNvPr id="991" name="Google Shape;991;p20"/>
              <p:cNvSpPr/>
              <p:nvPr/>
            </p:nvSpPr>
            <p:spPr>
              <a:xfrm>
                <a:off x="1916872" y="3786371"/>
                <a:ext cx="208228" cy="210651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1826" extrusionOk="0">
                    <a:moveTo>
                      <a:pt x="11690" y="0"/>
                    </a:moveTo>
                    <a:cubicBezTo>
                      <a:pt x="11689" y="1"/>
                      <a:pt x="6649" y="872"/>
                      <a:pt x="3161" y="1308"/>
                    </a:cubicBezTo>
                    <a:cubicBezTo>
                      <a:pt x="2507" y="6785"/>
                      <a:pt x="0" y="8856"/>
                      <a:pt x="0" y="8856"/>
                    </a:cubicBezTo>
                    <a:cubicBezTo>
                      <a:pt x="0" y="8856"/>
                      <a:pt x="3053" y="11825"/>
                      <a:pt x="6874" y="11825"/>
                    </a:cubicBezTo>
                    <a:cubicBezTo>
                      <a:pt x="7937" y="11825"/>
                      <a:pt x="9059" y="11596"/>
                      <a:pt x="10191" y="11009"/>
                    </a:cubicBezTo>
                    <a:cubicBezTo>
                      <a:pt x="8093" y="6731"/>
                      <a:pt x="11690" y="1"/>
                      <a:pt x="11690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0"/>
              <p:cNvSpPr/>
              <p:nvPr/>
            </p:nvSpPr>
            <p:spPr>
              <a:xfrm>
                <a:off x="1962005" y="3786371"/>
                <a:ext cx="163091" cy="76701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4306" extrusionOk="0">
                    <a:moveTo>
                      <a:pt x="9156" y="0"/>
                    </a:moveTo>
                    <a:cubicBezTo>
                      <a:pt x="9155" y="1"/>
                      <a:pt x="4115" y="872"/>
                      <a:pt x="627" y="1308"/>
                    </a:cubicBezTo>
                    <a:cubicBezTo>
                      <a:pt x="491" y="2453"/>
                      <a:pt x="273" y="3434"/>
                      <a:pt x="0" y="4306"/>
                    </a:cubicBezTo>
                    <a:cubicBezTo>
                      <a:pt x="899" y="4197"/>
                      <a:pt x="4769" y="3761"/>
                      <a:pt x="8120" y="2371"/>
                    </a:cubicBezTo>
                    <a:cubicBezTo>
                      <a:pt x="8638" y="954"/>
                      <a:pt x="9156" y="1"/>
                      <a:pt x="9156" y="0"/>
                    </a:cubicBezTo>
                    <a:close/>
                  </a:path>
                </a:pathLst>
              </a:custGeom>
              <a:solidFill>
                <a:srgbClr val="C16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0"/>
              <p:cNvSpPr/>
              <p:nvPr/>
            </p:nvSpPr>
            <p:spPr>
              <a:xfrm>
                <a:off x="1793104" y="3409776"/>
                <a:ext cx="440236" cy="433432"/>
              </a:xfrm>
              <a:custGeom>
                <a:avLst/>
                <a:gdLst/>
                <a:ahLst/>
                <a:cxnLst/>
                <a:rect l="l" t="t" r="r" b="b"/>
                <a:pathLst>
                  <a:path w="24715" h="24333" extrusionOk="0">
                    <a:moveTo>
                      <a:pt x="14365" y="246"/>
                    </a:moveTo>
                    <a:cubicBezTo>
                      <a:pt x="14147" y="246"/>
                      <a:pt x="13928" y="255"/>
                      <a:pt x="13707" y="273"/>
                    </a:cubicBezTo>
                    <a:cubicBezTo>
                      <a:pt x="13107" y="327"/>
                      <a:pt x="3652" y="0"/>
                      <a:pt x="1827" y="9564"/>
                    </a:cubicBezTo>
                    <a:cubicBezTo>
                      <a:pt x="1" y="19128"/>
                      <a:pt x="8938" y="24332"/>
                      <a:pt x="8938" y="24332"/>
                    </a:cubicBezTo>
                    <a:cubicBezTo>
                      <a:pt x="8938" y="24332"/>
                      <a:pt x="18094" y="23842"/>
                      <a:pt x="21500" y="20082"/>
                    </a:cubicBezTo>
                    <a:cubicBezTo>
                      <a:pt x="21500" y="20082"/>
                      <a:pt x="24715" y="16267"/>
                      <a:pt x="23571" y="10000"/>
                    </a:cubicBezTo>
                    <a:cubicBezTo>
                      <a:pt x="22505" y="3995"/>
                      <a:pt x="18884" y="246"/>
                      <a:pt x="14365" y="246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0"/>
              <p:cNvSpPr/>
              <p:nvPr/>
            </p:nvSpPr>
            <p:spPr>
              <a:xfrm>
                <a:off x="2211448" y="4724563"/>
                <a:ext cx="140826" cy="6387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3586" extrusionOk="0">
                    <a:moveTo>
                      <a:pt x="4301" y="0"/>
                    </a:moveTo>
                    <a:cubicBezTo>
                      <a:pt x="2814" y="0"/>
                      <a:pt x="1157" y="742"/>
                      <a:pt x="1" y="3184"/>
                    </a:cubicBezTo>
                    <a:cubicBezTo>
                      <a:pt x="1" y="3184"/>
                      <a:pt x="1359" y="3586"/>
                      <a:pt x="3017" y="3586"/>
                    </a:cubicBezTo>
                    <a:cubicBezTo>
                      <a:pt x="4646" y="3586"/>
                      <a:pt x="6564" y="3197"/>
                      <a:pt x="7766" y="1658"/>
                    </a:cubicBezTo>
                    <a:cubicBezTo>
                      <a:pt x="7906" y="1272"/>
                      <a:pt x="6249" y="0"/>
                      <a:pt x="4301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0"/>
              <p:cNvSpPr/>
              <p:nvPr/>
            </p:nvSpPr>
            <p:spPr>
              <a:xfrm>
                <a:off x="2204662" y="4664789"/>
                <a:ext cx="168952" cy="352972"/>
              </a:xfrm>
              <a:custGeom>
                <a:avLst/>
                <a:gdLst/>
                <a:ahLst/>
                <a:cxnLst/>
                <a:rect l="l" t="t" r="r" b="b"/>
                <a:pathLst>
                  <a:path w="9485" h="19816" extrusionOk="0">
                    <a:moveTo>
                      <a:pt x="6351" y="0"/>
                    </a:moveTo>
                    <a:cubicBezTo>
                      <a:pt x="6350" y="0"/>
                      <a:pt x="6350" y="0"/>
                      <a:pt x="6349" y="0"/>
                    </a:cubicBezTo>
                    <a:cubicBezTo>
                      <a:pt x="6213" y="27"/>
                      <a:pt x="1417" y="3624"/>
                      <a:pt x="1417" y="3624"/>
                    </a:cubicBezTo>
                    <a:cubicBezTo>
                      <a:pt x="1417" y="3624"/>
                      <a:pt x="3134" y="7739"/>
                      <a:pt x="2098" y="9319"/>
                    </a:cubicBezTo>
                    <a:cubicBezTo>
                      <a:pt x="1063" y="10872"/>
                      <a:pt x="0" y="12534"/>
                      <a:pt x="545" y="13134"/>
                    </a:cubicBezTo>
                    <a:cubicBezTo>
                      <a:pt x="596" y="13178"/>
                      <a:pt x="657" y="13199"/>
                      <a:pt x="726" y="13199"/>
                    </a:cubicBezTo>
                    <a:cubicBezTo>
                      <a:pt x="1246" y="13199"/>
                      <a:pt x="2231" y="12025"/>
                      <a:pt x="3025" y="11063"/>
                    </a:cubicBezTo>
                    <a:cubicBezTo>
                      <a:pt x="3107" y="13760"/>
                      <a:pt x="3488" y="17330"/>
                      <a:pt x="3297" y="18910"/>
                    </a:cubicBezTo>
                    <a:cubicBezTo>
                      <a:pt x="3253" y="19134"/>
                      <a:pt x="3446" y="19320"/>
                      <a:pt x="3652" y="19320"/>
                    </a:cubicBezTo>
                    <a:cubicBezTo>
                      <a:pt x="3698" y="19320"/>
                      <a:pt x="3744" y="19311"/>
                      <a:pt x="3788" y="19292"/>
                    </a:cubicBezTo>
                    <a:cubicBezTo>
                      <a:pt x="4442" y="18965"/>
                      <a:pt x="5096" y="17929"/>
                      <a:pt x="4959" y="14796"/>
                    </a:cubicBezTo>
                    <a:lnTo>
                      <a:pt x="4959" y="14796"/>
                    </a:lnTo>
                    <a:cubicBezTo>
                      <a:pt x="5286" y="16104"/>
                      <a:pt x="5559" y="18747"/>
                      <a:pt x="5504" y="19401"/>
                    </a:cubicBezTo>
                    <a:cubicBezTo>
                      <a:pt x="5524" y="19653"/>
                      <a:pt x="5668" y="19815"/>
                      <a:pt x="5863" y="19815"/>
                    </a:cubicBezTo>
                    <a:cubicBezTo>
                      <a:pt x="6217" y="19815"/>
                      <a:pt x="6740" y="19284"/>
                      <a:pt x="7003" y="17793"/>
                    </a:cubicBezTo>
                    <a:cubicBezTo>
                      <a:pt x="7274" y="18015"/>
                      <a:pt x="7517" y="18118"/>
                      <a:pt x="7721" y="18118"/>
                    </a:cubicBezTo>
                    <a:cubicBezTo>
                      <a:pt x="8194" y="18118"/>
                      <a:pt x="8452" y="17563"/>
                      <a:pt x="8338" y="16649"/>
                    </a:cubicBezTo>
                    <a:lnTo>
                      <a:pt x="8338" y="16649"/>
                    </a:lnTo>
                    <a:cubicBezTo>
                      <a:pt x="8547" y="16833"/>
                      <a:pt x="8723" y="16913"/>
                      <a:pt x="8867" y="16913"/>
                    </a:cubicBezTo>
                    <a:cubicBezTo>
                      <a:pt x="9344" y="16913"/>
                      <a:pt x="9485" y="16036"/>
                      <a:pt x="9401" y="15096"/>
                    </a:cubicBezTo>
                    <a:cubicBezTo>
                      <a:pt x="9319" y="13842"/>
                      <a:pt x="7248" y="9128"/>
                      <a:pt x="6894" y="6240"/>
                    </a:cubicBezTo>
                    <a:cubicBezTo>
                      <a:pt x="6541" y="3390"/>
                      <a:pt x="6486" y="0"/>
                      <a:pt x="6351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0"/>
              <p:cNvSpPr/>
              <p:nvPr/>
            </p:nvSpPr>
            <p:spPr>
              <a:xfrm>
                <a:off x="1587333" y="4588113"/>
                <a:ext cx="539737" cy="578978"/>
              </a:xfrm>
              <a:custGeom>
                <a:avLst/>
                <a:gdLst/>
                <a:ahLst/>
                <a:cxnLst/>
                <a:rect l="l" t="t" r="r" b="b"/>
                <a:pathLst>
                  <a:path w="30301" h="32504" extrusionOk="0">
                    <a:moveTo>
                      <a:pt x="2617" y="0"/>
                    </a:moveTo>
                    <a:cubicBezTo>
                      <a:pt x="2617" y="0"/>
                      <a:pt x="1" y="22289"/>
                      <a:pt x="2426" y="32153"/>
                    </a:cubicBezTo>
                    <a:cubicBezTo>
                      <a:pt x="5623" y="32416"/>
                      <a:pt x="9786" y="32504"/>
                      <a:pt x="13915" y="32504"/>
                    </a:cubicBezTo>
                    <a:cubicBezTo>
                      <a:pt x="22175" y="32504"/>
                      <a:pt x="30301" y="32153"/>
                      <a:pt x="30301" y="32153"/>
                    </a:cubicBezTo>
                    <a:cubicBezTo>
                      <a:pt x="30301" y="32153"/>
                      <a:pt x="28175" y="10654"/>
                      <a:pt x="28557" y="5722"/>
                    </a:cubicBezTo>
                    <a:cubicBezTo>
                      <a:pt x="20709" y="5722"/>
                      <a:pt x="2617" y="0"/>
                      <a:pt x="2617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0"/>
              <p:cNvSpPr/>
              <p:nvPr/>
            </p:nvSpPr>
            <p:spPr>
              <a:xfrm>
                <a:off x="1304406" y="3472381"/>
                <a:ext cx="172318" cy="405288"/>
              </a:xfrm>
              <a:custGeom>
                <a:avLst/>
                <a:gdLst/>
                <a:ahLst/>
                <a:cxnLst/>
                <a:rect l="l" t="t" r="r" b="b"/>
                <a:pathLst>
                  <a:path w="9674" h="22753" extrusionOk="0">
                    <a:moveTo>
                      <a:pt x="3978" y="0"/>
                    </a:moveTo>
                    <a:cubicBezTo>
                      <a:pt x="3760" y="0"/>
                      <a:pt x="3651" y="245"/>
                      <a:pt x="3624" y="491"/>
                    </a:cubicBezTo>
                    <a:cubicBezTo>
                      <a:pt x="3604" y="629"/>
                      <a:pt x="3484" y="725"/>
                      <a:pt x="3346" y="725"/>
                    </a:cubicBezTo>
                    <a:cubicBezTo>
                      <a:pt x="3295" y="725"/>
                      <a:pt x="3240" y="711"/>
                      <a:pt x="3188" y="681"/>
                    </a:cubicBezTo>
                    <a:cubicBezTo>
                      <a:pt x="3071" y="623"/>
                      <a:pt x="2938" y="579"/>
                      <a:pt x="2808" y="579"/>
                    </a:cubicBezTo>
                    <a:cubicBezTo>
                      <a:pt x="2636" y="579"/>
                      <a:pt x="2468" y="655"/>
                      <a:pt x="2344" y="872"/>
                    </a:cubicBezTo>
                    <a:lnTo>
                      <a:pt x="1962" y="1580"/>
                    </a:lnTo>
                    <a:cubicBezTo>
                      <a:pt x="1962" y="1580"/>
                      <a:pt x="899" y="1935"/>
                      <a:pt x="818" y="2616"/>
                    </a:cubicBezTo>
                    <a:cubicBezTo>
                      <a:pt x="736" y="3243"/>
                      <a:pt x="0" y="15150"/>
                      <a:pt x="2562" y="22752"/>
                    </a:cubicBezTo>
                    <a:cubicBezTo>
                      <a:pt x="4523" y="21935"/>
                      <a:pt x="8147" y="20599"/>
                      <a:pt x="8147" y="20599"/>
                    </a:cubicBezTo>
                    <a:cubicBezTo>
                      <a:pt x="8147" y="20599"/>
                      <a:pt x="7194" y="14387"/>
                      <a:pt x="7194" y="12997"/>
                    </a:cubicBezTo>
                    <a:cubicBezTo>
                      <a:pt x="8093" y="11798"/>
                      <a:pt x="9673" y="9101"/>
                      <a:pt x="9210" y="8202"/>
                    </a:cubicBezTo>
                    <a:cubicBezTo>
                      <a:pt x="9147" y="8086"/>
                      <a:pt x="9061" y="8036"/>
                      <a:pt x="8958" y="8036"/>
                    </a:cubicBezTo>
                    <a:cubicBezTo>
                      <a:pt x="8261" y="8036"/>
                      <a:pt x="6812" y="10354"/>
                      <a:pt x="6812" y="10354"/>
                    </a:cubicBezTo>
                    <a:cubicBezTo>
                      <a:pt x="6812" y="10354"/>
                      <a:pt x="6948" y="1008"/>
                      <a:pt x="5096" y="872"/>
                    </a:cubicBezTo>
                    <a:cubicBezTo>
                      <a:pt x="4714" y="164"/>
                      <a:pt x="4469" y="0"/>
                      <a:pt x="3978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0"/>
              <p:cNvSpPr/>
              <p:nvPr/>
            </p:nvSpPr>
            <p:spPr>
              <a:xfrm>
                <a:off x="2137693" y="4222668"/>
                <a:ext cx="212111" cy="558653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31363" extrusionOk="0">
                    <a:moveTo>
                      <a:pt x="6758" y="0"/>
                    </a:moveTo>
                    <a:lnTo>
                      <a:pt x="0" y="5423"/>
                    </a:lnTo>
                    <a:lnTo>
                      <a:pt x="4142" y="31363"/>
                    </a:lnTo>
                    <a:cubicBezTo>
                      <a:pt x="4142" y="31363"/>
                      <a:pt x="6253" y="28879"/>
                      <a:pt x="9033" y="28879"/>
                    </a:cubicBezTo>
                    <a:cubicBezTo>
                      <a:pt x="9937" y="28879"/>
                      <a:pt x="10912" y="29142"/>
                      <a:pt x="11907" y="29837"/>
                    </a:cubicBezTo>
                    <a:cubicBezTo>
                      <a:pt x="10736" y="21690"/>
                      <a:pt x="6758" y="0"/>
                      <a:pt x="6758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0"/>
              <p:cNvSpPr/>
              <p:nvPr/>
            </p:nvSpPr>
            <p:spPr>
              <a:xfrm>
                <a:off x="1341773" y="3811609"/>
                <a:ext cx="361113" cy="430582"/>
              </a:xfrm>
              <a:custGeom>
                <a:avLst/>
                <a:gdLst/>
                <a:ahLst/>
                <a:cxnLst/>
                <a:rect l="l" t="t" r="r" b="b"/>
                <a:pathLst>
                  <a:path w="20273" h="24173" extrusionOk="0">
                    <a:moveTo>
                      <a:pt x="6649" y="0"/>
                    </a:moveTo>
                    <a:cubicBezTo>
                      <a:pt x="1799" y="382"/>
                      <a:pt x="0" y="3706"/>
                      <a:pt x="0" y="3706"/>
                    </a:cubicBezTo>
                    <a:cubicBezTo>
                      <a:pt x="0" y="3706"/>
                      <a:pt x="573" y="11989"/>
                      <a:pt x="5886" y="19237"/>
                    </a:cubicBezTo>
                    <a:cubicBezTo>
                      <a:pt x="8847" y="23283"/>
                      <a:pt x="12604" y="24172"/>
                      <a:pt x="15336" y="24172"/>
                    </a:cubicBezTo>
                    <a:cubicBezTo>
                      <a:pt x="17480" y="24172"/>
                      <a:pt x="18992" y="23624"/>
                      <a:pt x="18992" y="23624"/>
                    </a:cubicBezTo>
                    <a:cubicBezTo>
                      <a:pt x="18992" y="23624"/>
                      <a:pt x="20273" y="18011"/>
                      <a:pt x="18474" y="14387"/>
                    </a:cubicBezTo>
                    <a:cubicBezTo>
                      <a:pt x="17771" y="14553"/>
                      <a:pt x="17108" y="14630"/>
                      <a:pt x="16485" y="14630"/>
                    </a:cubicBezTo>
                    <a:cubicBezTo>
                      <a:pt x="8400" y="14630"/>
                      <a:pt x="6902" y="1619"/>
                      <a:pt x="6649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0"/>
              <p:cNvSpPr/>
              <p:nvPr/>
            </p:nvSpPr>
            <p:spPr>
              <a:xfrm>
                <a:off x="1581028" y="3914984"/>
                <a:ext cx="762019" cy="825289"/>
              </a:xfrm>
              <a:custGeom>
                <a:avLst/>
                <a:gdLst/>
                <a:ahLst/>
                <a:cxnLst/>
                <a:rect l="l" t="t" r="r" b="b"/>
                <a:pathLst>
                  <a:path w="42780" h="46332" extrusionOk="0">
                    <a:moveTo>
                      <a:pt x="20137" y="0"/>
                    </a:moveTo>
                    <a:cubicBezTo>
                      <a:pt x="20137" y="0"/>
                      <a:pt x="15788" y="378"/>
                      <a:pt x="14045" y="378"/>
                    </a:cubicBezTo>
                    <a:cubicBezTo>
                      <a:pt x="13803" y="378"/>
                      <a:pt x="13611" y="371"/>
                      <a:pt x="13488" y="354"/>
                    </a:cubicBezTo>
                    <a:cubicBezTo>
                      <a:pt x="13464" y="350"/>
                      <a:pt x="13438" y="348"/>
                      <a:pt x="13409" y="348"/>
                    </a:cubicBezTo>
                    <a:cubicBezTo>
                      <a:pt x="12240" y="348"/>
                      <a:pt x="6921" y="3503"/>
                      <a:pt x="2535" y="7357"/>
                    </a:cubicBezTo>
                    <a:cubicBezTo>
                      <a:pt x="1336" y="14060"/>
                      <a:pt x="4578" y="20273"/>
                      <a:pt x="4578" y="20273"/>
                    </a:cubicBezTo>
                    <a:cubicBezTo>
                      <a:pt x="4578" y="20273"/>
                      <a:pt x="1908" y="26812"/>
                      <a:pt x="1" y="38474"/>
                    </a:cubicBezTo>
                    <a:cubicBezTo>
                      <a:pt x="6496" y="44938"/>
                      <a:pt x="15716" y="46332"/>
                      <a:pt x="22458" y="46332"/>
                    </a:cubicBezTo>
                    <a:cubicBezTo>
                      <a:pt x="27567" y="46332"/>
                      <a:pt x="31254" y="45531"/>
                      <a:pt x="31254" y="45531"/>
                    </a:cubicBezTo>
                    <a:lnTo>
                      <a:pt x="31254" y="25858"/>
                    </a:lnTo>
                    <a:cubicBezTo>
                      <a:pt x="33757" y="24329"/>
                      <a:pt x="36355" y="23911"/>
                      <a:pt x="38450" y="23911"/>
                    </a:cubicBezTo>
                    <a:cubicBezTo>
                      <a:pt x="40983" y="23911"/>
                      <a:pt x="42780" y="24523"/>
                      <a:pt x="42780" y="24523"/>
                    </a:cubicBezTo>
                    <a:cubicBezTo>
                      <a:pt x="42780" y="24523"/>
                      <a:pt x="40110" y="11526"/>
                      <a:pt x="35723" y="8937"/>
                    </a:cubicBezTo>
                    <a:cubicBezTo>
                      <a:pt x="31336" y="6322"/>
                      <a:pt x="29946" y="4523"/>
                      <a:pt x="28475" y="1935"/>
                    </a:cubicBezTo>
                    <a:cubicBezTo>
                      <a:pt x="27534" y="2447"/>
                      <a:pt x="26610" y="2647"/>
                      <a:pt x="25741" y="2647"/>
                    </a:cubicBezTo>
                    <a:cubicBezTo>
                      <a:pt x="22583" y="2647"/>
                      <a:pt x="20137" y="0"/>
                      <a:pt x="20137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0"/>
              <p:cNvSpPr/>
              <p:nvPr/>
            </p:nvSpPr>
            <p:spPr>
              <a:xfrm>
                <a:off x="1954721" y="3380156"/>
                <a:ext cx="200961" cy="135927"/>
              </a:xfrm>
              <a:custGeom>
                <a:avLst/>
                <a:gdLst/>
                <a:ahLst/>
                <a:cxnLst/>
                <a:rect l="l" t="t" r="r" b="b"/>
                <a:pathLst>
                  <a:path w="11282" h="7631" extrusionOk="0">
                    <a:moveTo>
                      <a:pt x="8202" y="1"/>
                    </a:moveTo>
                    <a:lnTo>
                      <a:pt x="1" y="3679"/>
                    </a:lnTo>
                    <a:cubicBezTo>
                      <a:pt x="1" y="3679"/>
                      <a:pt x="18" y="3679"/>
                      <a:pt x="53" y="3679"/>
                    </a:cubicBezTo>
                    <a:cubicBezTo>
                      <a:pt x="691" y="3679"/>
                      <a:pt x="7066" y="3777"/>
                      <a:pt x="11281" y="7630"/>
                    </a:cubicBezTo>
                    <a:cubicBezTo>
                      <a:pt x="10873" y="4878"/>
                      <a:pt x="8202" y="1"/>
                      <a:pt x="8202" y="1"/>
                    </a:cubicBezTo>
                    <a:close/>
                  </a:path>
                </a:pathLst>
              </a:custGeom>
              <a:solidFill>
                <a:srgbClr val="211A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0"/>
              <p:cNvSpPr/>
              <p:nvPr/>
            </p:nvSpPr>
            <p:spPr>
              <a:xfrm>
                <a:off x="1827087" y="3647338"/>
                <a:ext cx="417418" cy="195848"/>
              </a:xfrm>
              <a:custGeom>
                <a:avLst/>
                <a:gdLst/>
                <a:ahLst/>
                <a:cxnLst/>
                <a:rect l="l" t="t" r="r" b="b"/>
                <a:pathLst>
                  <a:path w="23434" h="10995" extrusionOk="0">
                    <a:moveTo>
                      <a:pt x="21621" y="0"/>
                    </a:moveTo>
                    <a:cubicBezTo>
                      <a:pt x="20872" y="0"/>
                      <a:pt x="20049" y="338"/>
                      <a:pt x="19319" y="640"/>
                    </a:cubicBezTo>
                    <a:cubicBezTo>
                      <a:pt x="16123" y="2033"/>
                      <a:pt x="12054" y="2763"/>
                      <a:pt x="8083" y="2763"/>
                    </a:cubicBezTo>
                    <a:cubicBezTo>
                      <a:pt x="5216" y="2763"/>
                      <a:pt x="2400" y="2382"/>
                      <a:pt x="0" y="1594"/>
                    </a:cubicBezTo>
                    <a:lnTo>
                      <a:pt x="0" y="1594"/>
                    </a:lnTo>
                    <a:cubicBezTo>
                      <a:pt x="1417" y="7697"/>
                      <a:pt x="7030" y="10994"/>
                      <a:pt x="7030" y="10994"/>
                    </a:cubicBezTo>
                    <a:cubicBezTo>
                      <a:pt x="7030" y="10994"/>
                      <a:pt x="16186" y="10504"/>
                      <a:pt x="19592" y="6744"/>
                    </a:cubicBezTo>
                    <a:cubicBezTo>
                      <a:pt x="19592" y="6744"/>
                      <a:pt x="22889" y="4727"/>
                      <a:pt x="23434" y="1458"/>
                    </a:cubicBezTo>
                    <a:cubicBezTo>
                      <a:pt x="23325" y="1022"/>
                      <a:pt x="23107" y="613"/>
                      <a:pt x="22725" y="341"/>
                    </a:cubicBezTo>
                    <a:cubicBezTo>
                      <a:pt x="22395" y="95"/>
                      <a:pt x="22018" y="0"/>
                      <a:pt x="21621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0"/>
              <p:cNvSpPr/>
              <p:nvPr/>
            </p:nvSpPr>
            <p:spPr>
              <a:xfrm>
                <a:off x="1835814" y="3294503"/>
                <a:ext cx="529548" cy="508422"/>
              </a:xfrm>
              <a:custGeom>
                <a:avLst/>
                <a:gdLst/>
                <a:ahLst/>
                <a:cxnLst/>
                <a:rect l="l" t="t" r="r" b="b"/>
                <a:pathLst>
                  <a:path w="29729" h="28543" extrusionOk="0">
                    <a:moveTo>
                      <a:pt x="14603" y="0"/>
                    </a:moveTo>
                    <a:cubicBezTo>
                      <a:pt x="8544" y="0"/>
                      <a:pt x="440" y="3217"/>
                      <a:pt x="1" y="13938"/>
                    </a:cubicBezTo>
                    <a:cubicBezTo>
                      <a:pt x="1" y="13938"/>
                      <a:pt x="4333" y="8652"/>
                      <a:pt x="13325" y="6854"/>
                    </a:cubicBezTo>
                    <a:cubicBezTo>
                      <a:pt x="13325" y="6854"/>
                      <a:pt x="25232" y="17099"/>
                      <a:pt x="16241" y="28543"/>
                    </a:cubicBezTo>
                    <a:cubicBezTo>
                      <a:pt x="24306" y="28379"/>
                      <a:pt x="28993" y="21404"/>
                      <a:pt x="29347" y="14728"/>
                    </a:cubicBezTo>
                    <a:cubicBezTo>
                      <a:pt x="29728" y="8052"/>
                      <a:pt x="26431" y="2031"/>
                      <a:pt x="19946" y="1077"/>
                    </a:cubicBezTo>
                    <a:cubicBezTo>
                      <a:pt x="18752" y="429"/>
                      <a:pt x="16813" y="0"/>
                      <a:pt x="14603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0"/>
              <p:cNvSpPr/>
              <p:nvPr/>
            </p:nvSpPr>
            <p:spPr>
              <a:xfrm>
                <a:off x="1879006" y="3562647"/>
                <a:ext cx="56804" cy="35447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1990" fill="none" extrusionOk="0">
                    <a:moveTo>
                      <a:pt x="1" y="627"/>
                    </a:moveTo>
                    <a:cubicBezTo>
                      <a:pt x="546" y="136"/>
                      <a:pt x="1363" y="0"/>
                      <a:pt x="2044" y="273"/>
                    </a:cubicBezTo>
                    <a:cubicBezTo>
                      <a:pt x="2698" y="572"/>
                      <a:pt x="3189" y="1281"/>
                      <a:pt x="3189" y="1989"/>
                    </a:cubicBezTo>
                  </a:path>
                </a:pathLst>
              </a:custGeom>
              <a:noFill/>
              <a:ln w="14300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0"/>
              <p:cNvSpPr/>
              <p:nvPr/>
            </p:nvSpPr>
            <p:spPr>
              <a:xfrm>
                <a:off x="2030435" y="3611663"/>
                <a:ext cx="60206" cy="30103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1690" fill="none" extrusionOk="0">
                    <a:moveTo>
                      <a:pt x="0" y="736"/>
                    </a:moveTo>
                    <a:cubicBezTo>
                      <a:pt x="491" y="218"/>
                      <a:pt x="1281" y="0"/>
                      <a:pt x="1989" y="191"/>
                    </a:cubicBezTo>
                    <a:cubicBezTo>
                      <a:pt x="2671" y="382"/>
                      <a:pt x="3216" y="981"/>
                      <a:pt x="3379" y="1690"/>
                    </a:cubicBezTo>
                  </a:path>
                </a:pathLst>
              </a:custGeom>
              <a:noFill/>
              <a:ln w="14300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0"/>
              <p:cNvSpPr/>
              <p:nvPr/>
            </p:nvSpPr>
            <p:spPr>
              <a:xfrm>
                <a:off x="1891634" y="3712598"/>
                <a:ext cx="110669" cy="67456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3787" extrusionOk="0">
                    <a:moveTo>
                      <a:pt x="6049" y="1"/>
                    </a:moveTo>
                    <a:cubicBezTo>
                      <a:pt x="5259" y="736"/>
                      <a:pt x="4251" y="1200"/>
                      <a:pt x="3188" y="1336"/>
                    </a:cubicBezTo>
                    <a:cubicBezTo>
                      <a:pt x="2993" y="1361"/>
                      <a:pt x="2797" y="1373"/>
                      <a:pt x="2600" y="1373"/>
                    </a:cubicBezTo>
                    <a:cubicBezTo>
                      <a:pt x="1722" y="1373"/>
                      <a:pt x="839" y="1132"/>
                      <a:pt x="82" y="709"/>
                    </a:cubicBezTo>
                    <a:lnTo>
                      <a:pt x="82" y="709"/>
                    </a:lnTo>
                    <a:lnTo>
                      <a:pt x="137" y="791"/>
                    </a:lnTo>
                    <a:cubicBezTo>
                      <a:pt x="0" y="1908"/>
                      <a:pt x="682" y="3080"/>
                      <a:pt x="1717" y="3543"/>
                    </a:cubicBezTo>
                    <a:cubicBezTo>
                      <a:pt x="2085" y="3708"/>
                      <a:pt x="2487" y="3786"/>
                      <a:pt x="2890" y="3786"/>
                    </a:cubicBezTo>
                    <a:cubicBezTo>
                      <a:pt x="3623" y="3786"/>
                      <a:pt x="4360" y="3527"/>
                      <a:pt x="4905" y="3053"/>
                    </a:cubicBezTo>
                    <a:cubicBezTo>
                      <a:pt x="5777" y="2317"/>
                      <a:pt x="6213" y="1118"/>
                      <a:pt x="6049" y="1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0"/>
              <p:cNvSpPr/>
              <p:nvPr/>
            </p:nvSpPr>
            <p:spPr>
              <a:xfrm>
                <a:off x="1900361" y="3753118"/>
                <a:ext cx="79141" cy="26932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1512" extrusionOk="0">
                    <a:moveTo>
                      <a:pt x="1525" y="0"/>
                    </a:moveTo>
                    <a:cubicBezTo>
                      <a:pt x="1011" y="0"/>
                      <a:pt x="500" y="34"/>
                      <a:pt x="1" y="96"/>
                    </a:cubicBezTo>
                    <a:cubicBezTo>
                      <a:pt x="273" y="614"/>
                      <a:pt x="709" y="1023"/>
                      <a:pt x="1227" y="1268"/>
                    </a:cubicBezTo>
                    <a:cubicBezTo>
                      <a:pt x="1595" y="1433"/>
                      <a:pt x="1997" y="1511"/>
                      <a:pt x="2400" y="1511"/>
                    </a:cubicBezTo>
                    <a:cubicBezTo>
                      <a:pt x="3133" y="1511"/>
                      <a:pt x="3870" y="1252"/>
                      <a:pt x="4415" y="778"/>
                    </a:cubicBezTo>
                    <a:lnTo>
                      <a:pt x="4442" y="778"/>
                    </a:lnTo>
                    <a:cubicBezTo>
                      <a:pt x="4360" y="587"/>
                      <a:pt x="4224" y="451"/>
                      <a:pt x="4061" y="369"/>
                    </a:cubicBezTo>
                    <a:cubicBezTo>
                      <a:pt x="3843" y="233"/>
                      <a:pt x="3598" y="178"/>
                      <a:pt x="3352" y="151"/>
                    </a:cubicBezTo>
                    <a:cubicBezTo>
                      <a:pt x="2747" y="47"/>
                      <a:pt x="2133" y="0"/>
                      <a:pt x="1525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0"/>
              <p:cNvSpPr/>
              <p:nvPr/>
            </p:nvSpPr>
            <p:spPr>
              <a:xfrm>
                <a:off x="1901822" y="3514593"/>
                <a:ext cx="52921" cy="1959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110" fill="none" extrusionOk="0">
                    <a:moveTo>
                      <a:pt x="1" y="110"/>
                    </a:moveTo>
                    <a:lnTo>
                      <a:pt x="2971" y="1"/>
                    </a:lnTo>
                  </a:path>
                </a:pathLst>
              </a:custGeom>
              <a:noFill/>
              <a:ln w="19075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0"/>
              <p:cNvSpPr/>
              <p:nvPr/>
            </p:nvSpPr>
            <p:spPr>
              <a:xfrm>
                <a:off x="2055673" y="3551961"/>
                <a:ext cx="61168" cy="21856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1227" fill="none" extrusionOk="0">
                    <a:moveTo>
                      <a:pt x="0" y="1"/>
                    </a:moveTo>
                    <a:cubicBezTo>
                      <a:pt x="1117" y="518"/>
                      <a:pt x="2262" y="927"/>
                      <a:pt x="3433" y="1227"/>
                    </a:cubicBezTo>
                  </a:path>
                </a:pathLst>
              </a:custGeom>
              <a:noFill/>
              <a:ln w="19075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0"/>
              <p:cNvSpPr/>
              <p:nvPr/>
            </p:nvSpPr>
            <p:spPr>
              <a:xfrm>
                <a:off x="1931905" y="3580298"/>
                <a:ext cx="53420" cy="99732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599" extrusionOk="0">
                    <a:moveTo>
                      <a:pt x="2880" y="1"/>
                    </a:moveTo>
                    <a:cubicBezTo>
                      <a:pt x="2628" y="1"/>
                      <a:pt x="2060" y="1679"/>
                      <a:pt x="1527" y="2633"/>
                    </a:cubicBezTo>
                    <a:cubicBezTo>
                      <a:pt x="900" y="3778"/>
                      <a:pt x="1" y="4077"/>
                      <a:pt x="137" y="4568"/>
                    </a:cubicBezTo>
                    <a:cubicBezTo>
                      <a:pt x="268" y="4961"/>
                      <a:pt x="1536" y="5598"/>
                      <a:pt x="1727" y="5598"/>
                    </a:cubicBezTo>
                    <a:cubicBezTo>
                      <a:pt x="1774" y="5598"/>
                      <a:pt x="1755" y="5559"/>
                      <a:pt x="1636" y="5467"/>
                    </a:cubicBezTo>
                    <a:cubicBezTo>
                      <a:pt x="1036" y="5031"/>
                      <a:pt x="382" y="4105"/>
                      <a:pt x="1227" y="3750"/>
                    </a:cubicBezTo>
                    <a:cubicBezTo>
                      <a:pt x="2045" y="3396"/>
                      <a:pt x="2998" y="290"/>
                      <a:pt x="2998" y="290"/>
                    </a:cubicBezTo>
                    <a:cubicBezTo>
                      <a:pt x="2978" y="88"/>
                      <a:pt x="2937" y="1"/>
                      <a:pt x="2880" y="1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1" name="Google Shape;1011;p20"/>
            <p:cNvGrpSpPr/>
            <p:nvPr/>
          </p:nvGrpSpPr>
          <p:grpSpPr>
            <a:xfrm>
              <a:off x="323091" y="3362292"/>
              <a:ext cx="1086526" cy="1828105"/>
              <a:chOff x="323091" y="3362292"/>
              <a:chExt cx="1086526" cy="1828105"/>
            </a:xfrm>
          </p:grpSpPr>
          <p:sp>
            <p:nvSpPr>
              <p:cNvPr id="1012" name="Google Shape;1012;p20"/>
              <p:cNvSpPr/>
              <p:nvPr/>
            </p:nvSpPr>
            <p:spPr>
              <a:xfrm>
                <a:off x="323091" y="3725849"/>
                <a:ext cx="815367" cy="690003"/>
              </a:xfrm>
              <a:custGeom>
                <a:avLst/>
                <a:gdLst/>
                <a:ahLst/>
                <a:cxnLst/>
                <a:rect l="l" t="t" r="r" b="b"/>
                <a:pathLst>
                  <a:path w="45775" h="38737" extrusionOk="0">
                    <a:moveTo>
                      <a:pt x="17945" y="1"/>
                    </a:moveTo>
                    <a:cubicBezTo>
                      <a:pt x="17522" y="1"/>
                      <a:pt x="17303" y="20"/>
                      <a:pt x="17303" y="20"/>
                    </a:cubicBezTo>
                    <a:cubicBezTo>
                      <a:pt x="17303" y="20"/>
                      <a:pt x="18066" y="8576"/>
                      <a:pt x="11363" y="12254"/>
                    </a:cubicBezTo>
                    <a:cubicBezTo>
                      <a:pt x="4633" y="15905"/>
                      <a:pt x="1" y="19066"/>
                      <a:pt x="3216" y="25824"/>
                    </a:cubicBezTo>
                    <a:cubicBezTo>
                      <a:pt x="3851" y="27094"/>
                      <a:pt x="4775" y="27228"/>
                      <a:pt x="5803" y="27228"/>
                    </a:cubicBezTo>
                    <a:cubicBezTo>
                      <a:pt x="6079" y="27228"/>
                      <a:pt x="6363" y="27218"/>
                      <a:pt x="6650" y="27218"/>
                    </a:cubicBezTo>
                    <a:cubicBezTo>
                      <a:pt x="8142" y="27218"/>
                      <a:pt x="9742" y="27478"/>
                      <a:pt x="10954" y="30701"/>
                    </a:cubicBezTo>
                    <a:cubicBezTo>
                      <a:pt x="12619" y="35056"/>
                      <a:pt x="13967" y="38737"/>
                      <a:pt x="16435" y="38737"/>
                    </a:cubicBezTo>
                    <a:cubicBezTo>
                      <a:pt x="17441" y="38737"/>
                      <a:pt x="18634" y="38124"/>
                      <a:pt x="20110" y="36695"/>
                    </a:cubicBezTo>
                    <a:cubicBezTo>
                      <a:pt x="24152" y="32784"/>
                      <a:pt x="30638" y="31091"/>
                      <a:pt x="34992" y="31091"/>
                    </a:cubicBezTo>
                    <a:cubicBezTo>
                      <a:pt x="36097" y="31091"/>
                      <a:pt x="37065" y="31200"/>
                      <a:pt x="37821" y="31409"/>
                    </a:cubicBezTo>
                    <a:cubicBezTo>
                      <a:pt x="38204" y="31515"/>
                      <a:pt x="38595" y="31565"/>
                      <a:pt x="38985" y="31565"/>
                    </a:cubicBezTo>
                    <a:cubicBezTo>
                      <a:pt x="42420" y="31565"/>
                      <a:pt x="45774" y="27656"/>
                      <a:pt x="43107" y="23153"/>
                    </a:cubicBezTo>
                    <a:cubicBezTo>
                      <a:pt x="40137" y="18112"/>
                      <a:pt x="33434" y="9502"/>
                      <a:pt x="36023" y="5333"/>
                    </a:cubicBezTo>
                    <a:cubicBezTo>
                      <a:pt x="26527" y="428"/>
                      <a:pt x="19949" y="1"/>
                      <a:pt x="17945" y="1"/>
                    </a:cubicBezTo>
                    <a:close/>
                  </a:path>
                </a:pathLst>
              </a:custGeom>
              <a:solidFill>
                <a:srgbClr val="F4A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0"/>
              <p:cNvSpPr/>
              <p:nvPr/>
            </p:nvSpPr>
            <p:spPr>
              <a:xfrm>
                <a:off x="740474" y="3814031"/>
                <a:ext cx="135428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7603" h="10553" extrusionOk="0">
                    <a:moveTo>
                      <a:pt x="0" y="1"/>
                    </a:moveTo>
                    <a:cubicBezTo>
                      <a:pt x="0" y="1"/>
                      <a:pt x="436" y="5859"/>
                      <a:pt x="0" y="8502"/>
                    </a:cubicBezTo>
                    <a:cubicBezTo>
                      <a:pt x="607" y="9070"/>
                      <a:pt x="3241" y="10553"/>
                      <a:pt x="5393" y="10553"/>
                    </a:cubicBezTo>
                    <a:cubicBezTo>
                      <a:pt x="6235" y="10553"/>
                      <a:pt x="7004" y="10326"/>
                      <a:pt x="7548" y="9728"/>
                    </a:cubicBezTo>
                    <a:cubicBezTo>
                      <a:pt x="7602" y="6431"/>
                      <a:pt x="7548" y="2235"/>
                      <a:pt x="7548" y="223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0"/>
              <p:cNvSpPr/>
              <p:nvPr/>
            </p:nvSpPr>
            <p:spPr>
              <a:xfrm>
                <a:off x="740474" y="3814031"/>
                <a:ext cx="134930" cy="93694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526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55" y="873"/>
                      <a:pt x="109" y="2126"/>
                    </a:cubicBezTo>
                    <a:cubicBezTo>
                      <a:pt x="2153" y="3843"/>
                      <a:pt x="4632" y="4769"/>
                      <a:pt x="7575" y="5259"/>
                    </a:cubicBezTo>
                    <a:cubicBezTo>
                      <a:pt x="7575" y="3543"/>
                      <a:pt x="7548" y="2235"/>
                      <a:pt x="7548" y="223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0"/>
              <p:cNvSpPr/>
              <p:nvPr/>
            </p:nvSpPr>
            <p:spPr>
              <a:xfrm>
                <a:off x="638524" y="3418984"/>
                <a:ext cx="426663" cy="468629"/>
              </a:xfrm>
              <a:custGeom>
                <a:avLst/>
                <a:gdLst/>
                <a:ahLst/>
                <a:cxnLst/>
                <a:rect l="l" t="t" r="r" b="b"/>
                <a:pathLst>
                  <a:path w="23953" h="26309" extrusionOk="0">
                    <a:moveTo>
                      <a:pt x="12001" y="0"/>
                    </a:moveTo>
                    <a:cubicBezTo>
                      <a:pt x="11970" y="0"/>
                      <a:pt x="11940" y="0"/>
                      <a:pt x="11909" y="1"/>
                    </a:cubicBezTo>
                    <a:cubicBezTo>
                      <a:pt x="56" y="219"/>
                      <a:pt x="983" y="13134"/>
                      <a:pt x="983" y="13325"/>
                    </a:cubicBezTo>
                    <a:cubicBezTo>
                      <a:pt x="983" y="13325"/>
                      <a:pt x="922" y="13292"/>
                      <a:pt x="839" y="13292"/>
                    </a:cubicBezTo>
                    <a:cubicBezTo>
                      <a:pt x="550" y="13292"/>
                      <a:pt x="1" y="13705"/>
                      <a:pt x="956" y="17439"/>
                    </a:cubicBezTo>
                    <a:cubicBezTo>
                      <a:pt x="4432" y="24419"/>
                      <a:pt x="9095" y="26309"/>
                      <a:pt x="15579" y="26309"/>
                    </a:cubicBezTo>
                    <a:cubicBezTo>
                      <a:pt x="15904" y="26309"/>
                      <a:pt x="16234" y="26304"/>
                      <a:pt x="16569" y="26295"/>
                    </a:cubicBezTo>
                    <a:cubicBezTo>
                      <a:pt x="23081" y="23298"/>
                      <a:pt x="23953" y="19102"/>
                      <a:pt x="23953" y="11854"/>
                    </a:cubicBezTo>
                    <a:cubicBezTo>
                      <a:pt x="23953" y="4648"/>
                      <a:pt x="17246" y="0"/>
                      <a:pt x="12001" y="0"/>
                    </a:cubicBez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0"/>
              <p:cNvSpPr/>
              <p:nvPr/>
            </p:nvSpPr>
            <p:spPr>
              <a:xfrm>
                <a:off x="575936" y="3943820"/>
                <a:ext cx="331526" cy="657459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6910" extrusionOk="0">
                    <a:moveTo>
                      <a:pt x="5341" y="1"/>
                    </a:moveTo>
                    <a:cubicBezTo>
                      <a:pt x="1671" y="1"/>
                      <a:pt x="1" y="5814"/>
                      <a:pt x="1854" y="13068"/>
                    </a:cubicBezTo>
                    <a:cubicBezTo>
                      <a:pt x="3761" y="20534"/>
                      <a:pt x="6649" y="29199"/>
                      <a:pt x="4606" y="33858"/>
                    </a:cubicBezTo>
                    <a:cubicBezTo>
                      <a:pt x="7630" y="36447"/>
                      <a:pt x="16813" y="36910"/>
                      <a:pt x="16813" y="36910"/>
                    </a:cubicBezTo>
                    <a:lnTo>
                      <a:pt x="18611" y="21515"/>
                    </a:lnTo>
                    <a:lnTo>
                      <a:pt x="16813" y="4539"/>
                    </a:lnTo>
                    <a:cubicBezTo>
                      <a:pt x="16813" y="4539"/>
                      <a:pt x="12889" y="343"/>
                      <a:pt x="5669" y="16"/>
                    </a:cubicBezTo>
                    <a:cubicBezTo>
                      <a:pt x="5558" y="6"/>
                      <a:pt x="5449" y="1"/>
                      <a:pt x="5341" y="1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0"/>
              <p:cNvSpPr/>
              <p:nvPr/>
            </p:nvSpPr>
            <p:spPr>
              <a:xfrm>
                <a:off x="442478" y="4095694"/>
                <a:ext cx="612055" cy="1094703"/>
              </a:xfrm>
              <a:custGeom>
                <a:avLst/>
                <a:gdLst/>
                <a:ahLst/>
                <a:cxnLst/>
                <a:rect l="l" t="t" r="r" b="b"/>
                <a:pathLst>
                  <a:path w="34361" h="61457" extrusionOk="0">
                    <a:moveTo>
                      <a:pt x="25617" y="0"/>
                    </a:moveTo>
                    <a:cubicBezTo>
                      <a:pt x="21659" y="0"/>
                      <a:pt x="17685" y="1789"/>
                      <a:pt x="17685" y="1789"/>
                    </a:cubicBezTo>
                    <a:cubicBezTo>
                      <a:pt x="17685" y="1789"/>
                      <a:pt x="19756" y="4868"/>
                      <a:pt x="19429" y="15958"/>
                    </a:cubicBezTo>
                    <a:cubicBezTo>
                      <a:pt x="19215" y="23887"/>
                      <a:pt x="15660" y="25024"/>
                      <a:pt x="13639" y="25024"/>
                    </a:cubicBezTo>
                    <a:cubicBezTo>
                      <a:pt x="12827" y="25024"/>
                      <a:pt x="12262" y="24840"/>
                      <a:pt x="12262" y="24840"/>
                    </a:cubicBezTo>
                    <a:cubicBezTo>
                      <a:pt x="12262" y="24840"/>
                      <a:pt x="9837" y="27456"/>
                      <a:pt x="5886" y="32116"/>
                    </a:cubicBezTo>
                    <a:cubicBezTo>
                      <a:pt x="1" y="39936"/>
                      <a:pt x="5587" y="52552"/>
                      <a:pt x="7330" y="58056"/>
                    </a:cubicBezTo>
                    <a:cubicBezTo>
                      <a:pt x="10762" y="60665"/>
                      <a:pt x="15362" y="61456"/>
                      <a:pt x="19692" y="61456"/>
                    </a:cubicBezTo>
                    <a:cubicBezTo>
                      <a:pt x="25264" y="61456"/>
                      <a:pt x="30392" y="60147"/>
                      <a:pt x="32017" y="59718"/>
                    </a:cubicBezTo>
                    <a:cubicBezTo>
                      <a:pt x="31254" y="55849"/>
                      <a:pt x="30573" y="34050"/>
                      <a:pt x="30273" y="27565"/>
                    </a:cubicBezTo>
                    <a:cubicBezTo>
                      <a:pt x="30001" y="21080"/>
                      <a:pt x="32998" y="12552"/>
                      <a:pt x="33679" y="9364"/>
                    </a:cubicBezTo>
                    <a:cubicBezTo>
                      <a:pt x="34360" y="6148"/>
                      <a:pt x="31963" y="2851"/>
                      <a:pt x="31963" y="2851"/>
                    </a:cubicBezTo>
                    <a:cubicBezTo>
                      <a:pt x="30470" y="675"/>
                      <a:pt x="28047" y="0"/>
                      <a:pt x="25617" y="0"/>
                    </a:cubicBezTo>
                    <a:close/>
                  </a:path>
                </a:pathLst>
              </a:custGeom>
              <a:solidFill>
                <a:srgbClr val="45B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0"/>
              <p:cNvSpPr/>
              <p:nvPr/>
            </p:nvSpPr>
            <p:spPr>
              <a:xfrm>
                <a:off x="757448" y="3975648"/>
                <a:ext cx="237352" cy="147719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8293" extrusionOk="0">
                    <a:moveTo>
                      <a:pt x="6595" y="0"/>
                    </a:moveTo>
                    <a:cubicBezTo>
                      <a:pt x="5941" y="736"/>
                      <a:pt x="3625" y="872"/>
                      <a:pt x="3625" y="872"/>
                    </a:cubicBezTo>
                    <a:lnTo>
                      <a:pt x="1" y="3542"/>
                    </a:lnTo>
                    <a:lnTo>
                      <a:pt x="1390" y="7684"/>
                    </a:lnTo>
                    <a:cubicBezTo>
                      <a:pt x="1390" y="7684"/>
                      <a:pt x="3267" y="8292"/>
                      <a:pt x="6377" y="8292"/>
                    </a:cubicBezTo>
                    <a:cubicBezTo>
                      <a:pt x="8280" y="8292"/>
                      <a:pt x="10645" y="8064"/>
                      <a:pt x="13325" y="7330"/>
                    </a:cubicBezTo>
                    <a:cubicBezTo>
                      <a:pt x="11963" y="3597"/>
                      <a:pt x="7712" y="818"/>
                      <a:pt x="6595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0"/>
              <p:cNvSpPr/>
              <p:nvPr/>
            </p:nvSpPr>
            <p:spPr>
              <a:xfrm>
                <a:off x="816171" y="4157213"/>
                <a:ext cx="102921" cy="59868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3361" extrusionOk="0">
                    <a:moveTo>
                      <a:pt x="1430" y="0"/>
                    </a:moveTo>
                    <a:cubicBezTo>
                      <a:pt x="491" y="0"/>
                      <a:pt x="1" y="79"/>
                      <a:pt x="1" y="79"/>
                    </a:cubicBezTo>
                    <a:lnTo>
                      <a:pt x="3025" y="3294"/>
                    </a:lnTo>
                    <a:cubicBezTo>
                      <a:pt x="3025" y="3294"/>
                      <a:pt x="3152" y="3361"/>
                      <a:pt x="3364" y="3361"/>
                    </a:cubicBezTo>
                    <a:cubicBezTo>
                      <a:pt x="3869" y="3361"/>
                      <a:pt x="4857" y="2983"/>
                      <a:pt x="5777" y="433"/>
                    </a:cubicBezTo>
                    <a:cubicBezTo>
                      <a:pt x="3873" y="85"/>
                      <a:pt x="2408" y="0"/>
                      <a:pt x="1430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0"/>
              <p:cNvSpPr/>
              <p:nvPr/>
            </p:nvSpPr>
            <p:spPr>
              <a:xfrm>
                <a:off x="757448" y="3511708"/>
                <a:ext cx="652169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36613" h="37833" extrusionOk="0">
                    <a:moveTo>
                      <a:pt x="32924" y="1"/>
                    </a:moveTo>
                    <a:cubicBezTo>
                      <a:pt x="32561" y="1"/>
                      <a:pt x="32187" y="438"/>
                      <a:pt x="32235" y="1280"/>
                    </a:cubicBezTo>
                    <a:cubicBezTo>
                      <a:pt x="32235" y="1280"/>
                      <a:pt x="31959" y="1066"/>
                      <a:pt x="31733" y="1066"/>
                    </a:cubicBezTo>
                    <a:cubicBezTo>
                      <a:pt x="31563" y="1066"/>
                      <a:pt x="31422" y="1186"/>
                      <a:pt x="31445" y="1607"/>
                    </a:cubicBezTo>
                    <a:cubicBezTo>
                      <a:pt x="31717" y="4958"/>
                      <a:pt x="31118" y="9481"/>
                      <a:pt x="31118" y="9481"/>
                    </a:cubicBezTo>
                    <a:cubicBezTo>
                      <a:pt x="31118" y="9481"/>
                      <a:pt x="30602" y="6678"/>
                      <a:pt x="29942" y="6678"/>
                    </a:cubicBezTo>
                    <a:cubicBezTo>
                      <a:pt x="29908" y="6678"/>
                      <a:pt x="29873" y="6686"/>
                      <a:pt x="29837" y="6702"/>
                    </a:cubicBezTo>
                    <a:cubicBezTo>
                      <a:pt x="28611" y="7029"/>
                      <a:pt x="29647" y="8065"/>
                      <a:pt x="29837" y="12751"/>
                    </a:cubicBezTo>
                    <a:cubicBezTo>
                      <a:pt x="19861" y="26744"/>
                      <a:pt x="11079" y="28805"/>
                      <a:pt x="6770" y="28805"/>
                    </a:cubicBezTo>
                    <a:cubicBezTo>
                      <a:pt x="4971" y="28805"/>
                      <a:pt x="3952" y="28446"/>
                      <a:pt x="3952" y="28446"/>
                    </a:cubicBezTo>
                    <a:lnTo>
                      <a:pt x="1" y="37165"/>
                    </a:lnTo>
                    <a:cubicBezTo>
                      <a:pt x="1" y="37165"/>
                      <a:pt x="1797" y="37833"/>
                      <a:pt x="4757" y="37833"/>
                    </a:cubicBezTo>
                    <a:cubicBezTo>
                      <a:pt x="7686" y="37833"/>
                      <a:pt x="11755" y="37179"/>
                      <a:pt x="16350" y="34577"/>
                    </a:cubicBezTo>
                    <a:cubicBezTo>
                      <a:pt x="25587" y="29345"/>
                      <a:pt x="35968" y="13078"/>
                      <a:pt x="36295" y="9154"/>
                    </a:cubicBezTo>
                    <a:cubicBezTo>
                      <a:pt x="36612" y="5320"/>
                      <a:pt x="35698" y="2307"/>
                      <a:pt x="35071" y="2307"/>
                    </a:cubicBezTo>
                    <a:cubicBezTo>
                      <a:pt x="35052" y="2307"/>
                      <a:pt x="35033" y="2310"/>
                      <a:pt x="35014" y="2315"/>
                    </a:cubicBezTo>
                    <a:cubicBezTo>
                      <a:pt x="34878" y="1389"/>
                      <a:pt x="34497" y="762"/>
                      <a:pt x="33516" y="626"/>
                    </a:cubicBezTo>
                    <a:cubicBezTo>
                      <a:pt x="33416" y="205"/>
                      <a:pt x="33173" y="1"/>
                      <a:pt x="32924" y="1"/>
                    </a:cubicBez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0"/>
              <p:cNvSpPr/>
              <p:nvPr/>
            </p:nvSpPr>
            <p:spPr>
              <a:xfrm>
                <a:off x="588564" y="3975648"/>
                <a:ext cx="287832" cy="242588"/>
              </a:xfrm>
              <a:custGeom>
                <a:avLst/>
                <a:gdLst/>
                <a:ahLst/>
                <a:cxnLst/>
                <a:rect l="l" t="t" r="r" b="b"/>
                <a:pathLst>
                  <a:path w="16159" h="13619" extrusionOk="0">
                    <a:moveTo>
                      <a:pt x="5940" y="0"/>
                    </a:moveTo>
                    <a:cubicBezTo>
                      <a:pt x="5940" y="0"/>
                      <a:pt x="0" y="1962"/>
                      <a:pt x="4851" y="8311"/>
                    </a:cubicBezTo>
                    <a:cubicBezTo>
                      <a:pt x="8438" y="13007"/>
                      <a:pt x="12905" y="13618"/>
                      <a:pt x="14988" y="13618"/>
                    </a:cubicBezTo>
                    <a:cubicBezTo>
                      <a:pt x="15721" y="13618"/>
                      <a:pt x="16158" y="13542"/>
                      <a:pt x="16158" y="13542"/>
                    </a:cubicBezTo>
                    <a:cubicBezTo>
                      <a:pt x="16158" y="13542"/>
                      <a:pt x="11908" y="10463"/>
                      <a:pt x="16104" y="2316"/>
                    </a:cubicBezTo>
                    <a:cubicBezTo>
                      <a:pt x="12562" y="1962"/>
                      <a:pt x="5940" y="0"/>
                      <a:pt x="5940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0"/>
              <p:cNvSpPr/>
              <p:nvPr/>
            </p:nvSpPr>
            <p:spPr>
              <a:xfrm>
                <a:off x="594388" y="3362292"/>
                <a:ext cx="542159" cy="320269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17980" extrusionOk="0">
                    <a:moveTo>
                      <a:pt x="13380" y="0"/>
                    </a:moveTo>
                    <a:cubicBezTo>
                      <a:pt x="8317" y="0"/>
                      <a:pt x="1606" y="2593"/>
                      <a:pt x="300" y="12121"/>
                    </a:cubicBezTo>
                    <a:cubicBezTo>
                      <a:pt x="0" y="14900"/>
                      <a:pt x="1771" y="17979"/>
                      <a:pt x="1771" y="17979"/>
                    </a:cubicBezTo>
                    <a:lnTo>
                      <a:pt x="3679" y="17734"/>
                    </a:lnTo>
                    <a:cubicBezTo>
                      <a:pt x="3679" y="17734"/>
                      <a:pt x="4878" y="13075"/>
                      <a:pt x="9156" y="11767"/>
                    </a:cubicBezTo>
                    <a:cubicBezTo>
                      <a:pt x="13434" y="10486"/>
                      <a:pt x="19292" y="10132"/>
                      <a:pt x="19483" y="4819"/>
                    </a:cubicBezTo>
                    <a:cubicBezTo>
                      <a:pt x="20218" y="7734"/>
                      <a:pt x="22562" y="8306"/>
                      <a:pt x="24333" y="9751"/>
                    </a:cubicBezTo>
                    <a:cubicBezTo>
                      <a:pt x="26131" y="11195"/>
                      <a:pt x="26431" y="14274"/>
                      <a:pt x="26431" y="14274"/>
                    </a:cubicBezTo>
                    <a:cubicBezTo>
                      <a:pt x="26431" y="14274"/>
                      <a:pt x="30436" y="2830"/>
                      <a:pt x="19047" y="1603"/>
                    </a:cubicBezTo>
                    <a:cubicBezTo>
                      <a:pt x="18403" y="768"/>
                      <a:pt x="16136" y="0"/>
                      <a:pt x="13380" y="0"/>
                    </a:cubicBezTo>
                    <a:close/>
                  </a:path>
                </a:pathLst>
              </a:custGeom>
              <a:solidFill>
                <a:srgbClr val="F4A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0"/>
              <p:cNvSpPr/>
              <p:nvPr/>
            </p:nvSpPr>
            <p:spPr>
              <a:xfrm>
                <a:off x="475482" y="3566530"/>
                <a:ext cx="157765" cy="158228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8883" extrusionOk="0">
                    <a:moveTo>
                      <a:pt x="4415" y="0"/>
                    </a:moveTo>
                    <a:cubicBezTo>
                      <a:pt x="1962" y="0"/>
                      <a:pt x="1" y="1989"/>
                      <a:pt x="1" y="4442"/>
                    </a:cubicBezTo>
                    <a:cubicBezTo>
                      <a:pt x="1" y="6894"/>
                      <a:pt x="1962" y="8883"/>
                      <a:pt x="4415" y="8883"/>
                    </a:cubicBezTo>
                    <a:cubicBezTo>
                      <a:pt x="6867" y="8883"/>
                      <a:pt x="8856" y="6894"/>
                      <a:pt x="8856" y="4442"/>
                    </a:cubicBezTo>
                    <a:cubicBezTo>
                      <a:pt x="8856" y="1989"/>
                      <a:pt x="6867" y="0"/>
                      <a:pt x="4415" y="0"/>
                    </a:cubicBezTo>
                    <a:close/>
                  </a:path>
                </a:pathLst>
              </a:custGeom>
              <a:solidFill>
                <a:srgbClr val="F4A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0"/>
              <p:cNvSpPr/>
              <p:nvPr/>
            </p:nvSpPr>
            <p:spPr>
              <a:xfrm>
                <a:off x="607978" y="3641746"/>
                <a:ext cx="108247" cy="10824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6077" extrusionOk="0">
                    <a:moveTo>
                      <a:pt x="3025" y="1"/>
                    </a:moveTo>
                    <a:cubicBezTo>
                      <a:pt x="1363" y="1"/>
                      <a:pt x="0" y="1363"/>
                      <a:pt x="0" y="3052"/>
                    </a:cubicBezTo>
                    <a:cubicBezTo>
                      <a:pt x="0" y="4714"/>
                      <a:pt x="1363" y="6077"/>
                      <a:pt x="3025" y="6077"/>
                    </a:cubicBezTo>
                    <a:cubicBezTo>
                      <a:pt x="4714" y="6077"/>
                      <a:pt x="6077" y="4714"/>
                      <a:pt x="6077" y="3052"/>
                    </a:cubicBezTo>
                    <a:cubicBezTo>
                      <a:pt x="6077" y="1363"/>
                      <a:pt x="4714" y="1"/>
                      <a:pt x="3025" y="1"/>
                    </a:cubicBez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0"/>
              <p:cNvSpPr/>
              <p:nvPr/>
            </p:nvSpPr>
            <p:spPr>
              <a:xfrm>
                <a:off x="754545" y="3603417"/>
                <a:ext cx="154844" cy="154345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8665" extrusionOk="0">
                    <a:moveTo>
                      <a:pt x="4333" y="490"/>
                    </a:moveTo>
                    <a:cubicBezTo>
                      <a:pt x="6458" y="490"/>
                      <a:pt x="8175" y="2207"/>
                      <a:pt x="8175" y="4332"/>
                    </a:cubicBezTo>
                    <a:cubicBezTo>
                      <a:pt x="8175" y="6431"/>
                      <a:pt x="6458" y="8147"/>
                      <a:pt x="4333" y="8147"/>
                    </a:cubicBezTo>
                    <a:cubicBezTo>
                      <a:pt x="2235" y="8147"/>
                      <a:pt x="518" y="6431"/>
                      <a:pt x="518" y="4332"/>
                    </a:cubicBezTo>
                    <a:cubicBezTo>
                      <a:pt x="518" y="2207"/>
                      <a:pt x="2235" y="490"/>
                      <a:pt x="4333" y="490"/>
                    </a:cubicBezTo>
                    <a:close/>
                    <a:moveTo>
                      <a:pt x="4333" y="0"/>
                    </a:moveTo>
                    <a:cubicBezTo>
                      <a:pt x="2316" y="0"/>
                      <a:pt x="627" y="1362"/>
                      <a:pt x="136" y="3215"/>
                    </a:cubicBezTo>
                    <a:cubicBezTo>
                      <a:pt x="109" y="3379"/>
                      <a:pt x="55" y="3542"/>
                      <a:pt x="55" y="3733"/>
                    </a:cubicBezTo>
                    <a:cubicBezTo>
                      <a:pt x="0" y="3924"/>
                      <a:pt x="0" y="4114"/>
                      <a:pt x="0" y="4332"/>
                    </a:cubicBezTo>
                    <a:cubicBezTo>
                      <a:pt x="0" y="6730"/>
                      <a:pt x="1935" y="8665"/>
                      <a:pt x="4333" y="8665"/>
                    </a:cubicBezTo>
                    <a:cubicBezTo>
                      <a:pt x="6730" y="8665"/>
                      <a:pt x="8692" y="6730"/>
                      <a:pt x="8692" y="4332"/>
                    </a:cubicBezTo>
                    <a:cubicBezTo>
                      <a:pt x="8692" y="4142"/>
                      <a:pt x="8665" y="3978"/>
                      <a:pt x="8638" y="3815"/>
                    </a:cubicBezTo>
                    <a:cubicBezTo>
                      <a:pt x="8638" y="3624"/>
                      <a:pt x="8583" y="3433"/>
                      <a:pt x="8556" y="3243"/>
                    </a:cubicBezTo>
                    <a:cubicBezTo>
                      <a:pt x="8066" y="1390"/>
                      <a:pt x="6349" y="0"/>
                      <a:pt x="4333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0"/>
              <p:cNvSpPr/>
              <p:nvPr/>
            </p:nvSpPr>
            <p:spPr>
              <a:xfrm>
                <a:off x="664759" y="3632894"/>
                <a:ext cx="97577" cy="37513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106" extrusionOk="0">
                    <a:moveTo>
                      <a:pt x="314" y="0"/>
                    </a:moveTo>
                    <a:cubicBezTo>
                      <a:pt x="202" y="0"/>
                      <a:pt x="100" y="57"/>
                      <a:pt x="55" y="171"/>
                    </a:cubicBezTo>
                    <a:cubicBezTo>
                      <a:pt x="0" y="307"/>
                      <a:pt x="82" y="443"/>
                      <a:pt x="218" y="498"/>
                    </a:cubicBezTo>
                    <a:lnTo>
                      <a:pt x="5123" y="2078"/>
                    </a:lnTo>
                    <a:cubicBezTo>
                      <a:pt x="5150" y="2078"/>
                      <a:pt x="5177" y="2105"/>
                      <a:pt x="5205" y="2105"/>
                    </a:cubicBezTo>
                    <a:cubicBezTo>
                      <a:pt x="5314" y="2105"/>
                      <a:pt x="5423" y="2023"/>
                      <a:pt x="5450" y="1914"/>
                    </a:cubicBezTo>
                    <a:cubicBezTo>
                      <a:pt x="5477" y="1805"/>
                      <a:pt x="5423" y="1642"/>
                      <a:pt x="5286" y="1615"/>
                    </a:cubicBezTo>
                    <a:lnTo>
                      <a:pt x="382" y="7"/>
                    </a:lnTo>
                    <a:cubicBezTo>
                      <a:pt x="359" y="3"/>
                      <a:pt x="336" y="0"/>
                      <a:pt x="314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0"/>
              <p:cNvSpPr/>
              <p:nvPr/>
            </p:nvSpPr>
            <p:spPr>
              <a:xfrm>
                <a:off x="855978" y="3767438"/>
                <a:ext cx="106305" cy="68097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3823" extrusionOk="0">
                    <a:moveTo>
                      <a:pt x="5913" y="1"/>
                    </a:moveTo>
                    <a:cubicBezTo>
                      <a:pt x="5586" y="382"/>
                      <a:pt x="5177" y="628"/>
                      <a:pt x="4741" y="845"/>
                    </a:cubicBezTo>
                    <a:cubicBezTo>
                      <a:pt x="4186" y="1111"/>
                      <a:pt x="3589" y="1291"/>
                      <a:pt x="2987" y="1291"/>
                    </a:cubicBezTo>
                    <a:cubicBezTo>
                      <a:pt x="2908" y="1291"/>
                      <a:pt x="2830" y="1288"/>
                      <a:pt x="2752" y="1281"/>
                    </a:cubicBezTo>
                    <a:cubicBezTo>
                      <a:pt x="1771" y="1200"/>
                      <a:pt x="926" y="628"/>
                      <a:pt x="164" y="55"/>
                    </a:cubicBezTo>
                    <a:lnTo>
                      <a:pt x="136" y="55"/>
                    </a:lnTo>
                    <a:cubicBezTo>
                      <a:pt x="27" y="600"/>
                      <a:pt x="0" y="1172"/>
                      <a:pt x="136" y="1717"/>
                    </a:cubicBezTo>
                    <a:cubicBezTo>
                      <a:pt x="273" y="2235"/>
                      <a:pt x="545" y="2753"/>
                      <a:pt x="954" y="3134"/>
                    </a:cubicBezTo>
                    <a:cubicBezTo>
                      <a:pt x="1449" y="3580"/>
                      <a:pt x="2146" y="3823"/>
                      <a:pt x="2821" y="3823"/>
                    </a:cubicBezTo>
                    <a:cubicBezTo>
                      <a:pt x="2889" y="3823"/>
                      <a:pt x="2957" y="3821"/>
                      <a:pt x="3025" y="3816"/>
                    </a:cubicBezTo>
                    <a:cubicBezTo>
                      <a:pt x="3788" y="3734"/>
                      <a:pt x="4496" y="3352"/>
                      <a:pt x="5014" y="2807"/>
                    </a:cubicBezTo>
                    <a:cubicBezTo>
                      <a:pt x="5531" y="2262"/>
                      <a:pt x="5831" y="1527"/>
                      <a:pt x="5940" y="791"/>
                    </a:cubicBezTo>
                    <a:cubicBezTo>
                      <a:pt x="5967" y="519"/>
                      <a:pt x="5967" y="246"/>
                      <a:pt x="5913" y="1"/>
                    </a:cubicBezTo>
                    <a:close/>
                  </a:path>
                </a:pathLst>
              </a:custGeom>
              <a:solidFill>
                <a:srgbClr val="F5A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0"/>
              <p:cNvSpPr/>
              <p:nvPr/>
            </p:nvSpPr>
            <p:spPr>
              <a:xfrm>
                <a:off x="873433" y="3806764"/>
                <a:ext cx="78660" cy="28767"/>
              </a:xfrm>
              <a:custGeom>
                <a:avLst/>
                <a:gdLst/>
                <a:ahLst/>
                <a:cxnLst/>
                <a:rect l="l" t="t" r="r" b="b"/>
                <a:pathLst>
                  <a:path w="4416" h="1615" extrusionOk="0">
                    <a:moveTo>
                      <a:pt x="3487" y="1"/>
                    </a:moveTo>
                    <a:cubicBezTo>
                      <a:pt x="2269" y="1"/>
                      <a:pt x="1063" y="329"/>
                      <a:pt x="1" y="926"/>
                    </a:cubicBezTo>
                    <a:cubicBezTo>
                      <a:pt x="496" y="1372"/>
                      <a:pt x="1171" y="1615"/>
                      <a:pt x="1842" y="1615"/>
                    </a:cubicBezTo>
                    <a:cubicBezTo>
                      <a:pt x="1909" y="1615"/>
                      <a:pt x="1977" y="1613"/>
                      <a:pt x="2045" y="1608"/>
                    </a:cubicBezTo>
                    <a:cubicBezTo>
                      <a:pt x="2808" y="1526"/>
                      <a:pt x="3516" y="1144"/>
                      <a:pt x="4034" y="599"/>
                    </a:cubicBezTo>
                    <a:cubicBezTo>
                      <a:pt x="4170" y="436"/>
                      <a:pt x="4306" y="245"/>
                      <a:pt x="4415" y="54"/>
                    </a:cubicBezTo>
                    <a:lnTo>
                      <a:pt x="4333" y="54"/>
                    </a:lnTo>
                    <a:cubicBezTo>
                      <a:pt x="4052" y="19"/>
                      <a:pt x="3769" y="1"/>
                      <a:pt x="3487" y="1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0"/>
              <p:cNvSpPr/>
              <p:nvPr/>
            </p:nvSpPr>
            <p:spPr>
              <a:xfrm>
                <a:off x="822974" y="3657758"/>
                <a:ext cx="17492" cy="45653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563" extrusionOk="0">
                    <a:moveTo>
                      <a:pt x="491" y="1"/>
                    </a:moveTo>
                    <a:cubicBezTo>
                      <a:pt x="218" y="1"/>
                      <a:pt x="0" y="573"/>
                      <a:pt x="0" y="1281"/>
                    </a:cubicBezTo>
                    <a:cubicBezTo>
                      <a:pt x="0" y="1990"/>
                      <a:pt x="218" y="2562"/>
                      <a:pt x="491" y="2562"/>
                    </a:cubicBezTo>
                    <a:cubicBezTo>
                      <a:pt x="763" y="2562"/>
                      <a:pt x="981" y="1990"/>
                      <a:pt x="981" y="1281"/>
                    </a:cubicBezTo>
                    <a:cubicBezTo>
                      <a:pt x="981" y="573"/>
                      <a:pt x="763" y="1"/>
                      <a:pt x="491" y="1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0"/>
              <p:cNvSpPr/>
              <p:nvPr/>
            </p:nvSpPr>
            <p:spPr>
              <a:xfrm>
                <a:off x="990879" y="3623311"/>
                <a:ext cx="17492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562" extrusionOk="0">
                    <a:moveTo>
                      <a:pt x="491" y="0"/>
                    </a:moveTo>
                    <a:cubicBezTo>
                      <a:pt x="219" y="0"/>
                      <a:pt x="1" y="572"/>
                      <a:pt x="1" y="1281"/>
                    </a:cubicBezTo>
                    <a:cubicBezTo>
                      <a:pt x="1" y="1989"/>
                      <a:pt x="219" y="2561"/>
                      <a:pt x="491" y="2561"/>
                    </a:cubicBezTo>
                    <a:cubicBezTo>
                      <a:pt x="764" y="2561"/>
                      <a:pt x="982" y="1989"/>
                      <a:pt x="982" y="1281"/>
                    </a:cubicBezTo>
                    <a:cubicBezTo>
                      <a:pt x="982" y="572"/>
                      <a:pt x="764" y="0"/>
                      <a:pt x="491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0"/>
              <p:cNvSpPr/>
              <p:nvPr/>
            </p:nvSpPr>
            <p:spPr>
              <a:xfrm>
                <a:off x="910818" y="3658257"/>
                <a:ext cx="31564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4473" extrusionOk="0">
                    <a:moveTo>
                      <a:pt x="300" y="0"/>
                    </a:moveTo>
                    <a:cubicBezTo>
                      <a:pt x="300" y="0"/>
                      <a:pt x="1172" y="3624"/>
                      <a:pt x="1226" y="3869"/>
                    </a:cubicBezTo>
                    <a:cubicBezTo>
                      <a:pt x="1253" y="4114"/>
                      <a:pt x="0" y="4469"/>
                      <a:pt x="0" y="4469"/>
                    </a:cubicBezTo>
                    <a:cubicBezTo>
                      <a:pt x="0" y="4469"/>
                      <a:pt x="109" y="4473"/>
                      <a:pt x="270" y="4473"/>
                    </a:cubicBezTo>
                    <a:cubicBezTo>
                      <a:pt x="715" y="4473"/>
                      <a:pt x="1562" y="4443"/>
                      <a:pt x="1662" y="4223"/>
                    </a:cubicBezTo>
                    <a:cubicBezTo>
                      <a:pt x="1771" y="3896"/>
                      <a:pt x="300" y="0"/>
                      <a:pt x="300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0"/>
              <p:cNvSpPr/>
              <p:nvPr/>
            </p:nvSpPr>
            <p:spPr>
              <a:xfrm>
                <a:off x="927792" y="3574296"/>
                <a:ext cx="154363" cy="154345"/>
              </a:xfrm>
              <a:custGeom>
                <a:avLst/>
                <a:gdLst/>
                <a:ahLst/>
                <a:cxnLst/>
                <a:rect l="l" t="t" r="r" b="b"/>
                <a:pathLst>
                  <a:path w="8666" h="8665" extrusionOk="0">
                    <a:moveTo>
                      <a:pt x="4333" y="518"/>
                    </a:moveTo>
                    <a:cubicBezTo>
                      <a:pt x="6431" y="518"/>
                      <a:pt x="8148" y="2234"/>
                      <a:pt x="8148" y="4333"/>
                    </a:cubicBezTo>
                    <a:cubicBezTo>
                      <a:pt x="8148" y="6458"/>
                      <a:pt x="6431" y="8175"/>
                      <a:pt x="4333" y="8175"/>
                    </a:cubicBezTo>
                    <a:cubicBezTo>
                      <a:pt x="2208" y="8175"/>
                      <a:pt x="491" y="6458"/>
                      <a:pt x="491" y="4333"/>
                    </a:cubicBezTo>
                    <a:cubicBezTo>
                      <a:pt x="491" y="2234"/>
                      <a:pt x="2208" y="518"/>
                      <a:pt x="4333" y="518"/>
                    </a:cubicBezTo>
                    <a:close/>
                    <a:moveTo>
                      <a:pt x="4333" y="0"/>
                    </a:moveTo>
                    <a:cubicBezTo>
                      <a:pt x="2317" y="0"/>
                      <a:pt x="627" y="1390"/>
                      <a:pt x="137" y="3243"/>
                    </a:cubicBezTo>
                    <a:cubicBezTo>
                      <a:pt x="82" y="3406"/>
                      <a:pt x="55" y="3570"/>
                      <a:pt x="28" y="3733"/>
                    </a:cubicBezTo>
                    <a:cubicBezTo>
                      <a:pt x="1" y="3924"/>
                      <a:pt x="1" y="4142"/>
                      <a:pt x="1" y="4333"/>
                    </a:cubicBezTo>
                    <a:cubicBezTo>
                      <a:pt x="1" y="6730"/>
                      <a:pt x="1935" y="8665"/>
                      <a:pt x="4333" y="8665"/>
                    </a:cubicBezTo>
                    <a:cubicBezTo>
                      <a:pt x="6731" y="8665"/>
                      <a:pt x="8666" y="6730"/>
                      <a:pt x="8666" y="4333"/>
                    </a:cubicBezTo>
                    <a:cubicBezTo>
                      <a:pt x="8666" y="4169"/>
                      <a:pt x="8666" y="4006"/>
                      <a:pt x="8638" y="3815"/>
                    </a:cubicBezTo>
                    <a:cubicBezTo>
                      <a:pt x="8611" y="3624"/>
                      <a:pt x="8584" y="3433"/>
                      <a:pt x="8529" y="3270"/>
                    </a:cubicBezTo>
                    <a:cubicBezTo>
                      <a:pt x="8066" y="1390"/>
                      <a:pt x="6350" y="0"/>
                      <a:pt x="4333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0"/>
              <p:cNvSpPr/>
              <p:nvPr/>
            </p:nvSpPr>
            <p:spPr>
              <a:xfrm>
                <a:off x="901111" y="3656796"/>
                <a:ext cx="36890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845" extrusionOk="0">
                    <a:moveTo>
                      <a:pt x="1036" y="0"/>
                    </a:moveTo>
                    <a:cubicBezTo>
                      <a:pt x="981" y="0"/>
                      <a:pt x="927" y="0"/>
                      <a:pt x="872" y="28"/>
                    </a:cubicBezTo>
                    <a:cubicBezTo>
                      <a:pt x="354" y="109"/>
                      <a:pt x="27" y="518"/>
                      <a:pt x="0" y="518"/>
                    </a:cubicBezTo>
                    <a:lnTo>
                      <a:pt x="382" y="845"/>
                    </a:lnTo>
                    <a:cubicBezTo>
                      <a:pt x="382" y="845"/>
                      <a:pt x="600" y="600"/>
                      <a:pt x="899" y="518"/>
                    </a:cubicBezTo>
                    <a:cubicBezTo>
                      <a:pt x="954" y="491"/>
                      <a:pt x="1008" y="491"/>
                      <a:pt x="1063" y="491"/>
                    </a:cubicBezTo>
                    <a:cubicBezTo>
                      <a:pt x="1145" y="491"/>
                      <a:pt x="1199" y="491"/>
                      <a:pt x="1281" y="518"/>
                    </a:cubicBezTo>
                    <a:cubicBezTo>
                      <a:pt x="1444" y="572"/>
                      <a:pt x="1580" y="654"/>
                      <a:pt x="1717" y="818"/>
                    </a:cubicBezTo>
                    <a:lnTo>
                      <a:pt x="2071" y="463"/>
                    </a:lnTo>
                    <a:cubicBezTo>
                      <a:pt x="1826" y="191"/>
                      <a:pt x="1526" y="55"/>
                      <a:pt x="1254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4" name="Google Shape;1034;p20"/>
          <p:cNvSpPr/>
          <p:nvPr/>
        </p:nvSpPr>
        <p:spPr>
          <a:xfrm>
            <a:off x="1297010" y="1960900"/>
            <a:ext cx="2364213" cy="1576200"/>
          </a:xfrm>
          <a:prstGeom prst="wedgeRoundRectCallout">
            <a:avLst>
              <a:gd name="adj1" fmla="val 48664"/>
              <a:gd name="adj2" fmla="val 76855"/>
              <a:gd name="adj3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0"/>
          <p:cNvSpPr txBox="1"/>
          <p:nvPr/>
        </p:nvSpPr>
        <p:spPr>
          <a:xfrm>
            <a:off x="1364117" y="2276745"/>
            <a:ext cx="2412131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A. is a multi-</a:t>
            </a:r>
            <a:r>
              <a:rPr lang="en-US" b="1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storey</a:t>
            </a: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home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B. is on high posts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C. always faces a field </a:t>
            </a:r>
          </a:p>
        </p:txBody>
      </p:sp>
      <p:sp>
        <p:nvSpPr>
          <p:cNvPr id="1038" name="Google Shape;1038;p20"/>
          <p:cNvSpPr/>
          <p:nvPr/>
        </p:nvSpPr>
        <p:spPr>
          <a:xfrm flipH="1">
            <a:off x="5704024" y="1960900"/>
            <a:ext cx="3058975" cy="1576200"/>
          </a:xfrm>
          <a:prstGeom prst="wedgeRoundRectCallout">
            <a:avLst>
              <a:gd name="adj1" fmla="val 48664"/>
              <a:gd name="adj2" fmla="val 76855"/>
              <a:gd name="adj3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Tom: </a:t>
            </a: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Oh … </a:t>
            </a:r>
            <a:r>
              <a:rPr lang="en-US" b="1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I once saw a bamboo house on high posts</a:t>
            </a: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 in a travel brochure. Do you live in a home like that? </a:t>
            </a:r>
          </a:p>
          <a:p>
            <a:r>
              <a:rPr lang="en-US" b="1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Lai: Yes, we call it a “stilt house”. </a:t>
            </a: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Our house overlooks terraced fields.</a:t>
            </a:r>
            <a:endParaRPr b="1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42" name="Google Shape;1042;p20"/>
          <p:cNvSpPr/>
          <p:nvPr/>
        </p:nvSpPr>
        <p:spPr>
          <a:xfrm>
            <a:off x="2296160" y="1384825"/>
            <a:ext cx="5337387" cy="42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Question 2. A “stilt house” </a:t>
            </a:r>
            <a:r>
              <a:rPr lang="en-US" sz="2100" dirty="0">
                <a:solidFill>
                  <a:schemeClr val="lt1"/>
                </a:solidFill>
                <a:latin typeface="+mn-lt"/>
                <a:ea typeface="Archivo Black"/>
                <a:cs typeface="Archivo Black"/>
                <a:sym typeface="Archivo Black"/>
              </a:rPr>
              <a:t>______</a:t>
            </a:r>
            <a:r>
              <a:rPr lang="en-US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. 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3BB075E0-CFA4-F25F-E0ED-0933696A53CB}"/>
              </a:ext>
            </a:extLst>
          </p:cNvPr>
          <p:cNvSpPr txBox="1">
            <a:spLocks/>
          </p:cNvSpPr>
          <p:nvPr/>
        </p:nvSpPr>
        <p:spPr>
          <a:xfrm>
            <a:off x="818943" y="568137"/>
            <a:ext cx="7600310" cy="39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b="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</a:rPr>
              <a:t>Ex 2 (p 41). Read the conversation again and circle the best answers.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CEF9F47-6D41-03B3-EAC4-E32B9950C653}"/>
              </a:ext>
            </a:extLst>
          </p:cNvPr>
          <p:cNvSpPr/>
          <p:nvPr/>
        </p:nvSpPr>
        <p:spPr>
          <a:xfrm>
            <a:off x="1377663" y="2619765"/>
            <a:ext cx="237940" cy="2170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58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0"/>
          <p:cNvGrpSpPr/>
          <p:nvPr/>
        </p:nvGrpSpPr>
        <p:grpSpPr>
          <a:xfrm>
            <a:off x="3546729" y="3294503"/>
            <a:ext cx="2050523" cy="1895893"/>
            <a:chOff x="323091" y="3294503"/>
            <a:chExt cx="2050523" cy="1895893"/>
          </a:xfrm>
        </p:grpSpPr>
        <p:grpSp>
          <p:nvGrpSpPr>
            <p:cNvPr id="990" name="Google Shape;990;p20"/>
            <p:cNvGrpSpPr/>
            <p:nvPr/>
          </p:nvGrpSpPr>
          <p:grpSpPr>
            <a:xfrm>
              <a:off x="1304406" y="3294503"/>
              <a:ext cx="1069208" cy="1872587"/>
              <a:chOff x="1304406" y="3294503"/>
              <a:chExt cx="1069208" cy="1872587"/>
            </a:xfrm>
          </p:grpSpPr>
          <p:sp>
            <p:nvSpPr>
              <p:cNvPr id="991" name="Google Shape;991;p20"/>
              <p:cNvSpPr/>
              <p:nvPr/>
            </p:nvSpPr>
            <p:spPr>
              <a:xfrm>
                <a:off x="1916872" y="3786371"/>
                <a:ext cx="208228" cy="210651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1826" extrusionOk="0">
                    <a:moveTo>
                      <a:pt x="11690" y="0"/>
                    </a:moveTo>
                    <a:cubicBezTo>
                      <a:pt x="11689" y="1"/>
                      <a:pt x="6649" y="872"/>
                      <a:pt x="3161" y="1308"/>
                    </a:cubicBezTo>
                    <a:cubicBezTo>
                      <a:pt x="2507" y="6785"/>
                      <a:pt x="0" y="8856"/>
                      <a:pt x="0" y="8856"/>
                    </a:cubicBezTo>
                    <a:cubicBezTo>
                      <a:pt x="0" y="8856"/>
                      <a:pt x="3053" y="11825"/>
                      <a:pt x="6874" y="11825"/>
                    </a:cubicBezTo>
                    <a:cubicBezTo>
                      <a:pt x="7937" y="11825"/>
                      <a:pt x="9059" y="11596"/>
                      <a:pt x="10191" y="11009"/>
                    </a:cubicBezTo>
                    <a:cubicBezTo>
                      <a:pt x="8093" y="6731"/>
                      <a:pt x="11690" y="1"/>
                      <a:pt x="11690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0"/>
              <p:cNvSpPr/>
              <p:nvPr/>
            </p:nvSpPr>
            <p:spPr>
              <a:xfrm>
                <a:off x="1962005" y="3786371"/>
                <a:ext cx="163091" cy="76701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4306" extrusionOk="0">
                    <a:moveTo>
                      <a:pt x="9156" y="0"/>
                    </a:moveTo>
                    <a:cubicBezTo>
                      <a:pt x="9155" y="1"/>
                      <a:pt x="4115" y="872"/>
                      <a:pt x="627" y="1308"/>
                    </a:cubicBezTo>
                    <a:cubicBezTo>
                      <a:pt x="491" y="2453"/>
                      <a:pt x="273" y="3434"/>
                      <a:pt x="0" y="4306"/>
                    </a:cubicBezTo>
                    <a:cubicBezTo>
                      <a:pt x="899" y="4197"/>
                      <a:pt x="4769" y="3761"/>
                      <a:pt x="8120" y="2371"/>
                    </a:cubicBezTo>
                    <a:cubicBezTo>
                      <a:pt x="8638" y="954"/>
                      <a:pt x="9156" y="1"/>
                      <a:pt x="9156" y="0"/>
                    </a:cubicBezTo>
                    <a:close/>
                  </a:path>
                </a:pathLst>
              </a:custGeom>
              <a:solidFill>
                <a:srgbClr val="C16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0"/>
              <p:cNvSpPr/>
              <p:nvPr/>
            </p:nvSpPr>
            <p:spPr>
              <a:xfrm>
                <a:off x="1793104" y="3409776"/>
                <a:ext cx="440236" cy="433432"/>
              </a:xfrm>
              <a:custGeom>
                <a:avLst/>
                <a:gdLst/>
                <a:ahLst/>
                <a:cxnLst/>
                <a:rect l="l" t="t" r="r" b="b"/>
                <a:pathLst>
                  <a:path w="24715" h="24333" extrusionOk="0">
                    <a:moveTo>
                      <a:pt x="14365" y="246"/>
                    </a:moveTo>
                    <a:cubicBezTo>
                      <a:pt x="14147" y="246"/>
                      <a:pt x="13928" y="255"/>
                      <a:pt x="13707" y="273"/>
                    </a:cubicBezTo>
                    <a:cubicBezTo>
                      <a:pt x="13107" y="327"/>
                      <a:pt x="3652" y="0"/>
                      <a:pt x="1827" y="9564"/>
                    </a:cubicBezTo>
                    <a:cubicBezTo>
                      <a:pt x="1" y="19128"/>
                      <a:pt x="8938" y="24332"/>
                      <a:pt x="8938" y="24332"/>
                    </a:cubicBezTo>
                    <a:cubicBezTo>
                      <a:pt x="8938" y="24332"/>
                      <a:pt x="18094" y="23842"/>
                      <a:pt x="21500" y="20082"/>
                    </a:cubicBezTo>
                    <a:cubicBezTo>
                      <a:pt x="21500" y="20082"/>
                      <a:pt x="24715" y="16267"/>
                      <a:pt x="23571" y="10000"/>
                    </a:cubicBezTo>
                    <a:cubicBezTo>
                      <a:pt x="22505" y="3995"/>
                      <a:pt x="18884" y="246"/>
                      <a:pt x="14365" y="246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0"/>
              <p:cNvSpPr/>
              <p:nvPr/>
            </p:nvSpPr>
            <p:spPr>
              <a:xfrm>
                <a:off x="2211448" y="4724563"/>
                <a:ext cx="140826" cy="6387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3586" extrusionOk="0">
                    <a:moveTo>
                      <a:pt x="4301" y="0"/>
                    </a:moveTo>
                    <a:cubicBezTo>
                      <a:pt x="2814" y="0"/>
                      <a:pt x="1157" y="742"/>
                      <a:pt x="1" y="3184"/>
                    </a:cubicBezTo>
                    <a:cubicBezTo>
                      <a:pt x="1" y="3184"/>
                      <a:pt x="1359" y="3586"/>
                      <a:pt x="3017" y="3586"/>
                    </a:cubicBezTo>
                    <a:cubicBezTo>
                      <a:pt x="4646" y="3586"/>
                      <a:pt x="6564" y="3197"/>
                      <a:pt x="7766" y="1658"/>
                    </a:cubicBezTo>
                    <a:cubicBezTo>
                      <a:pt x="7906" y="1272"/>
                      <a:pt x="6249" y="0"/>
                      <a:pt x="4301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0"/>
              <p:cNvSpPr/>
              <p:nvPr/>
            </p:nvSpPr>
            <p:spPr>
              <a:xfrm>
                <a:off x="2204662" y="4664789"/>
                <a:ext cx="168952" cy="352972"/>
              </a:xfrm>
              <a:custGeom>
                <a:avLst/>
                <a:gdLst/>
                <a:ahLst/>
                <a:cxnLst/>
                <a:rect l="l" t="t" r="r" b="b"/>
                <a:pathLst>
                  <a:path w="9485" h="19816" extrusionOk="0">
                    <a:moveTo>
                      <a:pt x="6351" y="0"/>
                    </a:moveTo>
                    <a:cubicBezTo>
                      <a:pt x="6350" y="0"/>
                      <a:pt x="6350" y="0"/>
                      <a:pt x="6349" y="0"/>
                    </a:cubicBezTo>
                    <a:cubicBezTo>
                      <a:pt x="6213" y="27"/>
                      <a:pt x="1417" y="3624"/>
                      <a:pt x="1417" y="3624"/>
                    </a:cubicBezTo>
                    <a:cubicBezTo>
                      <a:pt x="1417" y="3624"/>
                      <a:pt x="3134" y="7739"/>
                      <a:pt x="2098" y="9319"/>
                    </a:cubicBezTo>
                    <a:cubicBezTo>
                      <a:pt x="1063" y="10872"/>
                      <a:pt x="0" y="12534"/>
                      <a:pt x="545" y="13134"/>
                    </a:cubicBezTo>
                    <a:cubicBezTo>
                      <a:pt x="596" y="13178"/>
                      <a:pt x="657" y="13199"/>
                      <a:pt x="726" y="13199"/>
                    </a:cubicBezTo>
                    <a:cubicBezTo>
                      <a:pt x="1246" y="13199"/>
                      <a:pt x="2231" y="12025"/>
                      <a:pt x="3025" y="11063"/>
                    </a:cubicBezTo>
                    <a:cubicBezTo>
                      <a:pt x="3107" y="13760"/>
                      <a:pt x="3488" y="17330"/>
                      <a:pt x="3297" y="18910"/>
                    </a:cubicBezTo>
                    <a:cubicBezTo>
                      <a:pt x="3253" y="19134"/>
                      <a:pt x="3446" y="19320"/>
                      <a:pt x="3652" y="19320"/>
                    </a:cubicBezTo>
                    <a:cubicBezTo>
                      <a:pt x="3698" y="19320"/>
                      <a:pt x="3744" y="19311"/>
                      <a:pt x="3788" y="19292"/>
                    </a:cubicBezTo>
                    <a:cubicBezTo>
                      <a:pt x="4442" y="18965"/>
                      <a:pt x="5096" y="17929"/>
                      <a:pt x="4959" y="14796"/>
                    </a:cubicBezTo>
                    <a:lnTo>
                      <a:pt x="4959" y="14796"/>
                    </a:lnTo>
                    <a:cubicBezTo>
                      <a:pt x="5286" y="16104"/>
                      <a:pt x="5559" y="18747"/>
                      <a:pt x="5504" y="19401"/>
                    </a:cubicBezTo>
                    <a:cubicBezTo>
                      <a:pt x="5524" y="19653"/>
                      <a:pt x="5668" y="19815"/>
                      <a:pt x="5863" y="19815"/>
                    </a:cubicBezTo>
                    <a:cubicBezTo>
                      <a:pt x="6217" y="19815"/>
                      <a:pt x="6740" y="19284"/>
                      <a:pt x="7003" y="17793"/>
                    </a:cubicBezTo>
                    <a:cubicBezTo>
                      <a:pt x="7274" y="18015"/>
                      <a:pt x="7517" y="18118"/>
                      <a:pt x="7721" y="18118"/>
                    </a:cubicBezTo>
                    <a:cubicBezTo>
                      <a:pt x="8194" y="18118"/>
                      <a:pt x="8452" y="17563"/>
                      <a:pt x="8338" y="16649"/>
                    </a:cubicBezTo>
                    <a:lnTo>
                      <a:pt x="8338" y="16649"/>
                    </a:lnTo>
                    <a:cubicBezTo>
                      <a:pt x="8547" y="16833"/>
                      <a:pt x="8723" y="16913"/>
                      <a:pt x="8867" y="16913"/>
                    </a:cubicBezTo>
                    <a:cubicBezTo>
                      <a:pt x="9344" y="16913"/>
                      <a:pt x="9485" y="16036"/>
                      <a:pt x="9401" y="15096"/>
                    </a:cubicBezTo>
                    <a:cubicBezTo>
                      <a:pt x="9319" y="13842"/>
                      <a:pt x="7248" y="9128"/>
                      <a:pt x="6894" y="6240"/>
                    </a:cubicBezTo>
                    <a:cubicBezTo>
                      <a:pt x="6541" y="3390"/>
                      <a:pt x="6486" y="0"/>
                      <a:pt x="6351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0"/>
              <p:cNvSpPr/>
              <p:nvPr/>
            </p:nvSpPr>
            <p:spPr>
              <a:xfrm>
                <a:off x="1587333" y="4588113"/>
                <a:ext cx="539737" cy="578978"/>
              </a:xfrm>
              <a:custGeom>
                <a:avLst/>
                <a:gdLst/>
                <a:ahLst/>
                <a:cxnLst/>
                <a:rect l="l" t="t" r="r" b="b"/>
                <a:pathLst>
                  <a:path w="30301" h="32504" extrusionOk="0">
                    <a:moveTo>
                      <a:pt x="2617" y="0"/>
                    </a:moveTo>
                    <a:cubicBezTo>
                      <a:pt x="2617" y="0"/>
                      <a:pt x="1" y="22289"/>
                      <a:pt x="2426" y="32153"/>
                    </a:cubicBezTo>
                    <a:cubicBezTo>
                      <a:pt x="5623" y="32416"/>
                      <a:pt x="9786" y="32504"/>
                      <a:pt x="13915" y="32504"/>
                    </a:cubicBezTo>
                    <a:cubicBezTo>
                      <a:pt x="22175" y="32504"/>
                      <a:pt x="30301" y="32153"/>
                      <a:pt x="30301" y="32153"/>
                    </a:cubicBezTo>
                    <a:cubicBezTo>
                      <a:pt x="30301" y="32153"/>
                      <a:pt x="28175" y="10654"/>
                      <a:pt x="28557" y="5722"/>
                    </a:cubicBezTo>
                    <a:cubicBezTo>
                      <a:pt x="20709" y="5722"/>
                      <a:pt x="2617" y="0"/>
                      <a:pt x="2617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0"/>
              <p:cNvSpPr/>
              <p:nvPr/>
            </p:nvSpPr>
            <p:spPr>
              <a:xfrm>
                <a:off x="1304406" y="3472381"/>
                <a:ext cx="172318" cy="405288"/>
              </a:xfrm>
              <a:custGeom>
                <a:avLst/>
                <a:gdLst/>
                <a:ahLst/>
                <a:cxnLst/>
                <a:rect l="l" t="t" r="r" b="b"/>
                <a:pathLst>
                  <a:path w="9674" h="22753" extrusionOk="0">
                    <a:moveTo>
                      <a:pt x="3978" y="0"/>
                    </a:moveTo>
                    <a:cubicBezTo>
                      <a:pt x="3760" y="0"/>
                      <a:pt x="3651" y="245"/>
                      <a:pt x="3624" y="491"/>
                    </a:cubicBezTo>
                    <a:cubicBezTo>
                      <a:pt x="3604" y="629"/>
                      <a:pt x="3484" y="725"/>
                      <a:pt x="3346" y="725"/>
                    </a:cubicBezTo>
                    <a:cubicBezTo>
                      <a:pt x="3295" y="725"/>
                      <a:pt x="3240" y="711"/>
                      <a:pt x="3188" y="681"/>
                    </a:cubicBezTo>
                    <a:cubicBezTo>
                      <a:pt x="3071" y="623"/>
                      <a:pt x="2938" y="579"/>
                      <a:pt x="2808" y="579"/>
                    </a:cubicBezTo>
                    <a:cubicBezTo>
                      <a:pt x="2636" y="579"/>
                      <a:pt x="2468" y="655"/>
                      <a:pt x="2344" y="872"/>
                    </a:cubicBezTo>
                    <a:lnTo>
                      <a:pt x="1962" y="1580"/>
                    </a:lnTo>
                    <a:cubicBezTo>
                      <a:pt x="1962" y="1580"/>
                      <a:pt x="899" y="1935"/>
                      <a:pt x="818" y="2616"/>
                    </a:cubicBezTo>
                    <a:cubicBezTo>
                      <a:pt x="736" y="3243"/>
                      <a:pt x="0" y="15150"/>
                      <a:pt x="2562" y="22752"/>
                    </a:cubicBezTo>
                    <a:cubicBezTo>
                      <a:pt x="4523" y="21935"/>
                      <a:pt x="8147" y="20599"/>
                      <a:pt x="8147" y="20599"/>
                    </a:cubicBezTo>
                    <a:cubicBezTo>
                      <a:pt x="8147" y="20599"/>
                      <a:pt x="7194" y="14387"/>
                      <a:pt x="7194" y="12997"/>
                    </a:cubicBezTo>
                    <a:cubicBezTo>
                      <a:pt x="8093" y="11798"/>
                      <a:pt x="9673" y="9101"/>
                      <a:pt x="9210" y="8202"/>
                    </a:cubicBezTo>
                    <a:cubicBezTo>
                      <a:pt x="9147" y="8086"/>
                      <a:pt x="9061" y="8036"/>
                      <a:pt x="8958" y="8036"/>
                    </a:cubicBezTo>
                    <a:cubicBezTo>
                      <a:pt x="8261" y="8036"/>
                      <a:pt x="6812" y="10354"/>
                      <a:pt x="6812" y="10354"/>
                    </a:cubicBezTo>
                    <a:cubicBezTo>
                      <a:pt x="6812" y="10354"/>
                      <a:pt x="6948" y="1008"/>
                      <a:pt x="5096" y="872"/>
                    </a:cubicBezTo>
                    <a:cubicBezTo>
                      <a:pt x="4714" y="164"/>
                      <a:pt x="4469" y="0"/>
                      <a:pt x="3978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0"/>
              <p:cNvSpPr/>
              <p:nvPr/>
            </p:nvSpPr>
            <p:spPr>
              <a:xfrm>
                <a:off x="2137693" y="4222668"/>
                <a:ext cx="212111" cy="558653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31363" extrusionOk="0">
                    <a:moveTo>
                      <a:pt x="6758" y="0"/>
                    </a:moveTo>
                    <a:lnTo>
                      <a:pt x="0" y="5423"/>
                    </a:lnTo>
                    <a:lnTo>
                      <a:pt x="4142" y="31363"/>
                    </a:lnTo>
                    <a:cubicBezTo>
                      <a:pt x="4142" y="31363"/>
                      <a:pt x="6253" y="28879"/>
                      <a:pt x="9033" y="28879"/>
                    </a:cubicBezTo>
                    <a:cubicBezTo>
                      <a:pt x="9937" y="28879"/>
                      <a:pt x="10912" y="29142"/>
                      <a:pt x="11907" y="29837"/>
                    </a:cubicBezTo>
                    <a:cubicBezTo>
                      <a:pt x="10736" y="21690"/>
                      <a:pt x="6758" y="0"/>
                      <a:pt x="6758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0"/>
              <p:cNvSpPr/>
              <p:nvPr/>
            </p:nvSpPr>
            <p:spPr>
              <a:xfrm>
                <a:off x="1341773" y="3811609"/>
                <a:ext cx="361113" cy="430582"/>
              </a:xfrm>
              <a:custGeom>
                <a:avLst/>
                <a:gdLst/>
                <a:ahLst/>
                <a:cxnLst/>
                <a:rect l="l" t="t" r="r" b="b"/>
                <a:pathLst>
                  <a:path w="20273" h="24173" extrusionOk="0">
                    <a:moveTo>
                      <a:pt x="6649" y="0"/>
                    </a:moveTo>
                    <a:cubicBezTo>
                      <a:pt x="1799" y="382"/>
                      <a:pt x="0" y="3706"/>
                      <a:pt x="0" y="3706"/>
                    </a:cubicBezTo>
                    <a:cubicBezTo>
                      <a:pt x="0" y="3706"/>
                      <a:pt x="573" y="11989"/>
                      <a:pt x="5886" y="19237"/>
                    </a:cubicBezTo>
                    <a:cubicBezTo>
                      <a:pt x="8847" y="23283"/>
                      <a:pt x="12604" y="24172"/>
                      <a:pt x="15336" y="24172"/>
                    </a:cubicBezTo>
                    <a:cubicBezTo>
                      <a:pt x="17480" y="24172"/>
                      <a:pt x="18992" y="23624"/>
                      <a:pt x="18992" y="23624"/>
                    </a:cubicBezTo>
                    <a:cubicBezTo>
                      <a:pt x="18992" y="23624"/>
                      <a:pt x="20273" y="18011"/>
                      <a:pt x="18474" y="14387"/>
                    </a:cubicBezTo>
                    <a:cubicBezTo>
                      <a:pt x="17771" y="14553"/>
                      <a:pt x="17108" y="14630"/>
                      <a:pt x="16485" y="14630"/>
                    </a:cubicBezTo>
                    <a:cubicBezTo>
                      <a:pt x="8400" y="14630"/>
                      <a:pt x="6902" y="1619"/>
                      <a:pt x="6649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0"/>
              <p:cNvSpPr/>
              <p:nvPr/>
            </p:nvSpPr>
            <p:spPr>
              <a:xfrm>
                <a:off x="1581028" y="3914984"/>
                <a:ext cx="762019" cy="825289"/>
              </a:xfrm>
              <a:custGeom>
                <a:avLst/>
                <a:gdLst/>
                <a:ahLst/>
                <a:cxnLst/>
                <a:rect l="l" t="t" r="r" b="b"/>
                <a:pathLst>
                  <a:path w="42780" h="46332" extrusionOk="0">
                    <a:moveTo>
                      <a:pt x="20137" y="0"/>
                    </a:moveTo>
                    <a:cubicBezTo>
                      <a:pt x="20137" y="0"/>
                      <a:pt x="15788" y="378"/>
                      <a:pt x="14045" y="378"/>
                    </a:cubicBezTo>
                    <a:cubicBezTo>
                      <a:pt x="13803" y="378"/>
                      <a:pt x="13611" y="371"/>
                      <a:pt x="13488" y="354"/>
                    </a:cubicBezTo>
                    <a:cubicBezTo>
                      <a:pt x="13464" y="350"/>
                      <a:pt x="13438" y="348"/>
                      <a:pt x="13409" y="348"/>
                    </a:cubicBezTo>
                    <a:cubicBezTo>
                      <a:pt x="12240" y="348"/>
                      <a:pt x="6921" y="3503"/>
                      <a:pt x="2535" y="7357"/>
                    </a:cubicBezTo>
                    <a:cubicBezTo>
                      <a:pt x="1336" y="14060"/>
                      <a:pt x="4578" y="20273"/>
                      <a:pt x="4578" y="20273"/>
                    </a:cubicBezTo>
                    <a:cubicBezTo>
                      <a:pt x="4578" y="20273"/>
                      <a:pt x="1908" y="26812"/>
                      <a:pt x="1" y="38474"/>
                    </a:cubicBezTo>
                    <a:cubicBezTo>
                      <a:pt x="6496" y="44938"/>
                      <a:pt x="15716" y="46332"/>
                      <a:pt x="22458" y="46332"/>
                    </a:cubicBezTo>
                    <a:cubicBezTo>
                      <a:pt x="27567" y="46332"/>
                      <a:pt x="31254" y="45531"/>
                      <a:pt x="31254" y="45531"/>
                    </a:cubicBezTo>
                    <a:lnTo>
                      <a:pt x="31254" y="25858"/>
                    </a:lnTo>
                    <a:cubicBezTo>
                      <a:pt x="33757" y="24329"/>
                      <a:pt x="36355" y="23911"/>
                      <a:pt x="38450" y="23911"/>
                    </a:cubicBezTo>
                    <a:cubicBezTo>
                      <a:pt x="40983" y="23911"/>
                      <a:pt x="42780" y="24523"/>
                      <a:pt x="42780" y="24523"/>
                    </a:cubicBezTo>
                    <a:cubicBezTo>
                      <a:pt x="42780" y="24523"/>
                      <a:pt x="40110" y="11526"/>
                      <a:pt x="35723" y="8937"/>
                    </a:cubicBezTo>
                    <a:cubicBezTo>
                      <a:pt x="31336" y="6322"/>
                      <a:pt x="29946" y="4523"/>
                      <a:pt x="28475" y="1935"/>
                    </a:cubicBezTo>
                    <a:cubicBezTo>
                      <a:pt x="27534" y="2447"/>
                      <a:pt x="26610" y="2647"/>
                      <a:pt x="25741" y="2647"/>
                    </a:cubicBezTo>
                    <a:cubicBezTo>
                      <a:pt x="22583" y="2647"/>
                      <a:pt x="20137" y="0"/>
                      <a:pt x="20137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0"/>
              <p:cNvSpPr/>
              <p:nvPr/>
            </p:nvSpPr>
            <p:spPr>
              <a:xfrm>
                <a:off x="1954721" y="3380156"/>
                <a:ext cx="200961" cy="135927"/>
              </a:xfrm>
              <a:custGeom>
                <a:avLst/>
                <a:gdLst/>
                <a:ahLst/>
                <a:cxnLst/>
                <a:rect l="l" t="t" r="r" b="b"/>
                <a:pathLst>
                  <a:path w="11282" h="7631" extrusionOk="0">
                    <a:moveTo>
                      <a:pt x="8202" y="1"/>
                    </a:moveTo>
                    <a:lnTo>
                      <a:pt x="1" y="3679"/>
                    </a:lnTo>
                    <a:cubicBezTo>
                      <a:pt x="1" y="3679"/>
                      <a:pt x="18" y="3679"/>
                      <a:pt x="53" y="3679"/>
                    </a:cubicBezTo>
                    <a:cubicBezTo>
                      <a:pt x="691" y="3679"/>
                      <a:pt x="7066" y="3777"/>
                      <a:pt x="11281" y="7630"/>
                    </a:cubicBezTo>
                    <a:cubicBezTo>
                      <a:pt x="10873" y="4878"/>
                      <a:pt x="8202" y="1"/>
                      <a:pt x="8202" y="1"/>
                    </a:cubicBezTo>
                    <a:close/>
                  </a:path>
                </a:pathLst>
              </a:custGeom>
              <a:solidFill>
                <a:srgbClr val="211A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0"/>
              <p:cNvSpPr/>
              <p:nvPr/>
            </p:nvSpPr>
            <p:spPr>
              <a:xfrm>
                <a:off x="1827087" y="3647338"/>
                <a:ext cx="417418" cy="195848"/>
              </a:xfrm>
              <a:custGeom>
                <a:avLst/>
                <a:gdLst/>
                <a:ahLst/>
                <a:cxnLst/>
                <a:rect l="l" t="t" r="r" b="b"/>
                <a:pathLst>
                  <a:path w="23434" h="10995" extrusionOk="0">
                    <a:moveTo>
                      <a:pt x="21621" y="0"/>
                    </a:moveTo>
                    <a:cubicBezTo>
                      <a:pt x="20872" y="0"/>
                      <a:pt x="20049" y="338"/>
                      <a:pt x="19319" y="640"/>
                    </a:cubicBezTo>
                    <a:cubicBezTo>
                      <a:pt x="16123" y="2033"/>
                      <a:pt x="12054" y="2763"/>
                      <a:pt x="8083" y="2763"/>
                    </a:cubicBezTo>
                    <a:cubicBezTo>
                      <a:pt x="5216" y="2763"/>
                      <a:pt x="2400" y="2382"/>
                      <a:pt x="0" y="1594"/>
                    </a:cubicBezTo>
                    <a:lnTo>
                      <a:pt x="0" y="1594"/>
                    </a:lnTo>
                    <a:cubicBezTo>
                      <a:pt x="1417" y="7697"/>
                      <a:pt x="7030" y="10994"/>
                      <a:pt x="7030" y="10994"/>
                    </a:cubicBezTo>
                    <a:cubicBezTo>
                      <a:pt x="7030" y="10994"/>
                      <a:pt x="16186" y="10504"/>
                      <a:pt x="19592" y="6744"/>
                    </a:cubicBezTo>
                    <a:cubicBezTo>
                      <a:pt x="19592" y="6744"/>
                      <a:pt x="22889" y="4727"/>
                      <a:pt x="23434" y="1458"/>
                    </a:cubicBezTo>
                    <a:cubicBezTo>
                      <a:pt x="23325" y="1022"/>
                      <a:pt x="23107" y="613"/>
                      <a:pt x="22725" y="341"/>
                    </a:cubicBezTo>
                    <a:cubicBezTo>
                      <a:pt x="22395" y="95"/>
                      <a:pt x="22018" y="0"/>
                      <a:pt x="21621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0"/>
              <p:cNvSpPr/>
              <p:nvPr/>
            </p:nvSpPr>
            <p:spPr>
              <a:xfrm>
                <a:off x="1835814" y="3294503"/>
                <a:ext cx="529548" cy="508422"/>
              </a:xfrm>
              <a:custGeom>
                <a:avLst/>
                <a:gdLst/>
                <a:ahLst/>
                <a:cxnLst/>
                <a:rect l="l" t="t" r="r" b="b"/>
                <a:pathLst>
                  <a:path w="29729" h="28543" extrusionOk="0">
                    <a:moveTo>
                      <a:pt x="14603" y="0"/>
                    </a:moveTo>
                    <a:cubicBezTo>
                      <a:pt x="8544" y="0"/>
                      <a:pt x="440" y="3217"/>
                      <a:pt x="1" y="13938"/>
                    </a:cubicBezTo>
                    <a:cubicBezTo>
                      <a:pt x="1" y="13938"/>
                      <a:pt x="4333" y="8652"/>
                      <a:pt x="13325" y="6854"/>
                    </a:cubicBezTo>
                    <a:cubicBezTo>
                      <a:pt x="13325" y="6854"/>
                      <a:pt x="25232" y="17099"/>
                      <a:pt x="16241" y="28543"/>
                    </a:cubicBezTo>
                    <a:cubicBezTo>
                      <a:pt x="24306" y="28379"/>
                      <a:pt x="28993" y="21404"/>
                      <a:pt x="29347" y="14728"/>
                    </a:cubicBezTo>
                    <a:cubicBezTo>
                      <a:pt x="29728" y="8052"/>
                      <a:pt x="26431" y="2031"/>
                      <a:pt x="19946" y="1077"/>
                    </a:cubicBezTo>
                    <a:cubicBezTo>
                      <a:pt x="18752" y="429"/>
                      <a:pt x="16813" y="0"/>
                      <a:pt x="14603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0"/>
              <p:cNvSpPr/>
              <p:nvPr/>
            </p:nvSpPr>
            <p:spPr>
              <a:xfrm>
                <a:off x="1879006" y="3562647"/>
                <a:ext cx="56804" cy="35447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1990" fill="none" extrusionOk="0">
                    <a:moveTo>
                      <a:pt x="1" y="627"/>
                    </a:moveTo>
                    <a:cubicBezTo>
                      <a:pt x="546" y="136"/>
                      <a:pt x="1363" y="0"/>
                      <a:pt x="2044" y="273"/>
                    </a:cubicBezTo>
                    <a:cubicBezTo>
                      <a:pt x="2698" y="572"/>
                      <a:pt x="3189" y="1281"/>
                      <a:pt x="3189" y="1989"/>
                    </a:cubicBezTo>
                  </a:path>
                </a:pathLst>
              </a:custGeom>
              <a:noFill/>
              <a:ln w="14300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0"/>
              <p:cNvSpPr/>
              <p:nvPr/>
            </p:nvSpPr>
            <p:spPr>
              <a:xfrm>
                <a:off x="2030435" y="3611663"/>
                <a:ext cx="60206" cy="30103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1690" fill="none" extrusionOk="0">
                    <a:moveTo>
                      <a:pt x="0" y="736"/>
                    </a:moveTo>
                    <a:cubicBezTo>
                      <a:pt x="491" y="218"/>
                      <a:pt x="1281" y="0"/>
                      <a:pt x="1989" y="191"/>
                    </a:cubicBezTo>
                    <a:cubicBezTo>
                      <a:pt x="2671" y="382"/>
                      <a:pt x="3216" y="981"/>
                      <a:pt x="3379" y="1690"/>
                    </a:cubicBezTo>
                  </a:path>
                </a:pathLst>
              </a:custGeom>
              <a:noFill/>
              <a:ln w="14300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0"/>
              <p:cNvSpPr/>
              <p:nvPr/>
            </p:nvSpPr>
            <p:spPr>
              <a:xfrm>
                <a:off x="1891634" y="3712598"/>
                <a:ext cx="110669" cy="67456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3787" extrusionOk="0">
                    <a:moveTo>
                      <a:pt x="6049" y="1"/>
                    </a:moveTo>
                    <a:cubicBezTo>
                      <a:pt x="5259" y="736"/>
                      <a:pt x="4251" y="1200"/>
                      <a:pt x="3188" y="1336"/>
                    </a:cubicBezTo>
                    <a:cubicBezTo>
                      <a:pt x="2993" y="1361"/>
                      <a:pt x="2797" y="1373"/>
                      <a:pt x="2600" y="1373"/>
                    </a:cubicBezTo>
                    <a:cubicBezTo>
                      <a:pt x="1722" y="1373"/>
                      <a:pt x="839" y="1132"/>
                      <a:pt x="82" y="709"/>
                    </a:cubicBezTo>
                    <a:lnTo>
                      <a:pt x="82" y="709"/>
                    </a:lnTo>
                    <a:lnTo>
                      <a:pt x="137" y="791"/>
                    </a:lnTo>
                    <a:cubicBezTo>
                      <a:pt x="0" y="1908"/>
                      <a:pt x="682" y="3080"/>
                      <a:pt x="1717" y="3543"/>
                    </a:cubicBezTo>
                    <a:cubicBezTo>
                      <a:pt x="2085" y="3708"/>
                      <a:pt x="2487" y="3786"/>
                      <a:pt x="2890" y="3786"/>
                    </a:cubicBezTo>
                    <a:cubicBezTo>
                      <a:pt x="3623" y="3786"/>
                      <a:pt x="4360" y="3527"/>
                      <a:pt x="4905" y="3053"/>
                    </a:cubicBezTo>
                    <a:cubicBezTo>
                      <a:pt x="5777" y="2317"/>
                      <a:pt x="6213" y="1118"/>
                      <a:pt x="6049" y="1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0"/>
              <p:cNvSpPr/>
              <p:nvPr/>
            </p:nvSpPr>
            <p:spPr>
              <a:xfrm>
                <a:off x="1900361" y="3753118"/>
                <a:ext cx="79141" cy="26932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1512" extrusionOk="0">
                    <a:moveTo>
                      <a:pt x="1525" y="0"/>
                    </a:moveTo>
                    <a:cubicBezTo>
                      <a:pt x="1011" y="0"/>
                      <a:pt x="500" y="34"/>
                      <a:pt x="1" y="96"/>
                    </a:cubicBezTo>
                    <a:cubicBezTo>
                      <a:pt x="273" y="614"/>
                      <a:pt x="709" y="1023"/>
                      <a:pt x="1227" y="1268"/>
                    </a:cubicBezTo>
                    <a:cubicBezTo>
                      <a:pt x="1595" y="1433"/>
                      <a:pt x="1997" y="1511"/>
                      <a:pt x="2400" y="1511"/>
                    </a:cubicBezTo>
                    <a:cubicBezTo>
                      <a:pt x="3133" y="1511"/>
                      <a:pt x="3870" y="1252"/>
                      <a:pt x="4415" y="778"/>
                    </a:cubicBezTo>
                    <a:lnTo>
                      <a:pt x="4442" y="778"/>
                    </a:lnTo>
                    <a:cubicBezTo>
                      <a:pt x="4360" y="587"/>
                      <a:pt x="4224" y="451"/>
                      <a:pt x="4061" y="369"/>
                    </a:cubicBezTo>
                    <a:cubicBezTo>
                      <a:pt x="3843" y="233"/>
                      <a:pt x="3598" y="178"/>
                      <a:pt x="3352" y="151"/>
                    </a:cubicBezTo>
                    <a:cubicBezTo>
                      <a:pt x="2747" y="47"/>
                      <a:pt x="2133" y="0"/>
                      <a:pt x="1525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0"/>
              <p:cNvSpPr/>
              <p:nvPr/>
            </p:nvSpPr>
            <p:spPr>
              <a:xfrm>
                <a:off x="1901822" y="3514593"/>
                <a:ext cx="52921" cy="1959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110" fill="none" extrusionOk="0">
                    <a:moveTo>
                      <a:pt x="1" y="110"/>
                    </a:moveTo>
                    <a:lnTo>
                      <a:pt x="2971" y="1"/>
                    </a:lnTo>
                  </a:path>
                </a:pathLst>
              </a:custGeom>
              <a:noFill/>
              <a:ln w="19075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0"/>
              <p:cNvSpPr/>
              <p:nvPr/>
            </p:nvSpPr>
            <p:spPr>
              <a:xfrm>
                <a:off x="2055673" y="3551961"/>
                <a:ext cx="61168" cy="21856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1227" fill="none" extrusionOk="0">
                    <a:moveTo>
                      <a:pt x="0" y="1"/>
                    </a:moveTo>
                    <a:cubicBezTo>
                      <a:pt x="1117" y="518"/>
                      <a:pt x="2262" y="927"/>
                      <a:pt x="3433" y="1227"/>
                    </a:cubicBezTo>
                  </a:path>
                </a:pathLst>
              </a:custGeom>
              <a:noFill/>
              <a:ln w="19075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0"/>
              <p:cNvSpPr/>
              <p:nvPr/>
            </p:nvSpPr>
            <p:spPr>
              <a:xfrm>
                <a:off x="1931905" y="3580298"/>
                <a:ext cx="53420" cy="99732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599" extrusionOk="0">
                    <a:moveTo>
                      <a:pt x="2880" y="1"/>
                    </a:moveTo>
                    <a:cubicBezTo>
                      <a:pt x="2628" y="1"/>
                      <a:pt x="2060" y="1679"/>
                      <a:pt x="1527" y="2633"/>
                    </a:cubicBezTo>
                    <a:cubicBezTo>
                      <a:pt x="900" y="3778"/>
                      <a:pt x="1" y="4077"/>
                      <a:pt x="137" y="4568"/>
                    </a:cubicBezTo>
                    <a:cubicBezTo>
                      <a:pt x="268" y="4961"/>
                      <a:pt x="1536" y="5598"/>
                      <a:pt x="1727" y="5598"/>
                    </a:cubicBezTo>
                    <a:cubicBezTo>
                      <a:pt x="1774" y="5598"/>
                      <a:pt x="1755" y="5559"/>
                      <a:pt x="1636" y="5467"/>
                    </a:cubicBezTo>
                    <a:cubicBezTo>
                      <a:pt x="1036" y="5031"/>
                      <a:pt x="382" y="4105"/>
                      <a:pt x="1227" y="3750"/>
                    </a:cubicBezTo>
                    <a:cubicBezTo>
                      <a:pt x="2045" y="3396"/>
                      <a:pt x="2998" y="290"/>
                      <a:pt x="2998" y="290"/>
                    </a:cubicBezTo>
                    <a:cubicBezTo>
                      <a:pt x="2978" y="88"/>
                      <a:pt x="2937" y="1"/>
                      <a:pt x="2880" y="1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1" name="Google Shape;1011;p20"/>
            <p:cNvGrpSpPr/>
            <p:nvPr/>
          </p:nvGrpSpPr>
          <p:grpSpPr>
            <a:xfrm>
              <a:off x="323091" y="3362292"/>
              <a:ext cx="1086526" cy="1828105"/>
              <a:chOff x="323091" y="3362292"/>
              <a:chExt cx="1086526" cy="1828105"/>
            </a:xfrm>
          </p:grpSpPr>
          <p:sp>
            <p:nvSpPr>
              <p:cNvPr id="1012" name="Google Shape;1012;p20"/>
              <p:cNvSpPr/>
              <p:nvPr/>
            </p:nvSpPr>
            <p:spPr>
              <a:xfrm>
                <a:off x="323091" y="3725849"/>
                <a:ext cx="815367" cy="690003"/>
              </a:xfrm>
              <a:custGeom>
                <a:avLst/>
                <a:gdLst/>
                <a:ahLst/>
                <a:cxnLst/>
                <a:rect l="l" t="t" r="r" b="b"/>
                <a:pathLst>
                  <a:path w="45775" h="38737" extrusionOk="0">
                    <a:moveTo>
                      <a:pt x="17945" y="1"/>
                    </a:moveTo>
                    <a:cubicBezTo>
                      <a:pt x="17522" y="1"/>
                      <a:pt x="17303" y="20"/>
                      <a:pt x="17303" y="20"/>
                    </a:cubicBezTo>
                    <a:cubicBezTo>
                      <a:pt x="17303" y="20"/>
                      <a:pt x="18066" y="8576"/>
                      <a:pt x="11363" y="12254"/>
                    </a:cubicBezTo>
                    <a:cubicBezTo>
                      <a:pt x="4633" y="15905"/>
                      <a:pt x="1" y="19066"/>
                      <a:pt x="3216" y="25824"/>
                    </a:cubicBezTo>
                    <a:cubicBezTo>
                      <a:pt x="3851" y="27094"/>
                      <a:pt x="4775" y="27228"/>
                      <a:pt x="5803" y="27228"/>
                    </a:cubicBezTo>
                    <a:cubicBezTo>
                      <a:pt x="6079" y="27228"/>
                      <a:pt x="6363" y="27218"/>
                      <a:pt x="6650" y="27218"/>
                    </a:cubicBezTo>
                    <a:cubicBezTo>
                      <a:pt x="8142" y="27218"/>
                      <a:pt x="9742" y="27478"/>
                      <a:pt x="10954" y="30701"/>
                    </a:cubicBezTo>
                    <a:cubicBezTo>
                      <a:pt x="12619" y="35056"/>
                      <a:pt x="13967" y="38737"/>
                      <a:pt x="16435" y="38737"/>
                    </a:cubicBezTo>
                    <a:cubicBezTo>
                      <a:pt x="17441" y="38737"/>
                      <a:pt x="18634" y="38124"/>
                      <a:pt x="20110" y="36695"/>
                    </a:cubicBezTo>
                    <a:cubicBezTo>
                      <a:pt x="24152" y="32784"/>
                      <a:pt x="30638" y="31091"/>
                      <a:pt x="34992" y="31091"/>
                    </a:cubicBezTo>
                    <a:cubicBezTo>
                      <a:pt x="36097" y="31091"/>
                      <a:pt x="37065" y="31200"/>
                      <a:pt x="37821" y="31409"/>
                    </a:cubicBezTo>
                    <a:cubicBezTo>
                      <a:pt x="38204" y="31515"/>
                      <a:pt x="38595" y="31565"/>
                      <a:pt x="38985" y="31565"/>
                    </a:cubicBezTo>
                    <a:cubicBezTo>
                      <a:pt x="42420" y="31565"/>
                      <a:pt x="45774" y="27656"/>
                      <a:pt x="43107" y="23153"/>
                    </a:cubicBezTo>
                    <a:cubicBezTo>
                      <a:pt x="40137" y="18112"/>
                      <a:pt x="33434" y="9502"/>
                      <a:pt x="36023" y="5333"/>
                    </a:cubicBezTo>
                    <a:cubicBezTo>
                      <a:pt x="26527" y="428"/>
                      <a:pt x="19949" y="1"/>
                      <a:pt x="17945" y="1"/>
                    </a:cubicBezTo>
                    <a:close/>
                  </a:path>
                </a:pathLst>
              </a:custGeom>
              <a:solidFill>
                <a:srgbClr val="F4A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0"/>
              <p:cNvSpPr/>
              <p:nvPr/>
            </p:nvSpPr>
            <p:spPr>
              <a:xfrm>
                <a:off x="740474" y="3814031"/>
                <a:ext cx="135428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7603" h="10553" extrusionOk="0">
                    <a:moveTo>
                      <a:pt x="0" y="1"/>
                    </a:moveTo>
                    <a:cubicBezTo>
                      <a:pt x="0" y="1"/>
                      <a:pt x="436" y="5859"/>
                      <a:pt x="0" y="8502"/>
                    </a:cubicBezTo>
                    <a:cubicBezTo>
                      <a:pt x="607" y="9070"/>
                      <a:pt x="3241" y="10553"/>
                      <a:pt x="5393" y="10553"/>
                    </a:cubicBezTo>
                    <a:cubicBezTo>
                      <a:pt x="6235" y="10553"/>
                      <a:pt x="7004" y="10326"/>
                      <a:pt x="7548" y="9728"/>
                    </a:cubicBezTo>
                    <a:cubicBezTo>
                      <a:pt x="7602" y="6431"/>
                      <a:pt x="7548" y="2235"/>
                      <a:pt x="7548" y="223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0"/>
              <p:cNvSpPr/>
              <p:nvPr/>
            </p:nvSpPr>
            <p:spPr>
              <a:xfrm>
                <a:off x="740474" y="3814031"/>
                <a:ext cx="134930" cy="93694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526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55" y="873"/>
                      <a:pt x="109" y="2126"/>
                    </a:cubicBezTo>
                    <a:cubicBezTo>
                      <a:pt x="2153" y="3843"/>
                      <a:pt x="4632" y="4769"/>
                      <a:pt x="7575" y="5259"/>
                    </a:cubicBezTo>
                    <a:cubicBezTo>
                      <a:pt x="7575" y="3543"/>
                      <a:pt x="7548" y="2235"/>
                      <a:pt x="7548" y="223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0"/>
              <p:cNvSpPr/>
              <p:nvPr/>
            </p:nvSpPr>
            <p:spPr>
              <a:xfrm>
                <a:off x="638524" y="3418984"/>
                <a:ext cx="426663" cy="468629"/>
              </a:xfrm>
              <a:custGeom>
                <a:avLst/>
                <a:gdLst/>
                <a:ahLst/>
                <a:cxnLst/>
                <a:rect l="l" t="t" r="r" b="b"/>
                <a:pathLst>
                  <a:path w="23953" h="26309" extrusionOk="0">
                    <a:moveTo>
                      <a:pt x="12001" y="0"/>
                    </a:moveTo>
                    <a:cubicBezTo>
                      <a:pt x="11970" y="0"/>
                      <a:pt x="11940" y="0"/>
                      <a:pt x="11909" y="1"/>
                    </a:cubicBezTo>
                    <a:cubicBezTo>
                      <a:pt x="56" y="219"/>
                      <a:pt x="983" y="13134"/>
                      <a:pt x="983" y="13325"/>
                    </a:cubicBezTo>
                    <a:cubicBezTo>
                      <a:pt x="983" y="13325"/>
                      <a:pt x="922" y="13292"/>
                      <a:pt x="839" y="13292"/>
                    </a:cubicBezTo>
                    <a:cubicBezTo>
                      <a:pt x="550" y="13292"/>
                      <a:pt x="1" y="13705"/>
                      <a:pt x="956" y="17439"/>
                    </a:cubicBezTo>
                    <a:cubicBezTo>
                      <a:pt x="4432" y="24419"/>
                      <a:pt x="9095" y="26309"/>
                      <a:pt x="15579" y="26309"/>
                    </a:cubicBezTo>
                    <a:cubicBezTo>
                      <a:pt x="15904" y="26309"/>
                      <a:pt x="16234" y="26304"/>
                      <a:pt x="16569" y="26295"/>
                    </a:cubicBezTo>
                    <a:cubicBezTo>
                      <a:pt x="23081" y="23298"/>
                      <a:pt x="23953" y="19102"/>
                      <a:pt x="23953" y="11854"/>
                    </a:cubicBezTo>
                    <a:cubicBezTo>
                      <a:pt x="23953" y="4648"/>
                      <a:pt x="17246" y="0"/>
                      <a:pt x="12001" y="0"/>
                    </a:cubicBez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0"/>
              <p:cNvSpPr/>
              <p:nvPr/>
            </p:nvSpPr>
            <p:spPr>
              <a:xfrm>
                <a:off x="575936" y="3943820"/>
                <a:ext cx="331526" cy="657459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6910" extrusionOk="0">
                    <a:moveTo>
                      <a:pt x="5341" y="1"/>
                    </a:moveTo>
                    <a:cubicBezTo>
                      <a:pt x="1671" y="1"/>
                      <a:pt x="1" y="5814"/>
                      <a:pt x="1854" y="13068"/>
                    </a:cubicBezTo>
                    <a:cubicBezTo>
                      <a:pt x="3761" y="20534"/>
                      <a:pt x="6649" y="29199"/>
                      <a:pt x="4606" y="33858"/>
                    </a:cubicBezTo>
                    <a:cubicBezTo>
                      <a:pt x="7630" y="36447"/>
                      <a:pt x="16813" y="36910"/>
                      <a:pt x="16813" y="36910"/>
                    </a:cubicBezTo>
                    <a:lnTo>
                      <a:pt x="18611" y="21515"/>
                    </a:lnTo>
                    <a:lnTo>
                      <a:pt x="16813" y="4539"/>
                    </a:lnTo>
                    <a:cubicBezTo>
                      <a:pt x="16813" y="4539"/>
                      <a:pt x="12889" y="343"/>
                      <a:pt x="5669" y="16"/>
                    </a:cubicBezTo>
                    <a:cubicBezTo>
                      <a:pt x="5558" y="6"/>
                      <a:pt x="5449" y="1"/>
                      <a:pt x="5341" y="1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0"/>
              <p:cNvSpPr/>
              <p:nvPr/>
            </p:nvSpPr>
            <p:spPr>
              <a:xfrm>
                <a:off x="442478" y="4095694"/>
                <a:ext cx="612055" cy="1094703"/>
              </a:xfrm>
              <a:custGeom>
                <a:avLst/>
                <a:gdLst/>
                <a:ahLst/>
                <a:cxnLst/>
                <a:rect l="l" t="t" r="r" b="b"/>
                <a:pathLst>
                  <a:path w="34361" h="61457" extrusionOk="0">
                    <a:moveTo>
                      <a:pt x="25617" y="0"/>
                    </a:moveTo>
                    <a:cubicBezTo>
                      <a:pt x="21659" y="0"/>
                      <a:pt x="17685" y="1789"/>
                      <a:pt x="17685" y="1789"/>
                    </a:cubicBezTo>
                    <a:cubicBezTo>
                      <a:pt x="17685" y="1789"/>
                      <a:pt x="19756" y="4868"/>
                      <a:pt x="19429" y="15958"/>
                    </a:cubicBezTo>
                    <a:cubicBezTo>
                      <a:pt x="19215" y="23887"/>
                      <a:pt x="15660" y="25024"/>
                      <a:pt x="13639" y="25024"/>
                    </a:cubicBezTo>
                    <a:cubicBezTo>
                      <a:pt x="12827" y="25024"/>
                      <a:pt x="12262" y="24840"/>
                      <a:pt x="12262" y="24840"/>
                    </a:cubicBezTo>
                    <a:cubicBezTo>
                      <a:pt x="12262" y="24840"/>
                      <a:pt x="9837" y="27456"/>
                      <a:pt x="5886" y="32116"/>
                    </a:cubicBezTo>
                    <a:cubicBezTo>
                      <a:pt x="1" y="39936"/>
                      <a:pt x="5587" y="52552"/>
                      <a:pt x="7330" y="58056"/>
                    </a:cubicBezTo>
                    <a:cubicBezTo>
                      <a:pt x="10762" y="60665"/>
                      <a:pt x="15362" y="61456"/>
                      <a:pt x="19692" y="61456"/>
                    </a:cubicBezTo>
                    <a:cubicBezTo>
                      <a:pt x="25264" y="61456"/>
                      <a:pt x="30392" y="60147"/>
                      <a:pt x="32017" y="59718"/>
                    </a:cubicBezTo>
                    <a:cubicBezTo>
                      <a:pt x="31254" y="55849"/>
                      <a:pt x="30573" y="34050"/>
                      <a:pt x="30273" y="27565"/>
                    </a:cubicBezTo>
                    <a:cubicBezTo>
                      <a:pt x="30001" y="21080"/>
                      <a:pt x="32998" y="12552"/>
                      <a:pt x="33679" y="9364"/>
                    </a:cubicBezTo>
                    <a:cubicBezTo>
                      <a:pt x="34360" y="6148"/>
                      <a:pt x="31963" y="2851"/>
                      <a:pt x="31963" y="2851"/>
                    </a:cubicBezTo>
                    <a:cubicBezTo>
                      <a:pt x="30470" y="675"/>
                      <a:pt x="28047" y="0"/>
                      <a:pt x="25617" y="0"/>
                    </a:cubicBezTo>
                    <a:close/>
                  </a:path>
                </a:pathLst>
              </a:custGeom>
              <a:solidFill>
                <a:srgbClr val="45B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0"/>
              <p:cNvSpPr/>
              <p:nvPr/>
            </p:nvSpPr>
            <p:spPr>
              <a:xfrm>
                <a:off x="757448" y="3975648"/>
                <a:ext cx="237352" cy="147719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8293" extrusionOk="0">
                    <a:moveTo>
                      <a:pt x="6595" y="0"/>
                    </a:moveTo>
                    <a:cubicBezTo>
                      <a:pt x="5941" y="736"/>
                      <a:pt x="3625" y="872"/>
                      <a:pt x="3625" y="872"/>
                    </a:cubicBezTo>
                    <a:lnTo>
                      <a:pt x="1" y="3542"/>
                    </a:lnTo>
                    <a:lnTo>
                      <a:pt x="1390" y="7684"/>
                    </a:lnTo>
                    <a:cubicBezTo>
                      <a:pt x="1390" y="7684"/>
                      <a:pt x="3267" y="8292"/>
                      <a:pt x="6377" y="8292"/>
                    </a:cubicBezTo>
                    <a:cubicBezTo>
                      <a:pt x="8280" y="8292"/>
                      <a:pt x="10645" y="8064"/>
                      <a:pt x="13325" y="7330"/>
                    </a:cubicBezTo>
                    <a:cubicBezTo>
                      <a:pt x="11963" y="3597"/>
                      <a:pt x="7712" y="818"/>
                      <a:pt x="6595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0"/>
              <p:cNvSpPr/>
              <p:nvPr/>
            </p:nvSpPr>
            <p:spPr>
              <a:xfrm>
                <a:off x="816171" y="4157213"/>
                <a:ext cx="102921" cy="59868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3361" extrusionOk="0">
                    <a:moveTo>
                      <a:pt x="1430" y="0"/>
                    </a:moveTo>
                    <a:cubicBezTo>
                      <a:pt x="491" y="0"/>
                      <a:pt x="1" y="79"/>
                      <a:pt x="1" y="79"/>
                    </a:cubicBezTo>
                    <a:lnTo>
                      <a:pt x="3025" y="3294"/>
                    </a:lnTo>
                    <a:cubicBezTo>
                      <a:pt x="3025" y="3294"/>
                      <a:pt x="3152" y="3361"/>
                      <a:pt x="3364" y="3361"/>
                    </a:cubicBezTo>
                    <a:cubicBezTo>
                      <a:pt x="3869" y="3361"/>
                      <a:pt x="4857" y="2983"/>
                      <a:pt x="5777" y="433"/>
                    </a:cubicBezTo>
                    <a:cubicBezTo>
                      <a:pt x="3873" y="85"/>
                      <a:pt x="2408" y="0"/>
                      <a:pt x="1430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0"/>
              <p:cNvSpPr/>
              <p:nvPr/>
            </p:nvSpPr>
            <p:spPr>
              <a:xfrm>
                <a:off x="757448" y="3511708"/>
                <a:ext cx="652169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36613" h="37833" extrusionOk="0">
                    <a:moveTo>
                      <a:pt x="32924" y="1"/>
                    </a:moveTo>
                    <a:cubicBezTo>
                      <a:pt x="32561" y="1"/>
                      <a:pt x="32187" y="438"/>
                      <a:pt x="32235" y="1280"/>
                    </a:cubicBezTo>
                    <a:cubicBezTo>
                      <a:pt x="32235" y="1280"/>
                      <a:pt x="31959" y="1066"/>
                      <a:pt x="31733" y="1066"/>
                    </a:cubicBezTo>
                    <a:cubicBezTo>
                      <a:pt x="31563" y="1066"/>
                      <a:pt x="31422" y="1186"/>
                      <a:pt x="31445" y="1607"/>
                    </a:cubicBezTo>
                    <a:cubicBezTo>
                      <a:pt x="31717" y="4958"/>
                      <a:pt x="31118" y="9481"/>
                      <a:pt x="31118" y="9481"/>
                    </a:cubicBezTo>
                    <a:cubicBezTo>
                      <a:pt x="31118" y="9481"/>
                      <a:pt x="30602" y="6678"/>
                      <a:pt x="29942" y="6678"/>
                    </a:cubicBezTo>
                    <a:cubicBezTo>
                      <a:pt x="29908" y="6678"/>
                      <a:pt x="29873" y="6686"/>
                      <a:pt x="29837" y="6702"/>
                    </a:cubicBezTo>
                    <a:cubicBezTo>
                      <a:pt x="28611" y="7029"/>
                      <a:pt x="29647" y="8065"/>
                      <a:pt x="29837" y="12751"/>
                    </a:cubicBezTo>
                    <a:cubicBezTo>
                      <a:pt x="19861" y="26744"/>
                      <a:pt x="11079" y="28805"/>
                      <a:pt x="6770" y="28805"/>
                    </a:cubicBezTo>
                    <a:cubicBezTo>
                      <a:pt x="4971" y="28805"/>
                      <a:pt x="3952" y="28446"/>
                      <a:pt x="3952" y="28446"/>
                    </a:cubicBezTo>
                    <a:lnTo>
                      <a:pt x="1" y="37165"/>
                    </a:lnTo>
                    <a:cubicBezTo>
                      <a:pt x="1" y="37165"/>
                      <a:pt x="1797" y="37833"/>
                      <a:pt x="4757" y="37833"/>
                    </a:cubicBezTo>
                    <a:cubicBezTo>
                      <a:pt x="7686" y="37833"/>
                      <a:pt x="11755" y="37179"/>
                      <a:pt x="16350" y="34577"/>
                    </a:cubicBezTo>
                    <a:cubicBezTo>
                      <a:pt x="25587" y="29345"/>
                      <a:pt x="35968" y="13078"/>
                      <a:pt x="36295" y="9154"/>
                    </a:cubicBezTo>
                    <a:cubicBezTo>
                      <a:pt x="36612" y="5320"/>
                      <a:pt x="35698" y="2307"/>
                      <a:pt x="35071" y="2307"/>
                    </a:cubicBezTo>
                    <a:cubicBezTo>
                      <a:pt x="35052" y="2307"/>
                      <a:pt x="35033" y="2310"/>
                      <a:pt x="35014" y="2315"/>
                    </a:cubicBezTo>
                    <a:cubicBezTo>
                      <a:pt x="34878" y="1389"/>
                      <a:pt x="34497" y="762"/>
                      <a:pt x="33516" y="626"/>
                    </a:cubicBezTo>
                    <a:cubicBezTo>
                      <a:pt x="33416" y="205"/>
                      <a:pt x="33173" y="1"/>
                      <a:pt x="32924" y="1"/>
                    </a:cubicBez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0"/>
              <p:cNvSpPr/>
              <p:nvPr/>
            </p:nvSpPr>
            <p:spPr>
              <a:xfrm>
                <a:off x="588564" y="3975648"/>
                <a:ext cx="287832" cy="242588"/>
              </a:xfrm>
              <a:custGeom>
                <a:avLst/>
                <a:gdLst/>
                <a:ahLst/>
                <a:cxnLst/>
                <a:rect l="l" t="t" r="r" b="b"/>
                <a:pathLst>
                  <a:path w="16159" h="13619" extrusionOk="0">
                    <a:moveTo>
                      <a:pt x="5940" y="0"/>
                    </a:moveTo>
                    <a:cubicBezTo>
                      <a:pt x="5940" y="0"/>
                      <a:pt x="0" y="1962"/>
                      <a:pt x="4851" y="8311"/>
                    </a:cubicBezTo>
                    <a:cubicBezTo>
                      <a:pt x="8438" y="13007"/>
                      <a:pt x="12905" y="13618"/>
                      <a:pt x="14988" y="13618"/>
                    </a:cubicBezTo>
                    <a:cubicBezTo>
                      <a:pt x="15721" y="13618"/>
                      <a:pt x="16158" y="13542"/>
                      <a:pt x="16158" y="13542"/>
                    </a:cubicBezTo>
                    <a:cubicBezTo>
                      <a:pt x="16158" y="13542"/>
                      <a:pt x="11908" y="10463"/>
                      <a:pt x="16104" y="2316"/>
                    </a:cubicBezTo>
                    <a:cubicBezTo>
                      <a:pt x="12562" y="1962"/>
                      <a:pt x="5940" y="0"/>
                      <a:pt x="5940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0"/>
              <p:cNvSpPr/>
              <p:nvPr/>
            </p:nvSpPr>
            <p:spPr>
              <a:xfrm>
                <a:off x="594388" y="3362292"/>
                <a:ext cx="542159" cy="320269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17980" extrusionOk="0">
                    <a:moveTo>
                      <a:pt x="13380" y="0"/>
                    </a:moveTo>
                    <a:cubicBezTo>
                      <a:pt x="8317" y="0"/>
                      <a:pt x="1606" y="2593"/>
                      <a:pt x="300" y="12121"/>
                    </a:cubicBezTo>
                    <a:cubicBezTo>
                      <a:pt x="0" y="14900"/>
                      <a:pt x="1771" y="17979"/>
                      <a:pt x="1771" y="17979"/>
                    </a:cubicBezTo>
                    <a:lnTo>
                      <a:pt x="3679" y="17734"/>
                    </a:lnTo>
                    <a:cubicBezTo>
                      <a:pt x="3679" y="17734"/>
                      <a:pt x="4878" y="13075"/>
                      <a:pt x="9156" y="11767"/>
                    </a:cubicBezTo>
                    <a:cubicBezTo>
                      <a:pt x="13434" y="10486"/>
                      <a:pt x="19292" y="10132"/>
                      <a:pt x="19483" y="4819"/>
                    </a:cubicBezTo>
                    <a:cubicBezTo>
                      <a:pt x="20218" y="7734"/>
                      <a:pt x="22562" y="8306"/>
                      <a:pt x="24333" y="9751"/>
                    </a:cubicBezTo>
                    <a:cubicBezTo>
                      <a:pt x="26131" y="11195"/>
                      <a:pt x="26431" y="14274"/>
                      <a:pt x="26431" y="14274"/>
                    </a:cubicBezTo>
                    <a:cubicBezTo>
                      <a:pt x="26431" y="14274"/>
                      <a:pt x="30436" y="2830"/>
                      <a:pt x="19047" y="1603"/>
                    </a:cubicBezTo>
                    <a:cubicBezTo>
                      <a:pt x="18403" y="768"/>
                      <a:pt x="16136" y="0"/>
                      <a:pt x="13380" y="0"/>
                    </a:cubicBezTo>
                    <a:close/>
                  </a:path>
                </a:pathLst>
              </a:custGeom>
              <a:solidFill>
                <a:srgbClr val="F4A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0"/>
              <p:cNvSpPr/>
              <p:nvPr/>
            </p:nvSpPr>
            <p:spPr>
              <a:xfrm>
                <a:off x="475482" y="3566530"/>
                <a:ext cx="157765" cy="158228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8883" extrusionOk="0">
                    <a:moveTo>
                      <a:pt x="4415" y="0"/>
                    </a:moveTo>
                    <a:cubicBezTo>
                      <a:pt x="1962" y="0"/>
                      <a:pt x="1" y="1989"/>
                      <a:pt x="1" y="4442"/>
                    </a:cubicBezTo>
                    <a:cubicBezTo>
                      <a:pt x="1" y="6894"/>
                      <a:pt x="1962" y="8883"/>
                      <a:pt x="4415" y="8883"/>
                    </a:cubicBezTo>
                    <a:cubicBezTo>
                      <a:pt x="6867" y="8883"/>
                      <a:pt x="8856" y="6894"/>
                      <a:pt x="8856" y="4442"/>
                    </a:cubicBezTo>
                    <a:cubicBezTo>
                      <a:pt x="8856" y="1989"/>
                      <a:pt x="6867" y="0"/>
                      <a:pt x="4415" y="0"/>
                    </a:cubicBezTo>
                    <a:close/>
                  </a:path>
                </a:pathLst>
              </a:custGeom>
              <a:solidFill>
                <a:srgbClr val="F4A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0"/>
              <p:cNvSpPr/>
              <p:nvPr/>
            </p:nvSpPr>
            <p:spPr>
              <a:xfrm>
                <a:off x="607978" y="3641746"/>
                <a:ext cx="108247" cy="10824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6077" extrusionOk="0">
                    <a:moveTo>
                      <a:pt x="3025" y="1"/>
                    </a:moveTo>
                    <a:cubicBezTo>
                      <a:pt x="1363" y="1"/>
                      <a:pt x="0" y="1363"/>
                      <a:pt x="0" y="3052"/>
                    </a:cubicBezTo>
                    <a:cubicBezTo>
                      <a:pt x="0" y="4714"/>
                      <a:pt x="1363" y="6077"/>
                      <a:pt x="3025" y="6077"/>
                    </a:cubicBezTo>
                    <a:cubicBezTo>
                      <a:pt x="4714" y="6077"/>
                      <a:pt x="6077" y="4714"/>
                      <a:pt x="6077" y="3052"/>
                    </a:cubicBezTo>
                    <a:cubicBezTo>
                      <a:pt x="6077" y="1363"/>
                      <a:pt x="4714" y="1"/>
                      <a:pt x="3025" y="1"/>
                    </a:cubicBez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0"/>
              <p:cNvSpPr/>
              <p:nvPr/>
            </p:nvSpPr>
            <p:spPr>
              <a:xfrm>
                <a:off x="754545" y="3603417"/>
                <a:ext cx="154844" cy="154345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8665" extrusionOk="0">
                    <a:moveTo>
                      <a:pt x="4333" y="490"/>
                    </a:moveTo>
                    <a:cubicBezTo>
                      <a:pt x="6458" y="490"/>
                      <a:pt x="8175" y="2207"/>
                      <a:pt x="8175" y="4332"/>
                    </a:cubicBezTo>
                    <a:cubicBezTo>
                      <a:pt x="8175" y="6431"/>
                      <a:pt x="6458" y="8147"/>
                      <a:pt x="4333" y="8147"/>
                    </a:cubicBezTo>
                    <a:cubicBezTo>
                      <a:pt x="2235" y="8147"/>
                      <a:pt x="518" y="6431"/>
                      <a:pt x="518" y="4332"/>
                    </a:cubicBezTo>
                    <a:cubicBezTo>
                      <a:pt x="518" y="2207"/>
                      <a:pt x="2235" y="490"/>
                      <a:pt x="4333" y="490"/>
                    </a:cubicBezTo>
                    <a:close/>
                    <a:moveTo>
                      <a:pt x="4333" y="0"/>
                    </a:moveTo>
                    <a:cubicBezTo>
                      <a:pt x="2316" y="0"/>
                      <a:pt x="627" y="1362"/>
                      <a:pt x="136" y="3215"/>
                    </a:cubicBezTo>
                    <a:cubicBezTo>
                      <a:pt x="109" y="3379"/>
                      <a:pt x="55" y="3542"/>
                      <a:pt x="55" y="3733"/>
                    </a:cubicBezTo>
                    <a:cubicBezTo>
                      <a:pt x="0" y="3924"/>
                      <a:pt x="0" y="4114"/>
                      <a:pt x="0" y="4332"/>
                    </a:cubicBezTo>
                    <a:cubicBezTo>
                      <a:pt x="0" y="6730"/>
                      <a:pt x="1935" y="8665"/>
                      <a:pt x="4333" y="8665"/>
                    </a:cubicBezTo>
                    <a:cubicBezTo>
                      <a:pt x="6730" y="8665"/>
                      <a:pt x="8692" y="6730"/>
                      <a:pt x="8692" y="4332"/>
                    </a:cubicBezTo>
                    <a:cubicBezTo>
                      <a:pt x="8692" y="4142"/>
                      <a:pt x="8665" y="3978"/>
                      <a:pt x="8638" y="3815"/>
                    </a:cubicBezTo>
                    <a:cubicBezTo>
                      <a:pt x="8638" y="3624"/>
                      <a:pt x="8583" y="3433"/>
                      <a:pt x="8556" y="3243"/>
                    </a:cubicBezTo>
                    <a:cubicBezTo>
                      <a:pt x="8066" y="1390"/>
                      <a:pt x="6349" y="0"/>
                      <a:pt x="4333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0"/>
              <p:cNvSpPr/>
              <p:nvPr/>
            </p:nvSpPr>
            <p:spPr>
              <a:xfrm>
                <a:off x="664759" y="3632894"/>
                <a:ext cx="97577" cy="37513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106" extrusionOk="0">
                    <a:moveTo>
                      <a:pt x="314" y="0"/>
                    </a:moveTo>
                    <a:cubicBezTo>
                      <a:pt x="202" y="0"/>
                      <a:pt x="100" y="57"/>
                      <a:pt x="55" y="171"/>
                    </a:cubicBezTo>
                    <a:cubicBezTo>
                      <a:pt x="0" y="307"/>
                      <a:pt x="82" y="443"/>
                      <a:pt x="218" y="498"/>
                    </a:cubicBezTo>
                    <a:lnTo>
                      <a:pt x="5123" y="2078"/>
                    </a:lnTo>
                    <a:cubicBezTo>
                      <a:pt x="5150" y="2078"/>
                      <a:pt x="5177" y="2105"/>
                      <a:pt x="5205" y="2105"/>
                    </a:cubicBezTo>
                    <a:cubicBezTo>
                      <a:pt x="5314" y="2105"/>
                      <a:pt x="5423" y="2023"/>
                      <a:pt x="5450" y="1914"/>
                    </a:cubicBezTo>
                    <a:cubicBezTo>
                      <a:pt x="5477" y="1805"/>
                      <a:pt x="5423" y="1642"/>
                      <a:pt x="5286" y="1615"/>
                    </a:cubicBezTo>
                    <a:lnTo>
                      <a:pt x="382" y="7"/>
                    </a:lnTo>
                    <a:cubicBezTo>
                      <a:pt x="359" y="3"/>
                      <a:pt x="336" y="0"/>
                      <a:pt x="314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0"/>
              <p:cNvSpPr/>
              <p:nvPr/>
            </p:nvSpPr>
            <p:spPr>
              <a:xfrm>
                <a:off x="855978" y="3767438"/>
                <a:ext cx="106305" cy="68097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3823" extrusionOk="0">
                    <a:moveTo>
                      <a:pt x="5913" y="1"/>
                    </a:moveTo>
                    <a:cubicBezTo>
                      <a:pt x="5586" y="382"/>
                      <a:pt x="5177" y="628"/>
                      <a:pt x="4741" y="845"/>
                    </a:cubicBezTo>
                    <a:cubicBezTo>
                      <a:pt x="4186" y="1111"/>
                      <a:pt x="3589" y="1291"/>
                      <a:pt x="2987" y="1291"/>
                    </a:cubicBezTo>
                    <a:cubicBezTo>
                      <a:pt x="2908" y="1291"/>
                      <a:pt x="2830" y="1288"/>
                      <a:pt x="2752" y="1281"/>
                    </a:cubicBezTo>
                    <a:cubicBezTo>
                      <a:pt x="1771" y="1200"/>
                      <a:pt x="926" y="628"/>
                      <a:pt x="164" y="55"/>
                    </a:cubicBezTo>
                    <a:lnTo>
                      <a:pt x="136" y="55"/>
                    </a:lnTo>
                    <a:cubicBezTo>
                      <a:pt x="27" y="600"/>
                      <a:pt x="0" y="1172"/>
                      <a:pt x="136" y="1717"/>
                    </a:cubicBezTo>
                    <a:cubicBezTo>
                      <a:pt x="273" y="2235"/>
                      <a:pt x="545" y="2753"/>
                      <a:pt x="954" y="3134"/>
                    </a:cubicBezTo>
                    <a:cubicBezTo>
                      <a:pt x="1449" y="3580"/>
                      <a:pt x="2146" y="3823"/>
                      <a:pt x="2821" y="3823"/>
                    </a:cubicBezTo>
                    <a:cubicBezTo>
                      <a:pt x="2889" y="3823"/>
                      <a:pt x="2957" y="3821"/>
                      <a:pt x="3025" y="3816"/>
                    </a:cubicBezTo>
                    <a:cubicBezTo>
                      <a:pt x="3788" y="3734"/>
                      <a:pt x="4496" y="3352"/>
                      <a:pt x="5014" y="2807"/>
                    </a:cubicBezTo>
                    <a:cubicBezTo>
                      <a:pt x="5531" y="2262"/>
                      <a:pt x="5831" y="1527"/>
                      <a:pt x="5940" y="791"/>
                    </a:cubicBezTo>
                    <a:cubicBezTo>
                      <a:pt x="5967" y="519"/>
                      <a:pt x="5967" y="246"/>
                      <a:pt x="5913" y="1"/>
                    </a:cubicBezTo>
                    <a:close/>
                  </a:path>
                </a:pathLst>
              </a:custGeom>
              <a:solidFill>
                <a:srgbClr val="F5A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0"/>
              <p:cNvSpPr/>
              <p:nvPr/>
            </p:nvSpPr>
            <p:spPr>
              <a:xfrm>
                <a:off x="873433" y="3806764"/>
                <a:ext cx="78660" cy="28767"/>
              </a:xfrm>
              <a:custGeom>
                <a:avLst/>
                <a:gdLst/>
                <a:ahLst/>
                <a:cxnLst/>
                <a:rect l="l" t="t" r="r" b="b"/>
                <a:pathLst>
                  <a:path w="4416" h="1615" extrusionOk="0">
                    <a:moveTo>
                      <a:pt x="3487" y="1"/>
                    </a:moveTo>
                    <a:cubicBezTo>
                      <a:pt x="2269" y="1"/>
                      <a:pt x="1063" y="329"/>
                      <a:pt x="1" y="926"/>
                    </a:cubicBezTo>
                    <a:cubicBezTo>
                      <a:pt x="496" y="1372"/>
                      <a:pt x="1171" y="1615"/>
                      <a:pt x="1842" y="1615"/>
                    </a:cubicBezTo>
                    <a:cubicBezTo>
                      <a:pt x="1909" y="1615"/>
                      <a:pt x="1977" y="1613"/>
                      <a:pt x="2045" y="1608"/>
                    </a:cubicBezTo>
                    <a:cubicBezTo>
                      <a:pt x="2808" y="1526"/>
                      <a:pt x="3516" y="1144"/>
                      <a:pt x="4034" y="599"/>
                    </a:cubicBezTo>
                    <a:cubicBezTo>
                      <a:pt x="4170" y="436"/>
                      <a:pt x="4306" y="245"/>
                      <a:pt x="4415" y="54"/>
                    </a:cubicBezTo>
                    <a:lnTo>
                      <a:pt x="4333" y="54"/>
                    </a:lnTo>
                    <a:cubicBezTo>
                      <a:pt x="4052" y="19"/>
                      <a:pt x="3769" y="1"/>
                      <a:pt x="3487" y="1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0"/>
              <p:cNvSpPr/>
              <p:nvPr/>
            </p:nvSpPr>
            <p:spPr>
              <a:xfrm>
                <a:off x="822974" y="3657758"/>
                <a:ext cx="17492" cy="45653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563" extrusionOk="0">
                    <a:moveTo>
                      <a:pt x="491" y="1"/>
                    </a:moveTo>
                    <a:cubicBezTo>
                      <a:pt x="218" y="1"/>
                      <a:pt x="0" y="573"/>
                      <a:pt x="0" y="1281"/>
                    </a:cubicBezTo>
                    <a:cubicBezTo>
                      <a:pt x="0" y="1990"/>
                      <a:pt x="218" y="2562"/>
                      <a:pt x="491" y="2562"/>
                    </a:cubicBezTo>
                    <a:cubicBezTo>
                      <a:pt x="763" y="2562"/>
                      <a:pt x="981" y="1990"/>
                      <a:pt x="981" y="1281"/>
                    </a:cubicBezTo>
                    <a:cubicBezTo>
                      <a:pt x="981" y="573"/>
                      <a:pt x="763" y="1"/>
                      <a:pt x="491" y="1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0"/>
              <p:cNvSpPr/>
              <p:nvPr/>
            </p:nvSpPr>
            <p:spPr>
              <a:xfrm>
                <a:off x="990879" y="3623311"/>
                <a:ext cx="17492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562" extrusionOk="0">
                    <a:moveTo>
                      <a:pt x="491" y="0"/>
                    </a:moveTo>
                    <a:cubicBezTo>
                      <a:pt x="219" y="0"/>
                      <a:pt x="1" y="572"/>
                      <a:pt x="1" y="1281"/>
                    </a:cubicBezTo>
                    <a:cubicBezTo>
                      <a:pt x="1" y="1989"/>
                      <a:pt x="219" y="2561"/>
                      <a:pt x="491" y="2561"/>
                    </a:cubicBezTo>
                    <a:cubicBezTo>
                      <a:pt x="764" y="2561"/>
                      <a:pt x="982" y="1989"/>
                      <a:pt x="982" y="1281"/>
                    </a:cubicBezTo>
                    <a:cubicBezTo>
                      <a:pt x="982" y="572"/>
                      <a:pt x="764" y="0"/>
                      <a:pt x="491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0"/>
              <p:cNvSpPr/>
              <p:nvPr/>
            </p:nvSpPr>
            <p:spPr>
              <a:xfrm>
                <a:off x="910818" y="3658257"/>
                <a:ext cx="31564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4473" extrusionOk="0">
                    <a:moveTo>
                      <a:pt x="300" y="0"/>
                    </a:moveTo>
                    <a:cubicBezTo>
                      <a:pt x="300" y="0"/>
                      <a:pt x="1172" y="3624"/>
                      <a:pt x="1226" y="3869"/>
                    </a:cubicBezTo>
                    <a:cubicBezTo>
                      <a:pt x="1253" y="4114"/>
                      <a:pt x="0" y="4469"/>
                      <a:pt x="0" y="4469"/>
                    </a:cubicBezTo>
                    <a:cubicBezTo>
                      <a:pt x="0" y="4469"/>
                      <a:pt x="109" y="4473"/>
                      <a:pt x="270" y="4473"/>
                    </a:cubicBezTo>
                    <a:cubicBezTo>
                      <a:pt x="715" y="4473"/>
                      <a:pt x="1562" y="4443"/>
                      <a:pt x="1662" y="4223"/>
                    </a:cubicBezTo>
                    <a:cubicBezTo>
                      <a:pt x="1771" y="3896"/>
                      <a:pt x="300" y="0"/>
                      <a:pt x="300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0"/>
              <p:cNvSpPr/>
              <p:nvPr/>
            </p:nvSpPr>
            <p:spPr>
              <a:xfrm>
                <a:off x="927792" y="3574296"/>
                <a:ext cx="154363" cy="154345"/>
              </a:xfrm>
              <a:custGeom>
                <a:avLst/>
                <a:gdLst/>
                <a:ahLst/>
                <a:cxnLst/>
                <a:rect l="l" t="t" r="r" b="b"/>
                <a:pathLst>
                  <a:path w="8666" h="8665" extrusionOk="0">
                    <a:moveTo>
                      <a:pt x="4333" y="518"/>
                    </a:moveTo>
                    <a:cubicBezTo>
                      <a:pt x="6431" y="518"/>
                      <a:pt x="8148" y="2234"/>
                      <a:pt x="8148" y="4333"/>
                    </a:cubicBezTo>
                    <a:cubicBezTo>
                      <a:pt x="8148" y="6458"/>
                      <a:pt x="6431" y="8175"/>
                      <a:pt x="4333" y="8175"/>
                    </a:cubicBezTo>
                    <a:cubicBezTo>
                      <a:pt x="2208" y="8175"/>
                      <a:pt x="491" y="6458"/>
                      <a:pt x="491" y="4333"/>
                    </a:cubicBezTo>
                    <a:cubicBezTo>
                      <a:pt x="491" y="2234"/>
                      <a:pt x="2208" y="518"/>
                      <a:pt x="4333" y="518"/>
                    </a:cubicBezTo>
                    <a:close/>
                    <a:moveTo>
                      <a:pt x="4333" y="0"/>
                    </a:moveTo>
                    <a:cubicBezTo>
                      <a:pt x="2317" y="0"/>
                      <a:pt x="627" y="1390"/>
                      <a:pt x="137" y="3243"/>
                    </a:cubicBezTo>
                    <a:cubicBezTo>
                      <a:pt x="82" y="3406"/>
                      <a:pt x="55" y="3570"/>
                      <a:pt x="28" y="3733"/>
                    </a:cubicBezTo>
                    <a:cubicBezTo>
                      <a:pt x="1" y="3924"/>
                      <a:pt x="1" y="4142"/>
                      <a:pt x="1" y="4333"/>
                    </a:cubicBezTo>
                    <a:cubicBezTo>
                      <a:pt x="1" y="6730"/>
                      <a:pt x="1935" y="8665"/>
                      <a:pt x="4333" y="8665"/>
                    </a:cubicBezTo>
                    <a:cubicBezTo>
                      <a:pt x="6731" y="8665"/>
                      <a:pt x="8666" y="6730"/>
                      <a:pt x="8666" y="4333"/>
                    </a:cubicBezTo>
                    <a:cubicBezTo>
                      <a:pt x="8666" y="4169"/>
                      <a:pt x="8666" y="4006"/>
                      <a:pt x="8638" y="3815"/>
                    </a:cubicBezTo>
                    <a:cubicBezTo>
                      <a:pt x="8611" y="3624"/>
                      <a:pt x="8584" y="3433"/>
                      <a:pt x="8529" y="3270"/>
                    </a:cubicBezTo>
                    <a:cubicBezTo>
                      <a:pt x="8066" y="1390"/>
                      <a:pt x="6350" y="0"/>
                      <a:pt x="4333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0"/>
              <p:cNvSpPr/>
              <p:nvPr/>
            </p:nvSpPr>
            <p:spPr>
              <a:xfrm>
                <a:off x="901111" y="3656796"/>
                <a:ext cx="36890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845" extrusionOk="0">
                    <a:moveTo>
                      <a:pt x="1036" y="0"/>
                    </a:moveTo>
                    <a:cubicBezTo>
                      <a:pt x="981" y="0"/>
                      <a:pt x="927" y="0"/>
                      <a:pt x="872" y="28"/>
                    </a:cubicBezTo>
                    <a:cubicBezTo>
                      <a:pt x="354" y="109"/>
                      <a:pt x="27" y="518"/>
                      <a:pt x="0" y="518"/>
                    </a:cubicBezTo>
                    <a:lnTo>
                      <a:pt x="382" y="845"/>
                    </a:lnTo>
                    <a:cubicBezTo>
                      <a:pt x="382" y="845"/>
                      <a:pt x="600" y="600"/>
                      <a:pt x="899" y="518"/>
                    </a:cubicBezTo>
                    <a:cubicBezTo>
                      <a:pt x="954" y="491"/>
                      <a:pt x="1008" y="491"/>
                      <a:pt x="1063" y="491"/>
                    </a:cubicBezTo>
                    <a:cubicBezTo>
                      <a:pt x="1145" y="491"/>
                      <a:pt x="1199" y="491"/>
                      <a:pt x="1281" y="518"/>
                    </a:cubicBezTo>
                    <a:cubicBezTo>
                      <a:pt x="1444" y="572"/>
                      <a:pt x="1580" y="654"/>
                      <a:pt x="1717" y="818"/>
                    </a:cubicBezTo>
                    <a:lnTo>
                      <a:pt x="2071" y="463"/>
                    </a:lnTo>
                    <a:cubicBezTo>
                      <a:pt x="1826" y="191"/>
                      <a:pt x="1526" y="55"/>
                      <a:pt x="1254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4" name="Google Shape;1034;p20"/>
          <p:cNvSpPr/>
          <p:nvPr/>
        </p:nvSpPr>
        <p:spPr>
          <a:xfrm>
            <a:off x="1619963" y="1960900"/>
            <a:ext cx="2041260" cy="1576200"/>
          </a:xfrm>
          <a:prstGeom prst="wedgeRoundRectCallout">
            <a:avLst>
              <a:gd name="adj1" fmla="val 48664"/>
              <a:gd name="adj2" fmla="val 76855"/>
              <a:gd name="adj3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0"/>
          <p:cNvSpPr txBox="1"/>
          <p:nvPr/>
        </p:nvSpPr>
        <p:spPr>
          <a:xfrm>
            <a:off x="1734988" y="2295564"/>
            <a:ext cx="1937997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A. folk dances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B. popular festivals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C. costumes</a:t>
            </a:r>
          </a:p>
        </p:txBody>
      </p:sp>
      <p:sp>
        <p:nvSpPr>
          <p:cNvPr id="1038" name="Google Shape;1038;p20"/>
          <p:cNvSpPr/>
          <p:nvPr/>
        </p:nvSpPr>
        <p:spPr>
          <a:xfrm flipH="1">
            <a:off x="5704025" y="1960900"/>
            <a:ext cx="2273700" cy="1576200"/>
          </a:xfrm>
          <a:prstGeom prst="wedgeRoundRectCallout">
            <a:avLst>
              <a:gd name="adj1" fmla="val 48664"/>
              <a:gd name="adj2" fmla="val 76855"/>
              <a:gd name="adj3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Lai: </a:t>
            </a: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Certainly. We have our own culture. </a:t>
            </a:r>
            <a:r>
              <a:rPr lang="en-US" b="1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You can see it in our folk dances, </a:t>
            </a: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musical instruments like the dan </a:t>
            </a:r>
            <a:r>
              <a:rPr lang="en-US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tinh</a:t>
            </a: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, and our special five-</a:t>
            </a:r>
            <a:r>
              <a:rPr lang="en-US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colour</a:t>
            </a:r>
            <a:r>
              <a:rPr lang="en-US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 sticky rice.</a:t>
            </a:r>
            <a:endParaRPr b="1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42" name="Google Shape;1042;p20"/>
          <p:cNvSpPr/>
          <p:nvPr/>
        </p:nvSpPr>
        <p:spPr>
          <a:xfrm>
            <a:off x="2296160" y="1384825"/>
            <a:ext cx="5337387" cy="42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Question 3. Lai mentions </a:t>
            </a:r>
            <a:r>
              <a:rPr lang="en-US" sz="2000" dirty="0">
                <a:solidFill>
                  <a:schemeClr val="lt1"/>
                </a:solidFill>
                <a:latin typeface="+mn-lt"/>
                <a:ea typeface="Archivo Black"/>
                <a:cs typeface="Archivo Black"/>
                <a:sym typeface="Archivo Black"/>
              </a:rPr>
              <a:t>______</a:t>
            </a:r>
            <a:r>
              <a:rPr lang="en-US" sz="20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 of the Tay people. 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3BB075E0-CFA4-F25F-E0ED-0933696A53CB}"/>
              </a:ext>
            </a:extLst>
          </p:cNvPr>
          <p:cNvSpPr txBox="1">
            <a:spLocks/>
          </p:cNvSpPr>
          <p:nvPr/>
        </p:nvSpPr>
        <p:spPr>
          <a:xfrm>
            <a:off x="818943" y="568137"/>
            <a:ext cx="7600310" cy="39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b="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</a:rPr>
              <a:t>Ex 2 (p 41). Read the conversation again and circle the best answers.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B06A4E-13F4-63B9-D345-D445D5301F93}"/>
              </a:ext>
            </a:extLst>
          </p:cNvPr>
          <p:cNvSpPr/>
          <p:nvPr/>
        </p:nvSpPr>
        <p:spPr>
          <a:xfrm>
            <a:off x="1762080" y="2315883"/>
            <a:ext cx="237940" cy="2170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79835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ipart, illustration, smile, graphics&#10;&#10;Description automatically generated">
            <a:extLst>
              <a:ext uri="{FF2B5EF4-FFF2-40B4-BE49-F238E27FC236}">
                <a16:creationId xmlns:a16="http://schemas.microsoft.com/office/drawing/2014/main" id="{34C2F0AF-9ECE-216F-6D12-12B865745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594" y="1506661"/>
            <a:ext cx="3018053" cy="301805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B269803-B794-F732-A3AC-E46DB7084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01" y="1224838"/>
            <a:ext cx="2118287" cy="145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EA06935-770E-82FC-AADF-7B28D6DD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01" y="3181632"/>
            <a:ext cx="2177128" cy="153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C04DC86-9B94-B4E4-07A1-7159B487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8" y="3255158"/>
            <a:ext cx="2169773" cy="140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9" name="Google Shape;129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</a:rPr>
              <a:t>Ex 3 (p 41). Match the pictures with the word and phrases.</a:t>
            </a:r>
          </a:p>
        </p:txBody>
      </p:sp>
      <p:sp>
        <p:nvSpPr>
          <p:cNvPr id="1302" name="Google Shape;1302;p23"/>
          <p:cNvSpPr/>
          <p:nvPr/>
        </p:nvSpPr>
        <p:spPr>
          <a:xfrm>
            <a:off x="3010215" y="2593588"/>
            <a:ext cx="3018052" cy="422100"/>
          </a:xfrm>
          <a:prstGeom prst="roundRect">
            <a:avLst>
              <a:gd name="adj" fmla="val 2077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2. T</a:t>
            </a:r>
            <a:r>
              <a:rPr lang="en" sz="22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erraced fields</a:t>
            </a:r>
            <a:endParaRPr sz="22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08" name="Google Shape;1308;p23"/>
          <p:cNvSpPr/>
          <p:nvPr/>
        </p:nvSpPr>
        <p:spPr>
          <a:xfrm>
            <a:off x="3010215" y="3293688"/>
            <a:ext cx="3018052" cy="422100"/>
          </a:xfrm>
          <a:prstGeom prst="roundRect">
            <a:avLst>
              <a:gd name="adj" fmla="val 2723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3. B</a:t>
            </a:r>
            <a:r>
              <a:rPr lang="en" sz="22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amboo </a:t>
            </a:r>
            <a:endParaRPr sz="22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09" name="Google Shape;1309;p23"/>
          <p:cNvSpPr/>
          <p:nvPr/>
        </p:nvSpPr>
        <p:spPr>
          <a:xfrm>
            <a:off x="3010215" y="1893488"/>
            <a:ext cx="3018052" cy="422100"/>
          </a:xfrm>
          <a:prstGeom prst="roundRect">
            <a:avLst>
              <a:gd name="adj" fmla="val 2712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EDD6"/>
                </a:solidFill>
                <a:latin typeface="Archivo Black"/>
                <a:ea typeface="Archivo Black"/>
                <a:cs typeface="Archivo Black"/>
                <a:sym typeface="Archivo Black"/>
              </a:rPr>
              <a:t>1. S</a:t>
            </a:r>
            <a:r>
              <a:rPr lang="en" sz="2200" dirty="0">
                <a:solidFill>
                  <a:srgbClr val="FFEDD6"/>
                </a:solidFill>
                <a:latin typeface="Archivo Black"/>
                <a:ea typeface="Archivo Black"/>
                <a:cs typeface="Archivo Black"/>
                <a:sym typeface="Archivo Black"/>
              </a:rPr>
              <a:t>tilt house</a:t>
            </a:r>
            <a:endParaRPr sz="2200" dirty="0">
              <a:solidFill>
                <a:srgbClr val="FFEDD6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10" name="Google Shape;1310;p23"/>
          <p:cNvSpPr/>
          <p:nvPr/>
        </p:nvSpPr>
        <p:spPr>
          <a:xfrm>
            <a:off x="4234188" y="2072810"/>
            <a:ext cx="675600" cy="675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3"/>
          <p:cNvSpPr/>
          <p:nvPr/>
        </p:nvSpPr>
        <p:spPr>
          <a:xfrm>
            <a:off x="1595688" y="2072810"/>
            <a:ext cx="675600" cy="675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3"/>
          <p:cNvSpPr/>
          <p:nvPr/>
        </p:nvSpPr>
        <p:spPr>
          <a:xfrm>
            <a:off x="6872688" y="2072810"/>
            <a:ext cx="675600" cy="675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B592936-C201-090C-EE58-F2C8C569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5" y="1224838"/>
            <a:ext cx="2118287" cy="14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1308;p23">
            <a:extLst>
              <a:ext uri="{FF2B5EF4-FFF2-40B4-BE49-F238E27FC236}">
                <a16:creationId xmlns:a16="http://schemas.microsoft.com/office/drawing/2014/main" id="{E9944021-7459-A6EC-08BB-B93AED5E651F}"/>
              </a:ext>
            </a:extLst>
          </p:cNvPr>
          <p:cNvSpPr/>
          <p:nvPr/>
        </p:nvSpPr>
        <p:spPr>
          <a:xfrm>
            <a:off x="3010215" y="3993789"/>
            <a:ext cx="3018052" cy="422100"/>
          </a:xfrm>
          <a:prstGeom prst="roundRect">
            <a:avLst>
              <a:gd name="adj" fmla="val 2723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4. F</a:t>
            </a:r>
            <a:r>
              <a:rPr lang="en" sz="22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ive-colour sticky rice</a:t>
            </a:r>
            <a:endParaRPr sz="22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33004 0.540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2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33004 0.027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31996 0.27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1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1543 L 0.33142 -0.252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-133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" grpId="0" animBg="1"/>
      <p:bldP spid="1308" grpId="0" animBg="1"/>
      <p:bldP spid="1309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6;p21">
            <a:extLst>
              <a:ext uri="{FF2B5EF4-FFF2-40B4-BE49-F238E27FC236}">
                <a16:creationId xmlns:a16="http://schemas.microsoft.com/office/drawing/2014/main" id="{37231AB7-5330-D6DB-8856-DA2611C46824}"/>
              </a:ext>
            </a:extLst>
          </p:cNvPr>
          <p:cNvSpPr/>
          <p:nvPr/>
        </p:nvSpPr>
        <p:spPr>
          <a:xfrm>
            <a:off x="1196019" y="2060435"/>
            <a:ext cx="937581" cy="4212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" name="Google Shape;1056;p21">
            <a:extLst>
              <a:ext uri="{FF2B5EF4-FFF2-40B4-BE49-F238E27FC236}">
                <a16:creationId xmlns:a16="http://schemas.microsoft.com/office/drawing/2014/main" id="{DD137A96-FEE1-3DD2-58E9-B531E8420A59}"/>
              </a:ext>
            </a:extLst>
          </p:cNvPr>
          <p:cNvSpPr/>
          <p:nvPr/>
        </p:nvSpPr>
        <p:spPr>
          <a:xfrm>
            <a:off x="8047393" y="3271303"/>
            <a:ext cx="1035647" cy="4212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" name="Google Shape;1056;p21">
            <a:extLst>
              <a:ext uri="{FF2B5EF4-FFF2-40B4-BE49-F238E27FC236}">
                <a16:creationId xmlns:a16="http://schemas.microsoft.com/office/drawing/2014/main" id="{5573872A-1CB9-8F22-2509-E2C36647F0AE}"/>
              </a:ext>
            </a:extLst>
          </p:cNvPr>
          <p:cNvSpPr/>
          <p:nvPr/>
        </p:nvSpPr>
        <p:spPr>
          <a:xfrm>
            <a:off x="5454435" y="3880903"/>
            <a:ext cx="1035647" cy="4212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" name="Google Shape;1056;p21">
            <a:extLst>
              <a:ext uri="{FF2B5EF4-FFF2-40B4-BE49-F238E27FC236}">
                <a16:creationId xmlns:a16="http://schemas.microsoft.com/office/drawing/2014/main" id="{37AF691B-ACA1-3E40-BB4D-6939AB86152C}"/>
              </a:ext>
            </a:extLst>
          </p:cNvPr>
          <p:cNvSpPr/>
          <p:nvPr/>
        </p:nvSpPr>
        <p:spPr>
          <a:xfrm>
            <a:off x="1250353" y="4467643"/>
            <a:ext cx="342227" cy="4212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0" name="Google Shape;1056;p21">
            <a:extLst>
              <a:ext uri="{FF2B5EF4-FFF2-40B4-BE49-F238E27FC236}">
                <a16:creationId xmlns:a16="http://schemas.microsoft.com/office/drawing/2014/main" id="{69B1E30C-4A6B-866E-1EDA-9D1282D85BBA}"/>
              </a:ext>
            </a:extLst>
          </p:cNvPr>
          <p:cNvSpPr/>
          <p:nvPr/>
        </p:nvSpPr>
        <p:spPr>
          <a:xfrm>
            <a:off x="4702213" y="4467643"/>
            <a:ext cx="1035647" cy="4212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500" name="Google Shape;1500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Ex 4 (</a:t>
            </a:r>
            <a:r>
              <a:rPr lang="en-US" sz="2000" dirty="0" err="1"/>
              <a:t>p41</a:t>
            </a:r>
            <a:r>
              <a:rPr lang="en-US" sz="2000" dirty="0"/>
              <a:t>). Complete the sentences with the words and phrases from the box.</a:t>
            </a:r>
            <a:endParaRPr lang="en" sz="2000" dirty="0"/>
          </a:p>
        </p:txBody>
      </p:sp>
      <p:sp>
        <p:nvSpPr>
          <p:cNvPr id="1503" name="Google Shape;1503;p28"/>
          <p:cNvSpPr txBox="1"/>
          <p:nvPr/>
        </p:nvSpPr>
        <p:spPr>
          <a:xfrm>
            <a:off x="159026" y="1526873"/>
            <a:ext cx="9356035" cy="391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1. I love </a:t>
            </a:r>
            <a:r>
              <a:rPr lang="en-US" sz="2000" b="1" i="1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mua</a:t>
            </a:r>
            <a:r>
              <a:rPr lang="en-US" sz="2000" b="1" i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sap</a:t>
            </a:r>
            <a:r>
              <a:rPr lang="en-US" sz="20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a popular _________ of the Thai people.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2. Their beautiful stilt house _________ a large rice field.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3. A: What is the name of a popular Tay’s __________________? - B: It’s </a:t>
            </a:r>
            <a:r>
              <a:rPr lang="en-US" sz="2000" b="1" i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dan </a:t>
            </a:r>
            <a:r>
              <a:rPr lang="en-US" sz="2000" b="1" i="1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tinh</a:t>
            </a:r>
            <a:r>
              <a:rPr lang="en-US" sz="20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4. Every ethnic group has their own __________ culture.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5. Of the 54 ______________ in Viet Nam, the </a:t>
            </a:r>
            <a:r>
              <a:rPr lang="en-US" sz="2000" b="1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Kinh</a:t>
            </a:r>
            <a:r>
              <a:rPr lang="en-US" sz="20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is the largest</a:t>
            </a:r>
          </a:p>
        </p:txBody>
      </p:sp>
      <p:sp>
        <p:nvSpPr>
          <p:cNvPr id="1521" name="Google Shape;1521;p28"/>
          <p:cNvSpPr txBox="1"/>
          <p:nvPr/>
        </p:nvSpPr>
        <p:spPr>
          <a:xfrm>
            <a:off x="-111837" y="1287773"/>
            <a:ext cx="16311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o</a:t>
            </a:r>
            <a:r>
              <a:rPr lang="en" sz="1900" dirty="0">
                <a:solidFill>
                  <a:schemeClr val="accent2">
                    <a:lumMod val="75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verlooks</a:t>
            </a:r>
            <a:endParaRPr sz="1900" dirty="0">
              <a:solidFill>
                <a:schemeClr val="accent2">
                  <a:lumMod val="75000"/>
                </a:schemeClr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" name="Google Shape;1521;p28">
            <a:extLst>
              <a:ext uri="{FF2B5EF4-FFF2-40B4-BE49-F238E27FC236}">
                <a16:creationId xmlns:a16="http://schemas.microsoft.com/office/drawing/2014/main" id="{DEDD748B-583C-5465-C302-E870C94B100D}"/>
              </a:ext>
            </a:extLst>
          </p:cNvPr>
          <p:cNvSpPr txBox="1"/>
          <p:nvPr/>
        </p:nvSpPr>
        <p:spPr>
          <a:xfrm>
            <a:off x="1679520" y="1287773"/>
            <a:ext cx="22728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musical instrument</a:t>
            </a:r>
            <a:endParaRPr sz="1900" dirty="0">
              <a:solidFill>
                <a:schemeClr val="accent2">
                  <a:lumMod val="75000"/>
                </a:schemeClr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7" name="Google Shape;1521;p28">
            <a:extLst>
              <a:ext uri="{FF2B5EF4-FFF2-40B4-BE49-F238E27FC236}">
                <a16:creationId xmlns:a16="http://schemas.microsoft.com/office/drawing/2014/main" id="{03922F38-C317-0A96-0DE3-635B28A2F09B}"/>
              </a:ext>
            </a:extLst>
          </p:cNvPr>
          <p:cNvSpPr txBox="1"/>
          <p:nvPr/>
        </p:nvSpPr>
        <p:spPr>
          <a:xfrm>
            <a:off x="4341159" y="1287773"/>
            <a:ext cx="16311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ethnic groups</a:t>
            </a:r>
            <a:endParaRPr sz="1900" dirty="0">
              <a:solidFill>
                <a:schemeClr val="accent2">
                  <a:lumMod val="75000"/>
                </a:schemeClr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8" name="Google Shape;1521;p28">
            <a:extLst>
              <a:ext uri="{FF2B5EF4-FFF2-40B4-BE49-F238E27FC236}">
                <a16:creationId xmlns:a16="http://schemas.microsoft.com/office/drawing/2014/main" id="{FAFD9F53-D0E0-195F-C62B-1F7981DA7AFB}"/>
              </a:ext>
            </a:extLst>
          </p:cNvPr>
          <p:cNvSpPr txBox="1"/>
          <p:nvPr/>
        </p:nvSpPr>
        <p:spPr>
          <a:xfrm>
            <a:off x="6149802" y="1287773"/>
            <a:ext cx="16311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folk dance</a:t>
            </a:r>
            <a:endParaRPr sz="1900" dirty="0">
              <a:solidFill>
                <a:schemeClr val="accent2">
                  <a:lumMod val="75000"/>
                </a:schemeClr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9" name="Google Shape;1521;p28">
            <a:extLst>
              <a:ext uri="{FF2B5EF4-FFF2-40B4-BE49-F238E27FC236}">
                <a16:creationId xmlns:a16="http://schemas.microsoft.com/office/drawing/2014/main" id="{49E92D10-B173-789A-98CE-0620F7B1C057}"/>
              </a:ext>
            </a:extLst>
          </p:cNvPr>
          <p:cNvSpPr txBox="1"/>
          <p:nvPr/>
        </p:nvSpPr>
        <p:spPr>
          <a:xfrm>
            <a:off x="7592149" y="1287773"/>
            <a:ext cx="16311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Archivo Black"/>
                <a:ea typeface="Archivo Black"/>
                <a:cs typeface="Archivo Black"/>
                <a:sym typeface="Archivo Black"/>
              </a:rPr>
              <a:t>traditional</a:t>
            </a:r>
            <a:endParaRPr sz="1900" dirty="0">
              <a:solidFill>
                <a:schemeClr val="accent2">
                  <a:lumMod val="75000"/>
                </a:schemeClr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988 L -0.32934 0.1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" y="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93827E-6 L 0.36597 0.25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3827E-6 L 0.34514 0.37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18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3827E-6 L -0.38316 0.491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2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1235 L -0.29583 0.6108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0" y="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521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Can you list some ethnic groups in Vietnam?</a:t>
            </a:r>
            <a:endParaRPr sz="3200" dirty="0"/>
          </a:p>
        </p:txBody>
      </p:sp>
      <p:sp>
        <p:nvSpPr>
          <p:cNvPr id="1056" name="Google Shape;1056;p21"/>
          <p:cNvSpPr/>
          <p:nvPr/>
        </p:nvSpPr>
        <p:spPr>
          <a:xfrm>
            <a:off x="3025878" y="1527035"/>
            <a:ext cx="1767900" cy="421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T</a:t>
            </a:r>
            <a:r>
              <a:rPr lang="en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ay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1093" name="Google Shape;1093;p21"/>
          <p:cNvGrpSpPr/>
          <p:nvPr/>
        </p:nvGrpSpPr>
        <p:grpSpPr>
          <a:xfrm flipH="1">
            <a:off x="1048748" y="1992391"/>
            <a:ext cx="1079098" cy="2517422"/>
            <a:chOff x="7120501" y="871125"/>
            <a:chExt cx="1707974" cy="3984524"/>
          </a:xfrm>
        </p:grpSpPr>
        <p:sp>
          <p:nvSpPr>
            <p:cNvPr id="1094" name="Google Shape;1094;p21"/>
            <p:cNvSpPr/>
            <p:nvPr/>
          </p:nvSpPr>
          <p:spPr>
            <a:xfrm flipH="1">
              <a:off x="8010394" y="3659732"/>
              <a:ext cx="818081" cy="715951"/>
            </a:xfrm>
            <a:custGeom>
              <a:avLst/>
              <a:gdLst/>
              <a:ahLst/>
              <a:cxnLst/>
              <a:rect l="l" t="t" r="r" b="b"/>
              <a:pathLst>
                <a:path w="32281" h="28251" extrusionOk="0">
                  <a:moveTo>
                    <a:pt x="14600" y="0"/>
                  </a:moveTo>
                  <a:cubicBezTo>
                    <a:pt x="11237" y="0"/>
                    <a:pt x="8004" y="1962"/>
                    <a:pt x="5870" y="4637"/>
                  </a:cubicBezTo>
                  <a:cubicBezTo>
                    <a:pt x="3618" y="7504"/>
                    <a:pt x="2457" y="11087"/>
                    <a:pt x="1638" y="14670"/>
                  </a:cubicBezTo>
                  <a:cubicBezTo>
                    <a:pt x="649" y="18969"/>
                    <a:pt x="103" y="23405"/>
                    <a:pt x="1" y="27841"/>
                  </a:cubicBezTo>
                  <a:cubicBezTo>
                    <a:pt x="1400" y="22620"/>
                    <a:pt x="3822" y="17877"/>
                    <a:pt x="7064" y="13509"/>
                  </a:cubicBezTo>
                  <a:cubicBezTo>
                    <a:pt x="8190" y="12008"/>
                    <a:pt x="9419" y="10541"/>
                    <a:pt x="10954" y="9449"/>
                  </a:cubicBezTo>
                  <a:cubicBezTo>
                    <a:pt x="12332" y="8469"/>
                    <a:pt x="14012" y="7819"/>
                    <a:pt x="15698" y="7819"/>
                  </a:cubicBezTo>
                  <a:cubicBezTo>
                    <a:pt x="15891" y="7819"/>
                    <a:pt x="16084" y="7827"/>
                    <a:pt x="16277" y="7845"/>
                  </a:cubicBezTo>
                  <a:cubicBezTo>
                    <a:pt x="19178" y="8118"/>
                    <a:pt x="21498" y="10336"/>
                    <a:pt x="23272" y="12656"/>
                  </a:cubicBezTo>
                  <a:cubicBezTo>
                    <a:pt x="26753" y="17195"/>
                    <a:pt x="29039" y="22620"/>
                    <a:pt x="29858" y="28251"/>
                  </a:cubicBezTo>
                  <a:lnTo>
                    <a:pt x="32281" y="28148"/>
                  </a:lnTo>
                  <a:cubicBezTo>
                    <a:pt x="30711" y="20368"/>
                    <a:pt x="29039" y="12315"/>
                    <a:pt x="24296" y="5968"/>
                  </a:cubicBezTo>
                  <a:cubicBezTo>
                    <a:pt x="22112" y="2999"/>
                    <a:pt x="19007" y="338"/>
                    <a:pt x="15322" y="31"/>
                  </a:cubicBezTo>
                  <a:cubicBezTo>
                    <a:pt x="15081" y="10"/>
                    <a:pt x="14840" y="0"/>
                    <a:pt x="14600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1"/>
            <p:cNvSpPr/>
            <p:nvPr/>
          </p:nvSpPr>
          <p:spPr>
            <a:xfrm flipH="1">
              <a:off x="7123106" y="3445659"/>
              <a:ext cx="863064" cy="989701"/>
            </a:xfrm>
            <a:custGeom>
              <a:avLst/>
              <a:gdLst/>
              <a:ahLst/>
              <a:cxnLst/>
              <a:rect l="l" t="t" r="r" b="b"/>
              <a:pathLst>
                <a:path w="34056" h="39053" extrusionOk="0">
                  <a:moveTo>
                    <a:pt x="20356" y="0"/>
                  </a:moveTo>
                  <a:cubicBezTo>
                    <a:pt x="18355" y="0"/>
                    <a:pt x="16398" y="834"/>
                    <a:pt x="14810" y="2063"/>
                  </a:cubicBezTo>
                  <a:cubicBezTo>
                    <a:pt x="12967" y="3462"/>
                    <a:pt x="11602" y="5338"/>
                    <a:pt x="10340" y="7215"/>
                  </a:cubicBezTo>
                  <a:cubicBezTo>
                    <a:pt x="4539" y="15917"/>
                    <a:pt x="956" y="26051"/>
                    <a:pt x="0" y="36459"/>
                  </a:cubicBezTo>
                  <a:lnTo>
                    <a:pt x="922" y="39052"/>
                  </a:lnTo>
                  <a:cubicBezTo>
                    <a:pt x="4471" y="30078"/>
                    <a:pt x="8770" y="21308"/>
                    <a:pt x="14912" y="13869"/>
                  </a:cubicBezTo>
                  <a:cubicBezTo>
                    <a:pt x="15833" y="12709"/>
                    <a:pt x="16857" y="11583"/>
                    <a:pt x="18154" y="10832"/>
                  </a:cubicBezTo>
                  <a:cubicBezTo>
                    <a:pt x="19020" y="10294"/>
                    <a:pt x="20046" y="9965"/>
                    <a:pt x="21056" y="9965"/>
                  </a:cubicBezTo>
                  <a:cubicBezTo>
                    <a:pt x="21520" y="9965"/>
                    <a:pt x="21980" y="10034"/>
                    <a:pt x="22419" y="10184"/>
                  </a:cubicBezTo>
                  <a:cubicBezTo>
                    <a:pt x="24262" y="10832"/>
                    <a:pt x="25320" y="12709"/>
                    <a:pt x="26173" y="14449"/>
                  </a:cubicBezTo>
                  <a:cubicBezTo>
                    <a:pt x="29176" y="20626"/>
                    <a:pt x="32281" y="26665"/>
                    <a:pt x="34055" y="33285"/>
                  </a:cubicBezTo>
                  <a:cubicBezTo>
                    <a:pt x="33475" y="24789"/>
                    <a:pt x="32861" y="16155"/>
                    <a:pt x="29619" y="8307"/>
                  </a:cubicBezTo>
                  <a:cubicBezTo>
                    <a:pt x="28015" y="4485"/>
                    <a:pt x="25286" y="561"/>
                    <a:pt x="21191" y="49"/>
                  </a:cubicBezTo>
                  <a:cubicBezTo>
                    <a:pt x="20912" y="16"/>
                    <a:pt x="20634" y="0"/>
                    <a:pt x="20356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1"/>
            <p:cNvSpPr/>
            <p:nvPr/>
          </p:nvSpPr>
          <p:spPr>
            <a:xfrm flipH="1">
              <a:off x="7289148" y="3886858"/>
              <a:ext cx="589796" cy="544180"/>
            </a:xfrm>
            <a:custGeom>
              <a:avLst/>
              <a:gdLst/>
              <a:ahLst/>
              <a:cxnLst/>
              <a:rect l="l" t="t" r="r" b="b"/>
              <a:pathLst>
                <a:path w="23273" h="21473" extrusionOk="0">
                  <a:moveTo>
                    <a:pt x="15292" y="1"/>
                  </a:moveTo>
                  <a:cubicBezTo>
                    <a:pt x="14258" y="1"/>
                    <a:pt x="13206" y="278"/>
                    <a:pt x="12251" y="726"/>
                  </a:cubicBezTo>
                  <a:cubicBezTo>
                    <a:pt x="10681" y="1476"/>
                    <a:pt x="9384" y="2705"/>
                    <a:pt x="8190" y="3967"/>
                  </a:cubicBezTo>
                  <a:cubicBezTo>
                    <a:pt x="4846" y="7448"/>
                    <a:pt x="2082" y="11509"/>
                    <a:pt x="1" y="15876"/>
                  </a:cubicBezTo>
                  <a:lnTo>
                    <a:pt x="2116" y="16729"/>
                  </a:lnTo>
                  <a:cubicBezTo>
                    <a:pt x="4027" y="12942"/>
                    <a:pt x="6621" y="9495"/>
                    <a:pt x="9760" y="6629"/>
                  </a:cubicBezTo>
                  <a:cubicBezTo>
                    <a:pt x="11154" y="5369"/>
                    <a:pt x="12947" y="4194"/>
                    <a:pt x="14727" y="4194"/>
                  </a:cubicBezTo>
                  <a:cubicBezTo>
                    <a:pt x="15214" y="4194"/>
                    <a:pt x="15699" y="4281"/>
                    <a:pt x="16175" y="4479"/>
                  </a:cubicBezTo>
                  <a:cubicBezTo>
                    <a:pt x="17813" y="5162"/>
                    <a:pt x="18700" y="6970"/>
                    <a:pt x="19280" y="8642"/>
                  </a:cubicBezTo>
                  <a:cubicBezTo>
                    <a:pt x="20713" y="12839"/>
                    <a:pt x="21942" y="17036"/>
                    <a:pt x="21771" y="21472"/>
                  </a:cubicBezTo>
                  <a:cubicBezTo>
                    <a:pt x="23273" y="16252"/>
                    <a:pt x="23034" y="10519"/>
                    <a:pt x="21191" y="5400"/>
                  </a:cubicBezTo>
                  <a:cubicBezTo>
                    <a:pt x="20440" y="3353"/>
                    <a:pt x="19314" y="1272"/>
                    <a:pt x="17335" y="419"/>
                  </a:cubicBezTo>
                  <a:cubicBezTo>
                    <a:pt x="16687" y="129"/>
                    <a:pt x="15994" y="1"/>
                    <a:pt x="15292" y="1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1"/>
            <p:cNvSpPr/>
            <p:nvPr/>
          </p:nvSpPr>
          <p:spPr>
            <a:xfrm flipH="1">
              <a:off x="7942066" y="3178948"/>
              <a:ext cx="709995" cy="1167326"/>
            </a:xfrm>
            <a:custGeom>
              <a:avLst/>
              <a:gdLst/>
              <a:ahLst/>
              <a:cxnLst/>
              <a:rect l="l" t="t" r="r" b="b"/>
              <a:pathLst>
                <a:path w="28016" h="46062" extrusionOk="0">
                  <a:moveTo>
                    <a:pt x="12970" y="0"/>
                  </a:moveTo>
                  <a:cubicBezTo>
                    <a:pt x="11195" y="0"/>
                    <a:pt x="9396" y="535"/>
                    <a:pt x="7883" y="1463"/>
                  </a:cubicBezTo>
                  <a:cubicBezTo>
                    <a:pt x="5324" y="3066"/>
                    <a:pt x="3515" y="5660"/>
                    <a:pt x="2355" y="8424"/>
                  </a:cubicBezTo>
                  <a:cubicBezTo>
                    <a:pt x="1161" y="11188"/>
                    <a:pt x="581" y="14190"/>
                    <a:pt x="1" y="17125"/>
                  </a:cubicBezTo>
                  <a:cubicBezTo>
                    <a:pt x="1366" y="13917"/>
                    <a:pt x="3379" y="10812"/>
                    <a:pt x="5972" y="8458"/>
                  </a:cubicBezTo>
                  <a:cubicBezTo>
                    <a:pt x="7623" y="6939"/>
                    <a:pt x="9913" y="5960"/>
                    <a:pt x="12118" y="5960"/>
                  </a:cubicBezTo>
                  <a:cubicBezTo>
                    <a:pt x="13332" y="5960"/>
                    <a:pt x="14519" y="6256"/>
                    <a:pt x="15561" y="6922"/>
                  </a:cubicBezTo>
                  <a:cubicBezTo>
                    <a:pt x="17608" y="8219"/>
                    <a:pt x="18632" y="10573"/>
                    <a:pt x="19485" y="12826"/>
                  </a:cubicBezTo>
                  <a:cubicBezTo>
                    <a:pt x="23341" y="23404"/>
                    <a:pt x="24603" y="34801"/>
                    <a:pt x="24774" y="46061"/>
                  </a:cubicBezTo>
                  <a:lnTo>
                    <a:pt x="26821" y="45959"/>
                  </a:lnTo>
                  <a:cubicBezTo>
                    <a:pt x="28016" y="32992"/>
                    <a:pt x="27094" y="19582"/>
                    <a:pt x="21874" y="7639"/>
                  </a:cubicBezTo>
                  <a:cubicBezTo>
                    <a:pt x="20679" y="4943"/>
                    <a:pt x="19144" y="2179"/>
                    <a:pt x="16516" y="814"/>
                  </a:cubicBezTo>
                  <a:cubicBezTo>
                    <a:pt x="15414" y="256"/>
                    <a:pt x="14198" y="0"/>
                    <a:pt x="12970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1"/>
            <p:cNvSpPr/>
            <p:nvPr/>
          </p:nvSpPr>
          <p:spPr>
            <a:xfrm flipH="1">
              <a:off x="8153067" y="3979538"/>
              <a:ext cx="471320" cy="544889"/>
            </a:xfrm>
            <a:custGeom>
              <a:avLst/>
              <a:gdLst/>
              <a:ahLst/>
              <a:cxnLst/>
              <a:rect l="l" t="t" r="r" b="b"/>
              <a:pathLst>
                <a:path w="18598" h="21501" extrusionOk="0">
                  <a:moveTo>
                    <a:pt x="9158" y="0"/>
                  </a:moveTo>
                  <a:cubicBezTo>
                    <a:pt x="8905" y="0"/>
                    <a:pt x="8650" y="23"/>
                    <a:pt x="8395" y="71"/>
                  </a:cubicBezTo>
                  <a:cubicBezTo>
                    <a:pt x="7269" y="310"/>
                    <a:pt x="6313" y="1027"/>
                    <a:pt x="5563" y="1880"/>
                  </a:cubicBezTo>
                  <a:cubicBezTo>
                    <a:pt x="4846" y="2767"/>
                    <a:pt x="4334" y="3791"/>
                    <a:pt x="3857" y="4849"/>
                  </a:cubicBezTo>
                  <a:cubicBezTo>
                    <a:pt x="1468" y="10070"/>
                    <a:pt x="1" y="15768"/>
                    <a:pt x="103" y="21501"/>
                  </a:cubicBezTo>
                  <a:cubicBezTo>
                    <a:pt x="1741" y="16348"/>
                    <a:pt x="4095" y="11434"/>
                    <a:pt x="6655" y="6657"/>
                  </a:cubicBezTo>
                  <a:cubicBezTo>
                    <a:pt x="6996" y="5975"/>
                    <a:pt x="7371" y="5326"/>
                    <a:pt x="7883" y="4780"/>
                  </a:cubicBezTo>
                  <a:cubicBezTo>
                    <a:pt x="8429" y="4234"/>
                    <a:pt x="9111" y="3825"/>
                    <a:pt x="9862" y="3791"/>
                  </a:cubicBezTo>
                  <a:cubicBezTo>
                    <a:pt x="9883" y="3790"/>
                    <a:pt x="9905" y="3790"/>
                    <a:pt x="9926" y="3790"/>
                  </a:cubicBezTo>
                  <a:cubicBezTo>
                    <a:pt x="11159" y="3790"/>
                    <a:pt x="12160" y="4764"/>
                    <a:pt x="12865" y="5770"/>
                  </a:cubicBezTo>
                  <a:cubicBezTo>
                    <a:pt x="14264" y="7681"/>
                    <a:pt x="15254" y="9865"/>
                    <a:pt x="15697" y="12185"/>
                  </a:cubicBezTo>
                  <a:lnTo>
                    <a:pt x="18598" y="13209"/>
                  </a:lnTo>
                  <a:cubicBezTo>
                    <a:pt x="17574" y="9319"/>
                    <a:pt x="16448" y="5258"/>
                    <a:pt x="13684" y="2289"/>
                  </a:cubicBezTo>
                  <a:cubicBezTo>
                    <a:pt x="12495" y="1041"/>
                    <a:pt x="10866" y="0"/>
                    <a:pt x="9158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1"/>
            <p:cNvSpPr/>
            <p:nvPr/>
          </p:nvSpPr>
          <p:spPr>
            <a:xfrm flipH="1">
              <a:off x="7666204" y="4253750"/>
              <a:ext cx="639949" cy="594104"/>
            </a:xfrm>
            <a:custGeom>
              <a:avLst/>
              <a:gdLst/>
              <a:ahLst/>
              <a:cxnLst/>
              <a:rect l="l" t="t" r="r" b="b"/>
              <a:pathLst>
                <a:path w="25252" h="23443" extrusionOk="0">
                  <a:moveTo>
                    <a:pt x="1" y="0"/>
                  </a:moveTo>
                  <a:lnTo>
                    <a:pt x="5392" y="23443"/>
                  </a:lnTo>
                  <a:lnTo>
                    <a:pt x="19826" y="23443"/>
                  </a:lnTo>
                  <a:lnTo>
                    <a:pt x="25252" y="0"/>
                  </a:lnTo>
                  <a:close/>
                </a:path>
              </a:pathLst>
            </a:custGeom>
            <a:solidFill>
              <a:srgbClr val="C15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1"/>
            <p:cNvSpPr/>
            <p:nvPr/>
          </p:nvSpPr>
          <p:spPr>
            <a:xfrm flipH="1">
              <a:off x="7540810" y="3309946"/>
              <a:ext cx="766205" cy="1334866"/>
            </a:xfrm>
            <a:custGeom>
              <a:avLst/>
              <a:gdLst/>
              <a:ahLst/>
              <a:cxnLst/>
              <a:rect l="l" t="t" r="r" b="b"/>
              <a:pathLst>
                <a:path w="30234" h="52673" extrusionOk="0">
                  <a:moveTo>
                    <a:pt x="25368" y="0"/>
                  </a:moveTo>
                  <a:cubicBezTo>
                    <a:pt x="23502" y="0"/>
                    <a:pt x="21736" y="1105"/>
                    <a:pt x="20986" y="2913"/>
                  </a:cubicBezTo>
                  <a:cubicBezTo>
                    <a:pt x="20133" y="4961"/>
                    <a:pt x="19485" y="7042"/>
                    <a:pt x="18837" y="9158"/>
                  </a:cubicBezTo>
                  <a:cubicBezTo>
                    <a:pt x="18222" y="11239"/>
                    <a:pt x="17676" y="13355"/>
                    <a:pt x="17199" y="15505"/>
                  </a:cubicBezTo>
                  <a:cubicBezTo>
                    <a:pt x="16687" y="17620"/>
                    <a:pt x="16243" y="19770"/>
                    <a:pt x="15902" y="21920"/>
                  </a:cubicBezTo>
                  <a:cubicBezTo>
                    <a:pt x="15558" y="23922"/>
                    <a:pt x="15271" y="25895"/>
                    <a:pt x="15094" y="27919"/>
                  </a:cubicBezTo>
                  <a:lnTo>
                    <a:pt x="15094" y="27919"/>
                  </a:lnTo>
                  <a:lnTo>
                    <a:pt x="820" y="48058"/>
                  </a:lnTo>
                  <a:cubicBezTo>
                    <a:pt x="1" y="49253"/>
                    <a:pt x="137" y="50925"/>
                    <a:pt x="1263" y="51914"/>
                  </a:cubicBezTo>
                  <a:cubicBezTo>
                    <a:pt x="1820" y="52424"/>
                    <a:pt x="2519" y="52673"/>
                    <a:pt x="3216" y="52673"/>
                  </a:cubicBezTo>
                  <a:cubicBezTo>
                    <a:pt x="4013" y="52673"/>
                    <a:pt x="4810" y="52347"/>
                    <a:pt x="5392" y="51709"/>
                  </a:cubicBezTo>
                  <a:lnTo>
                    <a:pt x="22931" y="32328"/>
                  </a:lnTo>
                  <a:cubicBezTo>
                    <a:pt x="23034" y="32191"/>
                    <a:pt x="23170" y="32020"/>
                    <a:pt x="23239" y="31816"/>
                  </a:cubicBezTo>
                  <a:lnTo>
                    <a:pt x="23785" y="30553"/>
                  </a:lnTo>
                  <a:cubicBezTo>
                    <a:pt x="24638" y="28540"/>
                    <a:pt x="25354" y="26458"/>
                    <a:pt x="26003" y="24343"/>
                  </a:cubicBezTo>
                  <a:cubicBezTo>
                    <a:pt x="26651" y="22261"/>
                    <a:pt x="27231" y="20146"/>
                    <a:pt x="27777" y="18030"/>
                  </a:cubicBezTo>
                  <a:cubicBezTo>
                    <a:pt x="28289" y="15914"/>
                    <a:pt x="28766" y="13765"/>
                    <a:pt x="29176" y="11615"/>
                  </a:cubicBezTo>
                  <a:cubicBezTo>
                    <a:pt x="29551" y="9465"/>
                    <a:pt x="29893" y="7315"/>
                    <a:pt x="30063" y="5097"/>
                  </a:cubicBezTo>
                  <a:cubicBezTo>
                    <a:pt x="30234" y="3118"/>
                    <a:pt x="29108" y="1173"/>
                    <a:pt x="27163" y="354"/>
                  </a:cubicBezTo>
                  <a:cubicBezTo>
                    <a:pt x="26574" y="114"/>
                    <a:pt x="25966" y="0"/>
                    <a:pt x="25368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1"/>
            <p:cNvSpPr/>
            <p:nvPr/>
          </p:nvSpPr>
          <p:spPr>
            <a:xfrm flipH="1">
              <a:off x="7708567" y="3972695"/>
              <a:ext cx="214474" cy="113306"/>
            </a:xfrm>
            <a:custGeom>
              <a:avLst/>
              <a:gdLst/>
              <a:ahLst/>
              <a:cxnLst/>
              <a:rect l="l" t="t" r="r" b="b"/>
              <a:pathLst>
                <a:path w="8463" h="4471" extrusionOk="0">
                  <a:moveTo>
                    <a:pt x="137" y="0"/>
                  </a:moveTo>
                  <a:lnTo>
                    <a:pt x="0" y="1297"/>
                  </a:lnTo>
                  <a:lnTo>
                    <a:pt x="8463" y="4470"/>
                  </a:lnTo>
                  <a:lnTo>
                    <a:pt x="8463" y="4470"/>
                  </a:lnTo>
                  <a:lnTo>
                    <a:pt x="7815" y="177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1"/>
            <p:cNvSpPr/>
            <p:nvPr/>
          </p:nvSpPr>
          <p:spPr>
            <a:xfrm flipH="1">
              <a:off x="7547719" y="3465046"/>
              <a:ext cx="390021" cy="556090"/>
            </a:xfrm>
            <a:custGeom>
              <a:avLst/>
              <a:gdLst/>
              <a:ahLst/>
              <a:cxnLst/>
              <a:rect l="l" t="t" r="r" b="b"/>
              <a:pathLst>
                <a:path w="15390" h="21943" extrusionOk="0">
                  <a:moveTo>
                    <a:pt x="10032" y="1"/>
                  </a:moveTo>
                  <a:lnTo>
                    <a:pt x="2833" y="2082"/>
                  </a:lnTo>
                  <a:lnTo>
                    <a:pt x="0" y="19485"/>
                  </a:lnTo>
                  <a:lnTo>
                    <a:pt x="11159" y="21942"/>
                  </a:lnTo>
                  <a:cubicBezTo>
                    <a:pt x="13172" y="14333"/>
                    <a:pt x="15390" y="3482"/>
                    <a:pt x="15390" y="3482"/>
                  </a:cubicBezTo>
                  <a:lnTo>
                    <a:pt x="10032" y="1"/>
                  </a:ln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1"/>
            <p:cNvSpPr/>
            <p:nvPr/>
          </p:nvSpPr>
          <p:spPr>
            <a:xfrm flipH="1">
              <a:off x="7639383" y="3926849"/>
              <a:ext cx="312194" cy="107249"/>
            </a:xfrm>
            <a:custGeom>
              <a:avLst/>
              <a:gdLst/>
              <a:ahLst/>
              <a:cxnLst/>
              <a:rect l="l" t="t" r="r" b="b"/>
              <a:pathLst>
                <a:path w="12319" h="4232" extrusionOk="0">
                  <a:moveTo>
                    <a:pt x="103" y="1"/>
                  </a:moveTo>
                  <a:lnTo>
                    <a:pt x="0" y="1536"/>
                  </a:lnTo>
                  <a:lnTo>
                    <a:pt x="11943" y="4232"/>
                  </a:lnTo>
                  <a:lnTo>
                    <a:pt x="12319" y="27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1"/>
            <p:cNvSpPr/>
            <p:nvPr/>
          </p:nvSpPr>
          <p:spPr>
            <a:xfrm flipH="1">
              <a:off x="7584038" y="1783630"/>
              <a:ext cx="501579" cy="421344"/>
            </a:xfrm>
            <a:custGeom>
              <a:avLst/>
              <a:gdLst/>
              <a:ahLst/>
              <a:cxnLst/>
              <a:rect l="l" t="t" r="r" b="b"/>
              <a:pathLst>
                <a:path w="19792" h="16626" extrusionOk="0">
                  <a:moveTo>
                    <a:pt x="8439" y="0"/>
                  </a:moveTo>
                  <a:cubicBezTo>
                    <a:pt x="8264" y="0"/>
                    <a:pt x="8088" y="27"/>
                    <a:pt x="7917" y="80"/>
                  </a:cubicBezTo>
                  <a:cubicBezTo>
                    <a:pt x="7473" y="182"/>
                    <a:pt x="7064" y="455"/>
                    <a:pt x="6722" y="762"/>
                  </a:cubicBezTo>
                  <a:cubicBezTo>
                    <a:pt x="5289" y="1991"/>
                    <a:pt x="4470" y="3799"/>
                    <a:pt x="4505" y="5676"/>
                  </a:cubicBezTo>
                  <a:cubicBezTo>
                    <a:pt x="4197" y="5198"/>
                    <a:pt x="3856" y="4687"/>
                    <a:pt x="3310" y="4618"/>
                  </a:cubicBezTo>
                  <a:cubicBezTo>
                    <a:pt x="3275" y="4615"/>
                    <a:pt x="3241" y="4613"/>
                    <a:pt x="3206" y="4613"/>
                  </a:cubicBezTo>
                  <a:cubicBezTo>
                    <a:pt x="2900" y="4613"/>
                    <a:pt x="2603" y="4745"/>
                    <a:pt x="2389" y="4959"/>
                  </a:cubicBezTo>
                  <a:cubicBezTo>
                    <a:pt x="2116" y="5164"/>
                    <a:pt x="1945" y="5471"/>
                    <a:pt x="1809" y="5778"/>
                  </a:cubicBezTo>
                  <a:cubicBezTo>
                    <a:pt x="1106" y="7313"/>
                    <a:pt x="1091" y="9057"/>
                    <a:pt x="1821" y="10562"/>
                  </a:cubicBezTo>
                  <a:lnTo>
                    <a:pt x="1821" y="10562"/>
                  </a:lnTo>
                  <a:cubicBezTo>
                    <a:pt x="1659" y="10386"/>
                    <a:pt x="1404" y="10292"/>
                    <a:pt x="1151" y="10292"/>
                  </a:cubicBezTo>
                  <a:cubicBezTo>
                    <a:pt x="1037" y="10292"/>
                    <a:pt x="923" y="10311"/>
                    <a:pt x="819" y="10351"/>
                  </a:cubicBezTo>
                  <a:cubicBezTo>
                    <a:pt x="376" y="10522"/>
                    <a:pt x="69" y="10999"/>
                    <a:pt x="34" y="11477"/>
                  </a:cubicBezTo>
                  <a:cubicBezTo>
                    <a:pt x="0" y="11955"/>
                    <a:pt x="137" y="12432"/>
                    <a:pt x="341" y="12876"/>
                  </a:cubicBezTo>
                  <a:cubicBezTo>
                    <a:pt x="1126" y="14650"/>
                    <a:pt x="2764" y="16050"/>
                    <a:pt x="4641" y="16493"/>
                  </a:cubicBezTo>
                  <a:cubicBezTo>
                    <a:pt x="5016" y="16584"/>
                    <a:pt x="5380" y="16626"/>
                    <a:pt x="5738" y="16626"/>
                  </a:cubicBezTo>
                  <a:cubicBezTo>
                    <a:pt x="6453" y="16626"/>
                    <a:pt x="7143" y="16459"/>
                    <a:pt x="7849" y="16186"/>
                  </a:cubicBezTo>
                  <a:cubicBezTo>
                    <a:pt x="8940" y="15777"/>
                    <a:pt x="9896" y="15162"/>
                    <a:pt x="10817" y="14480"/>
                  </a:cubicBezTo>
                  <a:cubicBezTo>
                    <a:pt x="12489" y="13286"/>
                    <a:pt x="14298" y="11852"/>
                    <a:pt x="15765" y="10419"/>
                  </a:cubicBezTo>
                  <a:cubicBezTo>
                    <a:pt x="16140" y="10560"/>
                    <a:pt x="16530" y="10652"/>
                    <a:pt x="16915" y="10652"/>
                  </a:cubicBezTo>
                  <a:cubicBezTo>
                    <a:pt x="17091" y="10652"/>
                    <a:pt x="17266" y="10633"/>
                    <a:pt x="17437" y="10590"/>
                  </a:cubicBezTo>
                  <a:cubicBezTo>
                    <a:pt x="17983" y="10453"/>
                    <a:pt x="18495" y="10010"/>
                    <a:pt x="18597" y="9464"/>
                  </a:cubicBezTo>
                  <a:cubicBezTo>
                    <a:pt x="18700" y="8918"/>
                    <a:pt x="18393" y="8338"/>
                    <a:pt x="18017" y="7928"/>
                  </a:cubicBezTo>
                  <a:lnTo>
                    <a:pt x="18017" y="7928"/>
                  </a:lnTo>
                  <a:cubicBezTo>
                    <a:pt x="18111" y="7934"/>
                    <a:pt x="18207" y="7938"/>
                    <a:pt x="18303" y="7938"/>
                  </a:cubicBezTo>
                  <a:cubicBezTo>
                    <a:pt x="18733" y="7938"/>
                    <a:pt x="19172" y="7860"/>
                    <a:pt x="19450" y="7553"/>
                  </a:cubicBezTo>
                  <a:cubicBezTo>
                    <a:pt x="19792" y="7212"/>
                    <a:pt x="19792" y="6666"/>
                    <a:pt x="19655" y="6188"/>
                  </a:cubicBezTo>
                  <a:cubicBezTo>
                    <a:pt x="19382" y="5301"/>
                    <a:pt x="18700" y="4584"/>
                    <a:pt x="17847" y="4175"/>
                  </a:cubicBezTo>
                  <a:cubicBezTo>
                    <a:pt x="17207" y="3868"/>
                    <a:pt x="16529" y="3714"/>
                    <a:pt x="15841" y="3714"/>
                  </a:cubicBezTo>
                  <a:cubicBezTo>
                    <a:pt x="15612" y="3714"/>
                    <a:pt x="15381" y="3731"/>
                    <a:pt x="15151" y="3765"/>
                  </a:cubicBezTo>
                  <a:cubicBezTo>
                    <a:pt x="15492" y="3390"/>
                    <a:pt x="15833" y="2980"/>
                    <a:pt x="16004" y="2469"/>
                  </a:cubicBezTo>
                  <a:cubicBezTo>
                    <a:pt x="16175" y="1991"/>
                    <a:pt x="16209" y="1445"/>
                    <a:pt x="15902" y="1001"/>
                  </a:cubicBezTo>
                  <a:cubicBezTo>
                    <a:pt x="15629" y="592"/>
                    <a:pt x="15151" y="387"/>
                    <a:pt x="14639" y="285"/>
                  </a:cubicBezTo>
                  <a:cubicBezTo>
                    <a:pt x="14482" y="265"/>
                    <a:pt x="14322" y="255"/>
                    <a:pt x="14161" y="255"/>
                  </a:cubicBezTo>
                  <a:cubicBezTo>
                    <a:pt x="13483" y="255"/>
                    <a:pt x="12782" y="425"/>
                    <a:pt x="12148" y="728"/>
                  </a:cubicBezTo>
                  <a:cubicBezTo>
                    <a:pt x="11397" y="1069"/>
                    <a:pt x="10783" y="1581"/>
                    <a:pt x="10101" y="2127"/>
                  </a:cubicBezTo>
                  <a:cubicBezTo>
                    <a:pt x="9998" y="1411"/>
                    <a:pt x="9828" y="626"/>
                    <a:pt x="9248" y="216"/>
                  </a:cubicBezTo>
                  <a:cubicBezTo>
                    <a:pt x="8996" y="70"/>
                    <a:pt x="8718" y="0"/>
                    <a:pt x="843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1"/>
            <p:cNvSpPr/>
            <p:nvPr/>
          </p:nvSpPr>
          <p:spPr>
            <a:xfrm flipH="1">
              <a:off x="7148190" y="1474545"/>
              <a:ext cx="612275" cy="1140717"/>
            </a:xfrm>
            <a:custGeom>
              <a:avLst/>
              <a:gdLst/>
              <a:ahLst/>
              <a:cxnLst/>
              <a:rect l="l" t="t" r="r" b="b"/>
              <a:pathLst>
                <a:path w="24160" h="45012" extrusionOk="0">
                  <a:moveTo>
                    <a:pt x="12952" y="0"/>
                  </a:moveTo>
                  <a:cubicBezTo>
                    <a:pt x="12651" y="0"/>
                    <a:pt x="12345" y="52"/>
                    <a:pt x="12046" y="162"/>
                  </a:cubicBezTo>
                  <a:cubicBezTo>
                    <a:pt x="10613" y="640"/>
                    <a:pt x="9862" y="2210"/>
                    <a:pt x="10374" y="3643"/>
                  </a:cubicBezTo>
                  <a:lnTo>
                    <a:pt x="16345" y="20670"/>
                  </a:lnTo>
                  <a:cubicBezTo>
                    <a:pt x="15356" y="21660"/>
                    <a:pt x="14400" y="22683"/>
                    <a:pt x="13445" y="23673"/>
                  </a:cubicBezTo>
                  <a:cubicBezTo>
                    <a:pt x="12694" y="24458"/>
                    <a:pt x="11978" y="25209"/>
                    <a:pt x="11261" y="25993"/>
                  </a:cubicBezTo>
                  <a:cubicBezTo>
                    <a:pt x="10545" y="26778"/>
                    <a:pt x="9828" y="27597"/>
                    <a:pt x="9145" y="28382"/>
                  </a:cubicBezTo>
                  <a:cubicBezTo>
                    <a:pt x="7712" y="29952"/>
                    <a:pt x="6347" y="31555"/>
                    <a:pt x="4982" y="33193"/>
                  </a:cubicBezTo>
                  <a:cubicBezTo>
                    <a:pt x="3652" y="34865"/>
                    <a:pt x="2321" y="36537"/>
                    <a:pt x="1127" y="38278"/>
                  </a:cubicBezTo>
                  <a:cubicBezTo>
                    <a:pt x="1" y="39916"/>
                    <a:pt x="137" y="42134"/>
                    <a:pt x="1536" y="43635"/>
                  </a:cubicBezTo>
                  <a:cubicBezTo>
                    <a:pt x="2379" y="44550"/>
                    <a:pt x="3533" y="45012"/>
                    <a:pt x="4690" y="45012"/>
                  </a:cubicBezTo>
                  <a:cubicBezTo>
                    <a:pt x="5736" y="45012"/>
                    <a:pt x="6784" y="44635"/>
                    <a:pt x="7610" y="43874"/>
                  </a:cubicBezTo>
                  <a:cubicBezTo>
                    <a:pt x="9145" y="42407"/>
                    <a:pt x="10613" y="40837"/>
                    <a:pt x="12046" y="39267"/>
                  </a:cubicBezTo>
                  <a:cubicBezTo>
                    <a:pt x="13445" y="37698"/>
                    <a:pt x="14844" y="36094"/>
                    <a:pt x="16209" y="34456"/>
                  </a:cubicBezTo>
                  <a:cubicBezTo>
                    <a:pt x="16891" y="33637"/>
                    <a:pt x="17574" y="32818"/>
                    <a:pt x="18222" y="31999"/>
                  </a:cubicBezTo>
                  <a:cubicBezTo>
                    <a:pt x="18905" y="31180"/>
                    <a:pt x="19553" y="30327"/>
                    <a:pt x="20201" y="29508"/>
                  </a:cubicBezTo>
                  <a:cubicBezTo>
                    <a:pt x="21430" y="27904"/>
                    <a:pt x="22658" y="26335"/>
                    <a:pt x="23818" y="24663"/>
                  </a:cubicBezTo>
                  <a:cubicBezTo>
                    <a:pt x="22897" y="22752"/>
                    <a:pt x="23341" y="20875"/>
                    <a:pt x="24160" y="19203"/>
                  </a:cubicBezTo>
                  <a:lnTo>
                    <a:pt x="15390" y="1527"/>
                  </a:lnTo>
                  <a:cubicBezTo>
                    <a:pt x="14917" y="582"/>
                    <a:pt x="13959" y="0"/>
                    <a:pt x="1295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1"/>
            <p:cNvSpPr/>
            <p:nvPr/>
          </p:nvSpPr>
          <p:spPr>
            <a:xfrm flipH="1">
              <a:off x="7120501" y="1961184"/>
              <a:ext cx="59682" cy="138395"/>
            </a:xfrm>
            <a:custGeom>
              <a:avLst/>
              <a:gdLst/>
              <a:ahLst/>
              <a:cxnLst/>
              <a:rect l="l" t="t" r="r" b="b"/>
              <a:pathLst>
                <a:path w="2355" h="5461" extrusionOk="0">
                  <a:moveTo>
                    <a:pt x="1263" y="1"/>
                  </a:moveTo>
                  <a:cubicBezTo>
                    <a:pt x="444" y="1673"/>
                    <a:pt x="0" y="3550"/>
                    <a:pt x="887" y="5461"/>
                  </a:cubicBezTo>
                  <a:cubicBezTo>
                    <a:pt x="956" y="5358"/>
                    <a:pt x="1058" y="5256"/>
                    <a:pt x="1126" y="5188"/>
                  </a:cubicBezTo>
                  <a:lnTo>
                    <a:pt x="1501" y="4607"/>
                  </a:lnTo>
                  <a:cubicBezTo>
                    <a:pt x="2218" y="3584"/>
                    <a:pt x="2355" y="2219"/>
                    <a:pt x="1774" y="990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1"/>
            <p:cNvSpPr/>
            <p:nvPr/>
          </p:nvSpPr>
          <p:spPr>
            <a:xfrm flipH="1">
              <a:off x="7565867" y="871125"/>
              <a:ext cx="475653" cy="186394"/>
            </a:xfrm>
            <a:custGeom>
              <a:avLst/>
              <a:gdLst/>
              <a:ahLst/>
              <a:cxnLst/>
              <a:rect l="l" t="t" r="r" b="b"/>
              <a:pathLst>
                <a:path w="18769" h="7355" extrusionOk="0">
                  <a:moveTo>
                    <a:pt x="14962" y="0"/>
                  </a:moveTo>
                  <a:cubicBezTo>
                    <a:pt x="14831" y="0"/>
                    <a:pt x="14700" y="6"/>
                    <a:pt x="14571" y="18"/>
                  </a:cubicBezTo>
                  <a:cubicBezTo>
                    <a:pt x="13411" y="154"/>
                    <a:pt x="12353" y="666"/>
                    <a:pt x="11432" y="1349"/>
                  </a:cubicBezTo>
                  <a:cubicBezTo>
                    <a:pt x="10749" y="1826"/>
                    <a:pt x="10101" y="2406"/>
                    <a:pt x="9316" y="2475"/>
                  </a:cubicBezTo>
                  <a:cubicBezTo>
                    <a:pt x="9257" y="2480"/>
                    <a:pt x="9198" y="2482"/>
                    <a:pt x="9139" y="2482"/>
                  </a:cubicBezTo>
                  <a:cubicBezTo>
                    <a:pt x="8418" y="2482"/>
                    <a:pt x="7727" y="2115"/>
                    <a:pt x="7064" y="1895"/>
                  </a:cubicBezTo>
                  <a:cubicBezTo>
                    <a:pt x="6541" y="1720"/>
                    <a:pt x="5993" y="1636"/>
                    <a:pt x="5446" y="1636"/>
                  </a:cubicBezTo>
                  <a:cubicBezTo>
                    <a:pt x="4279" y="1636"/>
                    <a:pt x="3113" y="2017"/>
                    <a:pt x="2184" y="2713"/>
                  </a:cubicBezTo>
                  <a:cubicBezTo>
                    <a:pt x="819" y="3737"/>
                    <a:pt x="1" y="5443"/>
                    <a:pt x="69" y="7149"/>
                  </a:cubicBezTo>
                  <a:lnTo>
                    <a:pt x="17983" y="7354"/>
                  </a:lnTo>
                  <a:cubicBezTo>
                    <a:pt x="18325" y="6296"/>
                    <a:pt x="18666" y="5239"/>
                    <a:pt x="18700" y="4147"/>
                  </a:cubicBezTo>
                  <a:cubicBezTo>
                    <a:pt x="18768" y="3055"/>
                    <a:pt x="18495" y="1895"/>
                    <a:pt x="17745" y="1076"/>
                  </a:cubicBezTo>
                  <a:cubicBezTo>
                    <a:pt x="17020" y="351"/>
                    <a:pt x="15974" y="0"/>
                    <a:pt x="14962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1"/>
            <p:cNvSpPr/>
            <p:nvPr/>
          </p:nvSpPr>
          <p:spPr>
            <a:xfrm flipH="1">
              <a:off x="7338438" y="927640"/>
              <a:ext cx="502440" cy="221088"/>
            </a:xfrm>
            <a:custGeom>
              <a:avLst/>
              <a:gdLst/>
              <a:ahLst/>
              <a:cxnLst/>
              <a:rect l="l" t="t" r="r" b="b"/>
              <a:pathLst>
                <a:path w="19826" h="8724" extrusionOk="0">
                  <a:moveTo>
                    <a:pt x="5503" y="0"/>
                  </a:moveTo>
                  <a:cubicBezTo>
                    <a:pt x="4398" y="0"/>
                    <a:pt x="3274" y="471"/>
                    <a:pt x="2389" y="1200"/>
                  </a:cubicBezTo>
                  <a:cubicBezTo>
                    <a:pt x="1263" y="2156"/>
                    <a:pt x="512" y="3486"/>
                    <a:pt x="0" y="4885"/>
                  </a:cubicBezTo>
                  <a:cubicBezTo>
                    <a:pt x="3105" y="6592"/>
                    <a:pt x="6415" y="8161"/>
                    <a:pt x="9930" y="8537"/>
                  </a:cubicBezTo>
                  <a:cubicBezTo>
                    <a:pt x="10936" y="8630"/>
                    <a:pt x="12067" y="8724"/>
                    <a:pt x="13204" y="8724"/>
                  </a:cubicBezTo>
                  <a:cubicBezTo>
                    <a:pt x="15382" y="8724"/>
                    <a:pt x="17583" y="8380"/>
                    <a:pt x="18972" y="7035"/>
                  </a:cubicBezTo>
                  <a:cubicBezTo>
                    <a:pt x="19655" y="6387"/>
                    <a:pt x="19826" y="5295"/>
                    <a:pt x="19450" y="4442"/>
                  </a:cubicBezTo>
                  <a:cubicBezTo>
                    <a:pt x="19109" y="3555"/>
                    <a:pt x="18324" y="2906"/>
                    <a:pt x="17437" y="2599"/>
                  </a:cubicBezTo>
                  <a:cubicBezTo>
                    <a:pt x="16929" y="2423"/>
                    <a:pt x="16398" y="2348"/>
                    <a:pt x="15864" y="2348"/>
                  </a:cubicBezTo>
                  <a:cubicBezTo>
                    <a:pt x="15466" y="2348"/>
                    <a:pt x="15066" y="2390"/>
                    <a:pt x="14673" y="2463"/>
                  </a:cubicBezTo>
                  <a:cubicBezTo>
                    <a:pt x="13802" y="2608"/>
                    <a:pt x="12955" y="2901"/>
                    <a:pt x="12091" y="2901"/>
                  </a:cubicBezTo>
                  <a:cubicBezTo>
                    <a:pt x="11940" y="2901"/>
                    <a:pt x="11788" y="2892"/>
                    <a:pt x="11636" y="2872"/>
                  </a:cubicBezTo>
                  <a:cubicBezTo>
                    <a:pt x="9691" y="2633"/>
                    <a:pt x="8394" y="688"/>
                    <a:pt x="6518" y="142"/>
                  </a:cubicBezTo>
                  <a:cubicBezTo>
                    <a:pt x="6186" y="45"/>
                    <a:pt x="5846" y="0"/>
                    <a:pt x="5503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1"/>
            <p:cNvSpPr/>
            <p:nvPr/>
          </p:nvSpPr>
          <p:spPr>
            <a:xfrm flipH="1">
              <a:off x="7734501" y="964286"/>
              <a:ext cx="524945" cy="184899"/>
            </a:xfrm>
            <a:custGeom>
              <a:avLst/>
              <a:gdLst/>
              <a:ahLst/>
              <a:cxnLst/>
              <a:rect l="l" t="t" r="r" b="b"/>
              <a:pathLst>
                <a:path w="20714" h="7296" extrusionOk="0">
                  <a:moveTo>
                    <a:pt x="4371" y="1"/>
                  </a:moveTo>
                  <a:cubicBezTo>
                    <a:pt x="3501" y="1"/>
                    <a:pt x="2633" y="258"/>
                    <a:pt x="1946" y="778"/>
                  </a:cubicBezTo>
                  <a:cubicBezTo>
                    <a:pt x="649" y="1733"/>
                    <a:pt x="1" y="3473"/>
                    <a:pt x="342" y="5009"/>
                  </a:cubicBezTo>
                  <a:cubicBezTo>
                    <a:pt x="6279" y="5419"/>
                    <a:pt x="12080" y="7193"/>
                    <a:pt x="18017" y="7295"/>
                  </a:cubicBezTo>
                  <a:cubicBezTo>
                    <a:pt x="19041" y="7295"/>
                    <a:pt x="19894" y="6920"/>
                    <a:pt x="20577" y="6169"/>
                  </a:cubicBezTo>
                  <a:cubicBezTo>
                    <a:pt x="20713" y="5111"/>
                    <a:pt x="20645" y="4054"/>
                    <a:pt x="20235" y="3098"/>
                  </a:cubicBezTo>
                  <a:cubicBezTo>
                    <a:pt x="19826" y="2109"/>
                    <a:pt x="19075" y="1290"/>
                    <a:pt x="18086" y="948"/>
                  </a:cubicBezTo>
                  <a:cubicBezTo>
                    <a:pt x="17714" y="820"/>
                    <a:pt x="17333" y="764"/>
                    <a:pt x="16949" y="764"/>
                  </a:cubicBezTo>
                  <a:cubicBezTo>
                    <a:pt x="16311" y="764"/>
                    <a:pt x="15667" y="919"/>
                    <a:pt x="15049" y="1153"/>
                  </a:cubicBezTo>
                  <a:cubicBezTo>
                    <a:pt x="14093" y="1494"/>
                    <a:pt x="13172" y="1972"/>
                    <a:pt x="12182" y="2313"/>
                  </a:cubicBezTo>
                  <a:cubicBezTo>
                    <a:pt x="11628" y="2511"/>
                    <a:pt x="11027" y="2641"/>
                    <a:pt x="10427" y="2641"/>
                  </a:cubicBezTo>
                  <a:cubicBezTo>
                    <a:pt x="9994" y="2641"/>
                    <a:pt x="9561" y="2573"/>
                    <a:pt x="9146" y="2416"/>
                  </a:cubicBezTo>
                  <a:cubicBezTo>
                    <a:pt x="8122" y="2040"/>
                    <a:pt x="7405" y="1085"/>
                    <a:pt x="6450" y="539"/>
                  </a:cubicBezTo>
                  <a:cubicBezTo>
                    <a:pt x="5828" y="181"/>
                    <a:pt x="5099" y="1"/>
                    <a:pt x="4371" y="1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1"/>
            <p:cNvSpPr/>
            <p:nvPr/>
          </p:nvSpPr>
          <p:spPr>
            <a:xfrm flipH="1">
              <a:off x="7531279" y="1051441"/>
              <a:ext cx="716914" cy="620055"/>
            </a:xfrm>
            <a:custGeom>
              <a:avLst/>
              <a:gdLst/>
              <a:ahLst/>
              <a:cxnLst/>
              <a:rect l="l" t="t" r="r" b="b"/>
              <a:pathLst>
                <a:path w="28289" h="24467" extrusionOk="0">
                  <a:moveTo>
                    <a:pt x="0" y="0"/>
                  </a:moveTo>
                  <a:lnTo>
                    <a:pt x="0" y="24467"/>
                  </a:lnTo>
                  <a:lnTo>
                    <a:pt x="28288" y="24467"/>
                  </a:lnTo>
                  <a:lnTo>
                    <a:pt x="28288" y="0"/>
                  </a:ln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1"/>
            <p:cNvSpPr/>
            <p:nvPr/>
          </p:nvSpPr>
          <p:spPr>
            <a:xfrm flipH="1">
              <a:off x="7342772" y="1051441"/>
              <a:ext cx="522334" cy="620055"/>
            </a:xfrm>
            <a:custGeom>
              <a:avLst/>
              <a:gdLst/>
              <a:ahLst/>
              <a:cxnLst/>
              <a:rect l="l" t="t" r="r" b="b"/>
              <a:pathLst>
                <a:path w="20611" h="24467" extrusionOk="0">
                  <a:moveTo>
                    <a:pt x="1" y="0"/>
                  </a:moveTo>
                  <a:lnTo>
                    <a:pt x="1" y="24467"/>
                  </a:lnTo>
                  <a:lnTo>
                    <a:pt x="20611" y="24467"/>
                  </a:lnTo>
                  <a:lnTo>
                    <a:pt x="20611" y="0"/>
                  </a:ln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1"/>
            <p:cNvSpPr/>
            <p:nvPr/>
          </p:nvSpPr>
          <p:spPr>
            <a:xfrm flipH="1">
              <a:off x="7576247" y="1051441"/>
              <a:ext cx="55373" cy="620055"/>
            </a:xfrm>
            <a:custGeom>
              <a:avLst/>
              <a:gdLst/>
              <a:ahLst/>
              <a:cxnLst/>
              <a:rect l="l" t="t" r="r" b="b"/>
              <a:pathLst>
                <a:path w="2185" h="24467" extrusionOk="0">
                  <a:moveTo>
                    <a:pt x="1" y="0"/>
                  </a:moveTo>
                  <a:lnTo>
                    <a:pt x="1" y="24467"/>
                  </a:lnTo>
                  <a:lnTo>
                    <a:pt x="2185" y="2446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1"/>
            <p:cNvSpPr/>
            <p:nvPr/>
          </p:nvSpPr>
          <p:spPr>
            <a:xfrm flipH="1">
              <a:off x="8045830" y="1051441"/>
              <a:ext cx="55348" cy="620055"/>
            </a:xfrm>
            <a:custGeom>
              <a:avLst/>
              <a:gdLst/>
              <a:ahLst/>
              <a:cxnLst/>
              <a:rect l="l" t="t" r="r" b="b"/>
              <a:pathLst>
                <a:path w="2184" h="24467" extrusionOk="0">
                  <a:moveTo>
                    <a:pt x="0" y="0"/>
                  </a:moveTo>
                  <a:lnTo>
                    <a:pt x="0" y="24467"/>
                  </a:lnTo>
                  <a:lnTo>
                    <a:pt x="2184" y="24467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1"/>
            <p:cNvSpPr/>
            <p:nvPr/>
          </p:nvSpPr>
          <p:spPr>
            <a:xfrm flipH="1">
              <a:off x="7254555" y="1051441"/>
              <a:ext cx="610552" cy="210165"/>
            </a:xfrm>
            <a:custGeom>
              <a:avLst/>
              <a:gdLst/>
              <a:ahLst/>
              <a:cxnLst/>
              <a:rect l="l" t="t" r="r" b="b"/>
              <a:pathLst>
                <a:path w="24092" h="8293" extrusionOk="0">
                  <a:moveTo>
                    <a:pt x="1" y="0"/>
                  </a:moveTo>
                  <a:lnTo>
                    <a:pt x="3481" y="8292"/>
                  </a:lnTo>
                  <a:lnTo>
                    <a:pt x="24091" y="8292"/>
                  </a:lnTo>
                  <a:lnTo>
                    <a:pt x="20611" y="0"/>
                  </a:ln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1"/>
            <p:cNvSpPr/>
            <p:nvPr/>
          </p:nvSpPr>
          <p:spPr>
            <a:xfrm flipH="1">
              <a:off x="7865093" y="1051441"/>
              <a:ext cx="471320" cy="210165"/>
            </a:xfrm>
            <a:custGeom>
              <a:avLst/>
              <a:gdLst/>
              <a:ahLst/>
              <a:cxnLst/>
              <a:rect l="l" t="t" r="r" b="b"/>
              <a:pathLst>
                <a:path w="18598" h="8293" extrusionOk="0">
                  <a:moveTo>
                    <a:pt x="3481" y="0"/>
                  </a:moveTo>
                  <a:lnTo>
                    <a:pt x="1" y="8292"/>
                  </a:lnTo>
                  <a:lnTo>
                    <a:pt x="15117" y="8292"/>
                  </a:lnTo>
                  <a:lnTo>
                    <a:pt x="18598" y="0"/>
                  </a:ln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1"/>
            <p:cNvSpPr/>
            <p:nvPr/>
          </p:nvSpPr>
          <p:spPr>
            <a:xfrm flipH="1">
              <a:off x="7724127" y="2256939"/>
              <a:ext cx="171239" cy="230921"/>
            </a:xfrm>
            <a:custGeom>
              <a:avLst/>
              <a:gdLst/>
              <a:ahLst/>
              <a:cxnLst/>
              <a:rect l="l" t="t" r="r" b="b"/>
              <a:pathLst>
                <a:path w="6757" h="9112" extrusionOk="0">
                  <a:moveTo>
                    <a:pt x="0" y="1"/>
                  </a:moveTo>
                  <a:lnTo>
                    <a:pt x="0" y="9112"/>
                  </a:lnTo>
                  <a:lnTo>
                    <a:pt x="6757" y="9112"/>
                  </a:lnTo>
                  <a:lnTo>
                    <a:pt x="6757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1"/>
            <p:cNvSpPr/>
            <p:nvPr/>
          </p:nvSpPr>
          <p:spPr>
            <a:xfrm flipH="1">
              <a:off x="7724127" y="2256939"/>
              <a:ext cx="165182" cy="71922"/>
            </a:xfrm>
            <a:custGeom>
              <a:avLst/>
              <a:gdLst/>
              <a:ahLst/>
              <a:cxnLst/>
              <a:rect l="l" t="t" r="r" b="b"/>
              <a:pathLst>
                <a:path w="6518" h="2838" extrusionOk="0">
                  <a:moveTo>
                    <a:pt x="0" y="1"/>
                  </a:moveTo>
                  <a:cubicBezTo>
                    <a:pt x="1337" y="2546"/>
                    <a:pt x="4512" y="2837"/>
                    <a:pt x="6180" y="2837"/>
                  </a:cubicBezTo>
                  <a:cubicBezTo>
                    <a:pt x="6301" y="2837"/>
                    <a:pt x="6414" y="2836"/>
                    <a:pt x="6518" y="2833"/>
                  </a:cubicBezTo>
                  <a:lnTo>
                    <a:pt x="6518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1"/>
            <p:cNvSpPr/>
            <p:nvPr/>
          </p:nvSpPr>
          <p:spPr>
            <a:xfrm flipH="1">
              <a:off x="7544250" y="2353800"/>
              <a:ext cx="509384" cy="818107"/>
            </a:xfrm>
            <a:custGeom>
              <a:avLst/>
              <a:gdLst/>
              <a:ahLst/>
              <a:cxnLst/>
              <a:rect l="l" t="t" r="r" b="b"/>
              <a:pathLst>
                <a:path w="20100" h="32282" extrusionOk="0">
                  <a:moveTo>
                    <a:pt x="9760" y="1"/>
                  </a:moveTo>
                  <a:lnTo>
                    <a:pt x="3072" y="2253"/>
                  </a:lnTo>
                  <a:cubicBezTo>
                    <a:pt x="1229" y="2867"/>
                    <a:pt x="1" y="4880"/>
                    <a:pt x="69" y="7167"/>
                  </a:cubicBezTo>
                  <a:lnTo>
                    <a:pt x="786" y="32281"/>
                  </a:lnTo>
                  <a:lnTo>
                    <a:pt x="19314" y="32281"/>
                  </a:lnTo>
                  <a:lnTo>
                    <a:pt x="20031" y="7201"/>
                  </a:lnTo>
                  <a:cubicBezTo>
                    <a:pt x="20099" y="4914"/>
                    <a:pt x="18837" y="2901"/>
                    <a:pt x="16960" y="2287"/>
                  </a:cubicBezTo>
                  <a:lnTo>
                    <a:pt x="976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1"/>
            <p:cNvSpPr/>
            <p:nvPr/>
          </p:nvSpPr>
          <p:spPr>
            <a:xfrm flipH="1">
              <a:off x="7527828" y="3126918"/>
              <a:ext cx="542228" cy="422916"/>
            </a:xfrm>
            <a:custGeom>
              <a:avLst/>
              <a:gdLst/>
              <a:ahLst/>
              <a:cxnLst/>
              <a:rect l="l" t="t" r="r" b="b"/>
              <a:pathLst>
                <a:path w="21396" h="16688" extrusionOk="0">
                  <a:moveTo>
                    <a:pt x="1502" y="1"/>
                  </a:moveTo>
                  <a:lnTo>
                    <a:pt x="308" y="11227"/>
                  </a:lnTo>
                  <a:cubicBezTo>
                    <a:pt x="0" y="14128"/>
                    <a:pt x="1468" y="16687"/>
                    <a:pt x="3447" y="16687"/>
                  </a:cubicBezTo>
                  <a:lnTo>
                    <a:pt x="17949" y="16687"/>
                  </a:lnTo>
                  <a:cubicBezTo>
                    <a:pt x="19928" y="16687"/>
                    <a:pt x="21396" y="14128"/>
                    <a:pt x="21089" y="11227"/>
                  </a:cubicBezTo>
                  <a:lnTo>
                    <a:pt x="19894" y="1"/>
                  </a:lnTo>
                  <a:close/>
                </a:path>
              </a:pathLst>
            </a:custGeom>
            <a:solidFill>
              <a:srgbClr val="D06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1"/>
            <p:cNvSpPr/>
            <p:nvPr/>
          </p:nvSpPr>
          <p:spPr>
            <a:xfrm flipH="1">
              <a:off x="8390015" y="2024314"/>
              <a:ext cx="58820" cy="143591"/>
            </a:xfrm>
            <a:custGeom>
              <a:avLst/>
              <a:gdLst/>
              <a:ahLst/>
              <a:cxnLst/>
              <a:rect l="l" t="t" r="r" b="b"/>
              <a:pathLst>
                <a:path w="2321" h="5666" extrusionOk="0">
                  <a:moveTo>
                    <a:pt x="956" y="1"/>
                  </a:moveTo>
                  <a:lnTo>
                    <a:pt x="376" y="1400"/>
                  </a:lnTo>
                  <a:cubicBezTo>
                    <a:pt x="1" y="2424"/>
                    <a:pt x="69" y="3618"/>
                    <a:pt x="717" y="4607"/>
                  </a:cubicBezTo>
                  <a:lnTo>
                    <a:pt x="1195" y="5256"/>
                  </a:lnTo>
                  <a:cubicBezTo>
                    <a:pt x="1263" y="5392"/>
                    <a:pt x="1366" y="5529"/>
                    <a:pt x="1468" y="5665"/>
                  </a:cubicBezTo>
                  <a:cubicBezTo>
                    <a:pt x="2321" y="3789"/>
                    <a:pt x="1809" y="1741"/>
                    <a:pt x="956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1"/>
            <p:cNvSpPr/>
            <p:nvPr/>
          </p:nvSpPr>
          <p:spPr>
            <a:xfrm flipH="1">
              <a:off x="7848673" y="1465244"/>
              <a:ext cx="575934" cy="1161396"/>
            </a:xfrm>
            <a:custGeom>
              <a:avLst/>
              <a:gdLst/>
              <a:ahLst/>
              <a:cxnLst/>
              <a:rect l="l" t="t" r="r" b="b"/>
              <a:pathLst>
                <a:path w="22726" h="45828" extrusionOk="0">
                  <a:moveTo>
                    <a:pt x="10468" y="0"/>
                  </a:moveTo>
                  <a:cubicBezTo>
                    <a:pt x="9571" y="0"/>
                    <a:pt x="8726" y="528"/>
                    <a:pt x="8360" y="1416"/>
                  </a:cubicBezTo>
                  <a:lnTo>
                    <a:pt x="0" y="22061"/>
                  </a:lnTo>
                  <a:cubicBezTo>
                    <a:pt x="853" y="23801"/>
                    <a:pt x="1365" y="25849"/>
                    <a:pt x="512" y="27725"/>
                  </a:cubicBezTo>
                  <a:cubicBezTo>
                    <a:pt x="1501" y="29158"/>
                    <a:pt x="2559" y="30558"/>
                    <a:pt x="3617" y="31922"/>
                  </a:cubicBezTo>
                  <a:cubicBezTo>
                    <a:pt x="4197" y="32673"/>
                    <a:pt x="4777" y="33424"/>
                    <a:pt x="5391" y="34140"/>
                  </a:cubicBezTo>
                  <a:cubicBezTo>
                    <a:pt x="5972" y="34891"/>
                    <a:pt x="6586" y="35642"/>
                    <a:pt x="7200" y="36358"/>
                  </a:cubicBezTo>
                  <a:cubicBezTo>
                    <a:pt x="8394" y="37826"/>
                    <a:pt x="9657" y="39259"/>
                    <a:pt x="10919" y="40658"/>
                  </a:cubicBezTo>
                  <a:cubicBezTo>
                    <a:pt x="12216" y="42057"/>
                    <a:pt x="13547" y="43422"/>
                    <a:pt x="14946" y="44719"/>
                  </a:cubicBezTo>
                  <a:cubicBezTo>
                    <a:pt x="15748" y="45444"/>
                    <a:pt x="16785" y="45828"/>
                    <a:pt x="17835" y="45828"/>
                  </a:cubicBezTo>
                  <a:cubicBezTo>
                    <a:pt x="18663" y="45828"/>
                    <a:pt x="19498" y="45590"/>
                    <a:pt x="20235" y="45094"/>
                  </a:cubicBezTo>
                  <a:cubicBezTo>
                    <a:pt x="22214" y="43763"/>
                    <a:pt x="22726" y="41067"/>
                    <a:pt x="21395" y="39122"/>
                  </a:cubicBezTo>
                  <a:cubicBezTo>
                    <a:pt x="20337" y="37519"/>
                    <a:pt x="19177" y="36017"/>
                    <a:pt x="17983" y="34550"/>
                  </a:cubicBezTo>
                  <a:cubicBezTo>
                    <a:pt x="16754" y="33083"/>
                    <a:pt x="15526" y="31649"/>
                    <a:pt x="14229" y="30250"/>
                  </a:cubicBezTo>
                  <a:cubicBezTo>
                    <a:pt x="13615" y="29534"/>
                    <a:pt x="12967" y="28817"/>
                    <a:pt x="12318" y="28135"/>
                  </a:cubicBezTo>
                  <a:cubicBezTo>
                    <a:pt x="11670" y="27452"/>
                    <a:pt x="11022" y="26770"/>
                    <a:pt x="10339" y="26053"/>
                  </a:cubicBezTo>
                  <a:cubicBezTo>
                    <a:pt x="9486" y="25166"/>
                    <a:pt x="8565" y="24279"/>
                    <a:pt x="7678" y="23392"/>
                  </a:cubicBezTo>
                  <a:lnTo>
                    <a:pt x="12626" y="2781"/>
                  </a:lnTo>
                  <a:cubicBezTo>
                    <a:pt x="12864" y="1723"/>
                    <a:pt x="12318" y="597"/>
                    <a:pt x="11295" y="154"/>
                  </a:cubicBezTo>
                  <a:cubicBezTo>
                    <a:pt x="11023" y="50"/>
                    <a:pt x="10743" y="0"/>
                    <a:pt x="10468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1"/>
            <p:cNvSpPr/>
            <p:nvPr/>
          </p:nvSpPr>
          <p:spPr>
            <a:xfrm flipH="1">
              <a:off x="7538194" y="3336354"/>
              <a:ext cx="542228" cy="1424198"/>
            </a:xfrm>
            <a:custGeom>
              <a:avLst/>
              <a:gdLst/>
              <a:ahLst/>
              <a:cxnLst/>
              <a:rect l="l" t="t" r="r" b="b"/>
              <a:pathLst>
                <a:path w="21396" h="56198" extrusionOk="0">
                  <a:moveTo>
                    <a:pt x="5294" y="1"/>
                  </a:moveTo>
                  <a:cubicBezTo>
                    <a:pt x="4807" y="1"/>
                    <a:pt x="4312" y="76"/>
                    <a:pt x="3822" y="233"/>
                  </a:cubicBezTo>
                  <a:cubicBezTo>
                    <a:pt x="1365" y="1052"/>
                    <a:pt x="0" y="3714"/>
                    <a:pt x="819" y="6205"/>
                  </a:cubicBezTo>
                  <a:cubicBezTo>
                    <a:pt x="1501" y="8321"/>
                    <a:pt x="2354" y="10334"/>
                    <a:pt x="3276" y="12313"/>
                  </a:cubicBezTo>
                  <a:cubicBezTo>
                    <a:pt x="4163" y="14326"/>
                    <a:pt x="5118" y="16271"/>
                    <a:pt x="6142" y="18216"/>
                  </a:cubicBezTo>
                  <a:cubicBezTo>
                    <a:pt x="7166" y="20161"/>
                    <a:pt x="8224" y="22072"/>
                    <a:pt x="9350" y="23949"/>
                  </a:cubicBezTo>
                  <a:cubicBezTo>
                    <a:pt x="10373" y="25621"/>
                    <a:pt x="11465" y="27327"/>
                    <a:pt x="12626" y="28931"/>
                  </a:cubicBezTo>
                  <a:lnTo>
                    <a:pt x="14980" y="53568"/>
                  </a:lnTo>
                  <a:cubicBezTo>
                    <a:pt x="15116" y="55001"/>
                    <a:pt x="16311" y="56161"/>
                    <a:pt x="17812" y="56195"/>
                  </a:cubicBezTo>
                  <a:cubicBezTo>
                    <a:pt x="17854" y="56197"/>
                    <a:pt x="17895" y="56198"/>
                    <a:pt x="17936" y="56198"/>
                  </a:cubicBezTo>
                  <a:cubicBezTo>
                    <a:pt x="19516" y="56198"/>
                    <a:pt x="20782" y="54926"/>
                    <a:pt x="20815" y="53363"/>
                  </a:cubicBezTo>
                  <a:lnTo>
                    <a:pt x="21395" y="30228"/>
                  </a:lnTo>
                  <a:cubicBezTo>
                    <a:pt x="19757" y="29238"/>
                    <a:pt x="19416" y="27327"/>
                    <a:pt x="19825" y="25382"/>
                  </a:cubicBezTo>
                  <a:cubicBezTo>
                    <a:pt x="20064" y="24870"/>
                    <a:pt x="20167" y="24359"/>
                    <a:pt x="20508" y="23949"/>
                  </a:cubicBezTo>
                  <a:cubicBezTo>
                    <a:pt x="19928" y="22311"/>
                    <a:pt x="19280" y="20741"/>
                    <a:pt x="18597" y="19172"/>
                  </a:cubicBezTo>
                  <a:cubicBezTo>
                    <a:pt x="17744" y="17159"/>
                    <a:pt x="16789" y="15179"/>
                    <a:pt x="15833" y="13234"/>
                  </a:cubicBezTo>
                  <a:cubicBezTo>
                    <a:pt x="14844" y="11289"/>
                    <a:pt x="13786" y="9344"/>
                    <a:pt x="12694" y="7468"/>
                  </a:cubicBezTo>
                  <a:cubicBezTo>
                    <a:pt x="11602" y="5591"/>
                    <a:pt x="10442" y="3714"/>
                    <a:pt x="9145" y="1940"/>
                  </a:cubicBezTo>
                  <a:cubicBezTo>
                    <a:pt x="8241" y="726"/>
                    <a:pt x="6810" y="1"/>
                    <a:pt x="529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1"/>
            <p:cNvSpPr/>
            <p:nvPr/>
          </p:nvSpPr>
          <p:spPr>
            <a:xfrm flipH="1">
              <a:off x="7536458" y="3943297"/>
              <a:ext cx="51927" cy="159126"/>
            </a:xfrm>
            <a:custGeom>
              <a:avLst/>
              <a:gdLst/>
              <a:ahLst/>
              <a:cxnLst/>
              <a:rect l="l" t="t" r="r" b="b"/>
              <a:pathLst>
                <a:path w="2049" h="6279" extrusionOk="0">
                  <a:moveTo>
                    <a:pt x="1093" y="0"/>
                  </a:moveTo>
                  <a:cubicBezTo>
                    <a:pt x="752" y="410"/>
                    <a:pt x="649" y="921"/>
                    <a:pt x="410" y="1433"/>
                  </a:cubicBezTo>
                  <a:cubicBezTo>
                    <a:pt x="1" y="3378"/>
                    <a:pt x="342" y="5289"/>
                    <a:pt x="1980" y="6279"/>
                  </a:cubicBezTo>
                  <a:lnTo>
                    <a:pt x="2048" y="3276"/>
                  </a:lnTo>
                  <a:cubicBezTo>
                    <a:pt x="2048" y="3071"/>
                    <a:pt x="2014" y="2866"/>
                    <a:pt x="1980" y="2696"/>
                  </a:cubicBezTo>
                  <a:lnTo>
                    <a:pt x="1537" y="1399"/>
                  </a:lnTo>
                  <a:cubicBezTo>
                    <a:pt x="1400" y="921"/>
                    <a:pt x="1229" y="444"/>
                    <a:pt x="1093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1"/>
            <p:cNvSpPr/>
            <p:nvPr/>
          </p:nvSpPr>
          <p:spPr>
            <a:xfrm flipH="1">
              <a:off x="7637660" y="1888551"/>
              <a:ext cx="338145" cy="408192"/>
            </a:xfrm>
            <a:custGeom>
              <a:avLst/>
              <a:gdLst/>
              <a:ahLst/>
              <a:cxnLst/>
              <a:rect l="l" t="t" r="r" b="b"/>
              <a:pathLst>
                <a:path w="13343" h="16107" extrusionOk="0">
                  <a:moveTo>
                    <a:pt x="6655" y="1"/>
                  </a:moveTo>
                  <a:cubicBezTo>
                    <a:pt x="2970" y="1"/>
                    <a:pt x="1" y="3618"/>
                    <a:pt x="1" y="8088"/>
                  </a:cubicBezTo>
                  <a:cubicBezTo>
                    <a:pt x="1" y="9487"/>
                    <a:pt x="308" y="10886"/>
                    <a:pt x="888" y="12148"/>
                  </a:cubicBezTo>
                  <a:cubicBezTo>
                    <a:pt x="1434" y="13274"/>
                    <a:pt x="2253" y="14298"/>
                    <a:pt x="3277" y="15015"/>
                  </a:cubicBezTo>
                  <a:cubicBezTo>
                    <a:pt x="3925" y="15492"/>
                    <a:pt x="4642" y="15834"/>
                    <a:pt x="5426" y="16004"/>
                  </a:cubicBezTo>
                  <a:cubicBezTo>
                    <a:pt x="5938" y="16107"/>
                    <a:pt x="6484" y="16073"/>
                    <a:pt x="6996" y="16107"/>
                  </a:cubicBezTo>
                  <a:cubicBezTo>
                    <a:pt x="7576" y="16107"/>
                    <a:pt x="8156" y="16107"/>
                    <a:pt x="8702" y="16073"/>
                  </a:cubicBezTo>
                  <a:cubicBezTo>
                    <a:pt x="9385" y="16038"/>
                    <a:pt x="10067" y="16004"/>
                    <a:pt x="10716" y="15800"/>
                  </a:cubicBezTo>
                  <a:cubicBezTo>
                    <a:pt x="11261" y="15595"/>
                    <a:pt x="11773" y="15254"/>
                    <a:pt x="12183" y="14844"/>
                  </a:cubicBezTo>
                  <a:cubicBezTo>
                    <a:pt x="12899" y="14093"/>
                    <a:pt x="13275" y="13070"/>
                    <a:pt x="13275" y="12080"/>
                  </a:cubicBezTo>
                  <a:lnTo>
                    <a:pt x="13275" y="9214"/>
                  </a:lnTo>
                  <a:cubicBezTo>
                    <a:pt x="13309" y="8838"/>
                    <a:pt x="13343" y="8463"/>
                    <a:pt x="13343" y="8088"/>
                  </a:cubicBezTo>
                  <a:cubicBezTo>
                    <a:pt x="13343" y="3618"/>
                    <a:pt x="10340" y="1"/>
                    <a:pt x="6655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1"/>
            <p:cNvSpPr/>
            <p:nvPr/>
          </p:nvSpPr>
          <p:spPr>
            <a:xfrm flipH="1">
              <a:off x="7932521" y="2075938"/>
              <a:ext cx="84796" cy="104082"/>
            </a:xfrm>
            <a:custGeom>
              <a:avLst/>
              <a:gdLst/>
              <a:ahLst/>
              <a:cxnLst/>
              <a:rect l="l" t="t" r="r" b="b"/>
              <a:pathLst>
                <a:path w="3346" h="4107" extrusionOk="0">
                  <a:moveTo>
                    <a:pt x="1944" y="1"/>
                  </a:moveTo>
                  <a:cubicBezTo>
                    <a:pt x="1888" y="1"/>
                    <a:pt x="1832" y="4"/>
                    <a:pt x="1775" y="11"/>
                  </a:cubicBezTo>
                  <a:cubicBezTo>
                    <a:pt x="1229" y="45"/>
                    <a:pt x="718" y="318"/>
                    <a:pt x="410" y="728"/>
                  </a:cubicBezTo>
                  <a:cubicBezTo>
                    <a:pt x="103" y="1137"/>
                    <a:pt x="1" y="1615"/>
                    <a:pt x="35" y="2093"/>
                  </a:cubicBezTo>
                  <a:cubicBezTo>
                    <a:pt x="35" y="2570"/>
                    <a:pt x="206" y="3082"/>
                    <a:pt x="547" y="3458"/>
                  </a:cubicBezTo>
                  <a:cubicBezTo>
                    <a:pt x="888" y="3833"/>
                    <a:pt x="1434" y="4106"/>
                    <a:pt x="2014" y="4106"/>
                  </a:cubicBezTo>
                  <a:cubicBezTo>
                    <a:pt x="2560" y="4106"/>
                    <a:pt x="3140" y="3799"/>
                    <a:pt x="3345" y="3355"/>
                  </a:cubicBezTo>
                  <a:lnTo>
                    <a:pt x="3106" y="625"/>
                  </a:lnTo>
                  <a:cubicBezTo>
                    <a:pt x="2892" y="258"/>
                    <a:pt x="2431" y="1"/>
                    <a:pt x="194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1"/>
            <p:cNvSpPr/>
            <p:nvPr/>
          </p:nvSpPr>
          <p:spPr>
            <a:xfrm flipH="1">
              <a:off x="7266665" y="4619680"/>
              <a:ext cx="448841" cy="235102"/>
            </a:xfrm>
            <a:custGeom>
              <a:avLst/>
              <a:gdLst/>
              <a:ahLst/>
              <a:cxnLst/>
              <a:rect l="l" t="t" r="r" b="b"/>
              <a:pathLst>
                <a:path w="17711" h="9277" extrusionOk="0">
                  <a:moveTo>
                    <a:pt x="6732" y="1"/>
                  </a:moveTo>
                  <a:cubicBezTo>
                    <a:pt x="6451" y="1"/>
                    <a:pt x="6126" y="217"/>
                    <a:pt x="5802" y="541"/>
                  </a:cubicBezTo>
                  <a:cubicBezTo>
                    <a:pt x="5068" y="1276"/>
                    <a:pt x="4072" y="1662"/>
                    <a:pt x="3062" y="1662"/>
                  </a:cubicBezTo>
                  <a:cubicBezTo>
                    <a:pt x="2522" y="1662"/>
                    <a:pt x="1979" y="1552"/>
                    <a:pt x="1468" y="1326"/>
                  </a:cubicBezTo>
                  <a:cubicBezTo>
                    <a:pt x="1090" y="1164"/>
                    <a:pt x="755" y="1066"/>
                    <a:pt x="496" y="1066"/>
                  </a:cubicBezTo>
                  <a:cubicBezTo>
                    <a:pt x="428" y="1066"/>
                    <a:pt x="365" y="1073"/>
                    <a:pt x="308" y="1087"/>
                  </a:cubicBezTo>
                  <a:cubicBezTo>
                    <a:pt x="172" y="1155"/>
                    <a:pt x="69" y="1565"/>
                    <a:pt x="35" y="2111"/>
                  </a:cubicBezTo>
                  <a:cubicBezTo>
                    <a:pt x="1" y="2452"/>
                    <a:pt x="1" y="2862"/>
                    <a:pt x="1" y="3305"/>
                  </a:cubicBezTo>
                  <a:cubicBezTo>
                    <a:pt x="1" y="3339"/>
                    <a:pt x="1" y="3408"/>
                    <a:pt x="1" y="3442"/>
                  </a:cubicBezTo>
                  <a:cubicBezTo>
                    <a:pt x="1" y="3749"/>
                    <a:pt x="35" y="4090"/>
                    <a:pt x="35" y="4397"/>
                  </a:cubicBezTo>
                  <a:cubicBezTo>
                    <a:pt x="69" y="4636"/>
                    <a:pt x="69" y="4875"/>
                    <a:pt x="103" y="5114"/>
                  </a:cubicBezTo>
                  <a:cubicBezTo>
                    <a:pt x="137" y="5421"/>
                    <a:pt x="137" y="5762"/>
                    <a:pt x="172" y="6103"/>
                  </a:cubicBezTo>
                  <a:cubicBezTo>
                    <a:pt x="240" y="6820"/>
                    <a:pt x="308" y="7468"/>
                    <a:pt x="376" y="8014"/>
                  </a:cubicBezTo>
                  <a:cubicBezTo>
                    <a:pt x="479" y="8799"/>
                    <a:pt x="513" y="9277"/>
                    <a:pt x="513" y="9277"/>
                  </a:cubicBezTo>
                  <a:lnTo>
                    <a:pt x="17233" y="9277"/>
                  </a:lnTo>
                  <a:cubicBezTo>
                    <a:pt x="17233" y="9277"/>
                    <a:pt x="17711" y="8731"/>
                    <a:pt x="17233" y="8014"/>
                  </a:cubicBezTo>
                  <a:cubicBezTo>
                    <a:pt x="16551" y="6956"/>
                    <a:pt x="15254" y="5489"/>
                    <a:pt x="13138" y="4773"/>
                  </a:cubicBezTo>
                  <a:cubicBezTo>
                    <a:pt x="10784" y="3988"/>
                    <a:pt x="9385" y="2964"/>
                    <a:pt x="8429" y="1940"/>
                  </a:cubicBezTo>
                  <a:cubicBezTo>
                    <a:pt x="8429" y="1906"/>
                    <a:pt x="8395" y="1872"/>
                    <a:pt x="8361" y="1838"/>
                  </a:cubicBezTo>
                  <a:cubicBezTo>
                    <a:pt x="8088" y="1531"/>
                    <a:pt x="7849" y="1224"/>
                    <a:pt x="7610" y="917"/>
                  </a:cubicBezTo>
                  <a:cubicBezTo>
                    <a:pt x="7610" y="883"/>
                    <a:pt x="7576" y="848"/>
                    <a:pt x="7542" y="814"/>
                  </a:cubicBezTo>
                  <a:cubicBezTo>
                    <a:pt x="7440" y="644"/>
                    <a:pt x="7337" y="473"/>
                    <a:pt x="7235" y="337"/>
                  </a:cubicBezTo>
                  <a:cubicBezTo>
                    <a:pt x="7097" y="101"/>
                    <a:pt x="6925" y="1"/>
                    <a:pt x="673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1"/>
            <p:cNvSpPr/>
            <p:nvPr/>
          </p:nvSpPr>
          <p:spPr>
            <a:xfrm flipH="1">
              <a:off x="7266665" y="4822780"/>
              <a:ext cx="440174" cy="32869"/>
            </a:xfrm>
            <a:custGeom>
              <a:avLst/>
              <a:gdLst/>
              <a:ahLst/>
              <a:cxnLst/>
              <a:rect l="l" t="t" r="r" b="b"/>
              <a:pathLst>
                <a:path w="17369" h="1297" extrusionOk="0">
                  <a:moveTo>
                    <a:pt x="34" y="0"/>
                  </a:moveTo>
                  <a:cubicBezTo>
                    <a:pt x="0" y="751"/>
                    <a:pt x="0" y="1297"/>
                    <a:pt x="0" y="1297"/>
                  </a:cubicBezTo>
                  <a:lnTo>
                    <a:pt x="16891" y="1263"/>
                  </a:lnTo>
                  <a:cubicBezTo>
                    <a:pt x="16891" y="1263"/>
                    <a:pt x="17369" y="717"/>
                    <a:pt x="16891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1"/>
            <p:cNvSpPr/>
            <p:nvPr/>
          </p:nvSpPr>
          <p:spPr>
            <a:xfrm flipH="1">
              <a:off x="7997408" y="4513720"/>
              <a:ext cx="425475" cy="341921"/>
            </a:xfrm>
            <a:custGeom>
              <a:avLst/>
              <a:gdLst/>
              <a:ahLst/>
              <a:cxnLst/>
              <a:rect l="l" t="t" r="r" b="b"/>
              <a:pathLst>
                <a:path w="16789" h="13492" extrusionOk="0">
                  <a:moveTo>
                    <a:pt x="5591" y="0"/>
                  </a:moveTo>
                  <a:cubicBezTo>
                    <a:pt x="5405" y="0"/>
                    <a:pt x="5096" y="198"/>
                    <a:pt x="4709" y="525"/>
                  </a:cubicBezTo>
                  <a:cubicBezTo>
                    <a:pt x="4470" y="764"/>
                    <a:pt x="4163" y="1037"/>
                    <a:pt x="3856" y="1344"/>
                  </a:cubicBezTo>
                  <a:cubicBezTo>
                    <a:pt x="3822" y="1378"/>
                    <a:pt x="3788" y="1412"/>
                    <a:pt x="3754" y="1446"/>
                  </a:cubicBezTo>
                  <a:cubicBezTo>
                    <a:pt x="3549" y="1685"/>
                    <a:pt x="3344" y="1924"/>
                    <a:pt x="3105" y="2163"/>
                  </a:cubicBezTo>
                  <a:cubicBezTo>
                    <a:pt x="2969" y="2334"/>
                    <a:pt x="2798" y="2504"/>
                    <a:pt x="2662" y="2675"/>
                  </a:cubicBezTo>
                  <a:cubicBezTo>
                    <a:pt x="2457" y="2948"/>
                    <a:pt x="2218" y="3187"/>
                    <a:pt x="2014" y="3460"/>
                  </a:cubicBezTo>
                  <a:cubicBezTo>
                    <a:pt x="1570" y="4006"/>
                    <a:pt x="1126" y="4518"/>
                    <a:pt x="785" y="4961"/>
                  </a:cubicBezTo>
                  <a:cubicBezTo>
                    <a:pt x="307" y="5541"/>
                    <a:pt x="0" y="5951"/>
                    <a:pt x="0" y="5951"/>
                  </a:cubicBezTo>
                  <a:lnTo>
                    <a:pt x="7541" y="13492"/>
                  </a:lnTo>
                  <a:lnTo>
                    <a:pt x="8395" y="12639"/>
                  </a:lnTo>
                  <a:lnTo>
                    <a:pt x="9009" y="12775"/>
                  </a:lnTo>
                  <a:lnTo>
                    <a:pt x="10305" y="12980"/>
                  </a:lnTo>
                  <a:lnTo>
                    <a:pt x="10305" y="13458"/>
                  </a:lnTo>
                  <a:lnTo>
                    <a:pt x="16345" y="13458"/>
                  </a:lnTo>
                  <a:cubicBezTo>
                    <a:pt x="16345" y="13458"/>
                    <a:pt x="16789" y="13082"/>
                    <a:pt x="16413" y="12571"/>
                  </a:cubicBezTo>
                  <a:cubicBezTo>
                    <a:pt x="16413" y="12571"/>
                    <a:pt x="16379" y="12536"/>
                    <a:pt x="16345" y="12502"/>
                  </a:cubicBezTo>
                  <a:cubicBezTo>
                    <a:pt x="15663" y="11683"/>
                    <a:pt x="14400" y="10557"/>
                    <a:pt x="12285" y="10011"/>
                  </a:cubicBezTo>
                  <a:cubicBezTo>
                    <a:pt x="11909" y="9909"/>
                    <a:pt x="11602" y="9807"/>
                    <a:pt x="11295" y="9704"/>
                  </a:cubicBezTo>
                  <a:cubicBezTo>
                    <a:pt x="10886" y="8408"/>
                    <a:pt x="10749" y="7316"/>
                    <a:pt x="10783" y="6360"/>
                  </a:cubicBezTo>
                  <a:cubicBezTo>
                    <a:pt x="10783" y="6292"/>
                    <a:pt x="10783" y="6258"/>
                    <a:pt x="10817" y="6224"/>
                  </a:cubicBezTo>
                  <a:cubicBezTo>
                    <a:pt x="10817" y="5780"/>
                    <a:pt x="10886" y="5405"/>
                    <a:pt x="10954" y="5029"/>
                  </a:cubicBezTo>
                  <a:cubicBezTo>
                    <a:pt x="10954" y="4995"/>
                    <a:pt x="10954" y="4961"/>
                    <a:pt x="10954" y="4927"/>
                  </a:cubicBezTo>
                  <a:cubicBezTo>
                    <a:pt x="11022" y="4722"/>
                    <a:pt x="11056" y="4552"/>
                    <a:pt x="11090" y="4347"/>
                  </a:cubicBezTo>
                  <a:cubicBezTo>
                    <a:pt x="11261" y="3699"/>
                    <a:pt x="10681" y="3494"/>
                    <a:pt x="9930" y="3494"/>
                  </a:cubicBezTo>
                  <a:cubicBezTo>
                    <a:pt x="8326" y="3460"/>
                    <a:pt x="6893" y="2470"/>
                    <a:pt x="6279" y="969"/>
                  </a:cubicBezTo>
                  <a:cubicBezTo>
                    <a:pt x="6108" y="491"/>
                    <a:pt x="5869" y="116"/>
                    <a:pt x="5665" y="13"/>
                  </a:cubicBezTo>
                  <a:cubicBezTo>
                    <a:pt x="5643" y="5"/>
                    <a:pt x="5618" y="0"/>
                    <a:pt x="559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1"/>
            <p:cNvSpPr/>
            <p:nvPr/>
          </p:nvSpPr>
          <p:spPr>
            <a:xfrm flipH="1">
              <a:off x="7997408" y="4638586"/>
              <a:ext cx="428947" cy="217059"/>
            </a:xfrm>
            <a:custGeom>
              <a:avLst/>
              <a:gdLst/>
              <a:ahLst/>
              <a:cxnLst/>
              <a:rect l="l" t="t" r="r" b="b"/>
              <a:pathLst>
                <a:path w="16926" h="8565" extrusionOk="0">
                  <a:moveTo>
                    <a:pt x="922" y="0"/>
                  </a:moveTo>
                  <a:cubicBezTo>
                    <a:pt x="342" y="512"/>
                    <a:pt x="1" y="887"/>
                    <a:pt x="1" y="887"/>
                  </a:cubicBezTo>
                  <a:lnTo>
                    <a:pt x="7678" y="8565"/>
                  </a:lnTo>
                  <a:cubicBezTo>
                    <a:pt x="7678" y="8565"/>
                    <a:pt x="10374" y="8531"/>
                    <a:pt x="10442" y="8531"/>
                  </a:cubicBezTo>
                  <a:lnTo>
                    <a:pt x="16482" y="8531"/>
                  </a:lnTo>
                  <a:cubicBezTo>
                    <a:pt x="16482" y="8531"/>
                    <a:pt x="16926" y="8155"/>
                    <a:pt x="16550" y="7644"/>
                  </a:cubicBezTo>
                  <a:lnTo>
                    <a:pt x="8566" y="7644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1"/>
            <p:cNvSpPr/>
            <p:nvPr/>
          </p:nvSpPr>
          <p:spPr>
            <a:xfrm flipH="1">
              <a:off x="8007769" y="1284548"/>
              <a:ext cx="222279" cy="325550"/>
            </a:xfrm>
            <a:custGeom>
              <a:avLst/>
              <a:gdLst/>
              <a:ahLst/>
              <a:cxnLst/>
              <a:rect l="l" t="t" r="r" b="b"/>
              <a:pathLst>
                <a:path w="8771" h="12846" extrusionOk="0">
                  <a:moveTo>
                    <a:pt x="4229" y="0"/>
                  </a:moveTo>
                  <a:cubicBezTo>
                    <a:pt x="3806" y="0"/>
                    <a:pt x="2980" y="2912"/>
                    <a:pt x="2799" y="4213"/>
                  </a:cubicBezTo>
                  <a:cubicBezTo>
                    <a:pt x="2613" y="5356"/>
                    <a:pt x="2220" y="5774"/>
                    <a:pt x="1974" y="5774"/>
                  </a:cubicBezTo>
                  <a:cubicBezTo>
                    <a:pt x="1905" y="5774"/>
                    <a:pt x="1847" y="5740"/>
                    <a:pt x="1809" y="5680"/>
                  </a:cubicBezTo>
                  <a:cubicBezTo>
                    <a:pt x="1673" y="5407"/>
                    <a:pt x="1263" y="4281"/>
                    <a:pt x="1093" y="3701"/>
                  </a:cubicBezTo>
                  <a:cubicBezTo>
                    <a:pt x="1040" y="3413"/>
                    <a:pt x="607" y="2884"/>
                    <a:pt x="330" y="2884"/>
                  </a:cubicBezTo>
                  <a:cubicBezTo>
                    <a:pt x="246" y="2884"/>
                    <a:pt x="177" y="2933"/>
                    <a:pt x="137" y="3053"/>
                  </a:cubicBezTo>
                  <a:cubicBezTo>
                    <a:pt x="1" y="3394"/>
                    <a:pt x="171" y="4417"/>
                    <a:pt x="308" y="4998"/>
                  </a:cubicBezTo>
                  <a:cubicBezTo>
                    <a:pt x="649" y="6601"/>
                    <a:pt x="888" y="9399"/>
                    <a:pt x="547" y="10560"/>
                  </a:cubicBezTo>
                  <a:cubicBezTo>
                    <a:pt x="205" y="11754"/>
                    <a:pt x="35" y="12198"/>
                    <a:pt x="35" y="12198"/>
                  </a:cubicBezTo>
                  <a:lnTo>
                    <a:pt x="3550" y="12846"/>
                  </a:lnTo>
                  <a:cubicBezTo>
                    <a:pt x="3550" y="12846"/>
                    <a:pt x="6586" y="7386"/>
                    <a:pt x="7405" y="6158"/>
                  </a:cubicBezTo>
                  <a:cubicBezTo>
                    <a:pt x="8258" y="4929"/>
                    <a:pt x="8770" y="3872"/>
                    <a:pt x="8770" y="3462"/>
                  </a:cubicBezTo>
                  <a:cubicBezTo>
                    <a:pt x="8770" y="3379"/>
                    <a:pt x="8716" y="3335"/>
                    <a:pt x="8618" y="3335"/>
                  </a:cubicBezTo>
                  <a:cubicBezTo>
                    <a:pt x="8271" y="3335"/>
                    <a:pt x="7381" y="3894"/>
                    <a:pt x="6450" y="5305"/>
                  </a:cubicBezTo>
                  <a:cubicBezTo>
                    <a:pt x="6450" y="5305"/>
                    <a:pt x="7781" y="2984"/>
                    <a:pt x="7781" y="1688"/>
                  </a:cubicBezTo>
                  <a:cubicBezTo>
                    <a:pt x="7775" y="1474"/>
                    <a:pt x="7719" y="1382"/>
                    <a:pt x="7626" y="1382"/>
                  </a:cubicBezTo>
                  <a:cubicBezTo>
                    <a:pt x="7166" y="1382"/>
                    <a:pt x="5814" y="3668"/>
                    <a:pt x="5414" y="4669"/>
                  </a:cubicBezTo>
                  <a:lnTo>
                    <a:pt x="5414" y="4669"/>
                  </a:lnTo>
                  <a:cubicBezTo>
                    <a:pt x="5575" y="4253"/>
                    <a:pt x="6576" y="1612"/>
                    <a:pt x="6450" y="357"/>
                  </a:cubicBezTo>
                  <a:cubicBezTo>
                    <a:pt x="6425" y="159"/>
                    <a:pt x="6364" y="72"/>
                    <a:pt x="6278" y="72"/>
                  </a:cubicBezTo>
                  <a:cubicBezTo>
                    <a:pt x="5782" y="72"/>
                    <a:pt x="4439" y="2944"/>
                    <a:pt x="4061" y="4281"/>
                  </a:cubicBezTo>
                  <a:cubicBezTo>
                    <a:pt x="4061" y="4281"/>
                    <a:pt x="4710" y="1039"/>
                    <a:pt x="4368" y="152"/>
                  </a:cubicBezTo>
                  <a:cubicBezTo>
                    <a:pt x="4330" y="48"/>
                    <a:pt x="4282" y="0"/>
                    <a:pt x="422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1"/>
            <p:cNvSpPr/>
            <p:nvPr/>
          </p:nvSpPr>
          <p:spPr>
            <a:xfrm flipH="1">
              <a:off x="7618630" y="1861028"/>
              <a:ext cx="428086" cy="287181"/>
            </a:xfrm>
            <a:custGeom>
              <a:avLst/>
              <a:gdLst/>
              <a:ahLst/>
              <a:cxnLst/>
              <a:rect l="l" t="t" r="r" b="b"/>
              <a:pathLst>
                <a:path w="16892" h="11332" extrusionOk="0">
                  <a:moveTo>
                    <a:pt x="9010" y="1"/>
                  </a:moveTo>
                  <a:cubicBezTo>
                    <a:pt x="7548" y="1"/>
                    <a:pt x="6095" y="414"/>
                    <a:pt x="4915" y="1257"/>
                  </a:cubicBezTo>
                  <a:cubicBezTo>
                    <a:pt x="2901" y="2690"/>
                    <a:pt x="1843" y="5147"/>
                    <a:pt x="956" y="7468"/>
                  </a:cubicBezTo>
                  <a:cubicBezTo>
                    <a:pt x="649" y="8287"/>
                    <a:pt x="1" y="9617"/>
                    <a:pt x="683" y="10197"/>
                  </a:cubicBezTo>
                  <a:cubicBezTo>
                    <a:pt x="1468" y="10812"/>
                    <a:pt x="2424" y="11221"/>
                    <a:pt x="3447" y="11323"/>
                  </a:cubicBezTo>
                  <a:cubicBezTo>
                    <a:pt x="3533" y="11329"/>
                    <a:pt x="3620" y="11331"/>
                    <a:pt x="3707" y="11331"/>
                  </a:cubicBezTo>
                  <a:cubicBezTo>
                    <a:pt x="4207" y="11331"/>
                    <a:pt x="4712" y="11239"/>
                    <a:pt x="5119" y="10948"/>
                  </a:cubicBezTo>
                  <a:cubicBezTo>
                    <a:pt x="5563" y="10641"/>
                    <a:pt x="5836" y="10129"/>
                    <a:pt x="5836" y="9617"/>
                  </a:cubicBezTo>
                  <a:cubicBezTo>
                    <a:pt x="5836" y="9105"/>
                    <a:pt x="5597" y="8559"/>
                    <a:pt x="5153" y="8252"/>
                  </a:cubicBezTo>
                  <a:lnTo>
                    <a:pt x="5153" y="8252"/>
                  </a:lnTo>
                  <a:cubicBezTo>
                    <a:pt x="5836" y="8491"/>
                    <a:pt x="6382" y="8662"/>
                    <a:pt x="7098" y="8662"/>
                  </a:cubicBezTo>
                  <a:cubicBezTo>
                    <a:pt x="7781" y="8662"/>
                    <a:pt x="8497" y="8457"/>
                    <a:pt x="8941" y="7911"/>
                  </a:cubicBezTo>
                  <a:cubicBezTo>
                    <a:pt x="9385" y="7399"/>
                    <a:pt x="9453" y="6546"/>
                    <a:pt x="8975" y="6034"/>
                  </a:cubicBezTo>
                  <a:lnTo>
                    <a:pt x="8975" y="6034"/>
                  </a:lnTo>
                  <a:cubicBezTo>
                    <a:pt x="9453" y="6444"/>
                    <a:pt x="9965" y="6819"/>
                    <a:pt x="10545" y="7092"/>
                  </a:cubicBezTo>
                  <a:cubicBezTo>
                    <a:pt x="10835" y="7219"/>
                    <a:pt x="11163" y="7298"/>
                    <a:pt x="11489" y="7298"/>
                  </a:cubicBezTo>
                  <a:cubicBezTo>
                    <a:pt x="11777" y="7298"/>
                    <a:pt x="12063" y="7236"/>
                    <a:pt x="12319" y="7092"/>
                  </a:cubicBezTo>
                  <a:cubicBezTo>
                    <a:pt x="12865" y="6785"/>
                    <a:pt x="13138" y="6103"/>
                    <a:pt x="13002" y="5488"/>
                  </a:cubicBezTo>
                  <a:lnTo>
                    <a:pt x="13002" y="5488"/>
                  </a:lnTo>
                  <a:cubicBezTo>
                    <a:pt x="13548" y="6307"/>
                    <a:pt x="14332" y="6922"/>
                    <a:pt x="15220" y="7263"/>
                  </a:cubicBezTo>
                  <a:cubicBezTo>
                    <a:pt x="15438" y="7372"/>
                    <a:pt x="15683" y="7453"/>
                    <a:pt x="15921" y="7453"/>
                  </a:cubicBezTo>
                  <a:cubicBezTo>
                    <a:pt x="16056" y="7453"/>
                    <a:pt x="16188" y="7427"/>
                    <a:pt x="16312" y="7365"/>
                  </a:cubicBezTo>
                  <a:cubicBezTo>
                    <a:pt x="16653" y="7195"/>
                    <a:pt x="16858" y="6785"/>
                    <a:pt x="16858" y="6410"/>
                  </a:cubicBezTo>
                  <a:cubicBezTo>
                    <a:pt x="16892" y="6034"/>
                    <a:pt x="16755" y="5659"/>
                    <a:pt x="16585" y="5318"/>
                  </a:cubicBezTo>
                  <a:cubicBezTo>
                    <a:pt x="15663" y="3134"/>
                    <a:pt x="13889" y="1291"/>
                    <a:pt x="11671" y="472"/>
                  </a:cubicBezTo>
                  <a:cubicBezTo>
                    <a:pt x="10823" y="159"/>
                    <a:pt x="9915" y="1"/>
                    <a:pt x="9010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1"/>
            <p:cNvSpPr/>
            <p:nvPr/>
          </p:nvSpPr>
          <p:spPr>
            <a:xfrm flipH="1">
              <a:off x="7528690" y="3141617"/>
              <a:ext cx="556927" cy="879511"/>
            </a:xfrm>
            <a:custGeom>
              <a:avLst/>
              <a:gdLst/>
              <a:ahLst/>
              <a:cxnLst/>
              <a:rect l="l" t="t" r="r" b="b"/>
              <a:pathLst>
                <a:path w="21976" h="34705" extrusionOk="0">
                  <a:moveTo>
                    <a:pt x="20815" y="1"/>
                  </a:moveTo>
                  <a:cubicBezTo>
                    <a:pt x="17454" y="573"/>
                    <a:pt x="14303" y="854"/>
                    <a:pt x="11154" y="854"/>
                  </a:cubicBezTo>
                  <a:cubicBezTo>
                    <a:pt x="8101" y="854"/>
                    <a:pt x="5050" y="590"/>
                    <a:pt x="1809" y="69"/>
                  </a:cubicBezTo>
                  <a:lnTo>
                    <a:pt x="205" y="11262"/>
                  </a:lnTo>
                  <a:cubicBezTo>
                    <a:pt x="0" y="13241"/>
                    <a:pt x="273" y="15288"/>
                    <a:pt x="1058" y="17131"/>
                  </a:cubicBezTo>
                  <a:cubicBezTo>
                    <a:pt x="2935" y="21601"/>
                    <a:pt x="6757" y="30063"/>
                    <a:pt x="10613" y="34704"/>
                  </a:cubicBezTo>
                  <a:lnTo>
                    <a:pt x="20747" y="29142"/>
                  </a:lnTo>
                  <a:lnTo>
                    <a:pt x="14912" y="16244"/>
                  </a:lnTo>
                  <a:lnTo>
                    <a:pt x="21225" y="16244"/>
                  </a:lnTo>
                  <a:cubicBezTo>
                    <a:pt x="21805" y="13684"/>
                    <a:pt x="21975" y="11057"/>
                    <a:pt x="21703" y="8463"/>
                  </a:cubicBezTo>
                  <a:lnTo>
                    <a:pt x="20815" y="1"/>
                  </a:ln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1"/>
            <p:cNvSpPr/>
            <p:nvPr/>
          </p:nvSpPr>
          <p:spPr>
            <a:xfrm flipH="1">
              <a:off x="7547716" y="3854216"/>
              <a:ext cx="295772" cy="184215"/>
            </a:xfrm>
            <a:custGeom>
              <a:avLst/>
              <a:gdLst/>
              <a:ahLst/>
              <a:cxnLst/>
              <a:rect l="l" t="t" r="r" b="b"/>
              <a:pathLst>
                <a:path w="11671" h="7269" extrusionOk="0">
                  <a:moveTo>
                    <a:pt x="10988" y="0"/>
                  </a:moveTo>
                  <a:lnTo>
                    <a:pt x="1" y="6040"/>
                  </a:lnTo>
                  <a:lnTo>
                    <a:pt x="956" y="7269"/>
                  </a:lnTo>
                  <a:lnTo>
                    <a:pt x="11671" y="1365"/>
                  </a:lnTo>
                  <a:lnTo>
                    <a:pt x="10988" y="0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1"/>
            <p:cNvSpPr/>
            <p:nvPr/>
          </p:nvSpPr>
          <p:spPr>
            <a:xfrm flipH="1">
              <a:off x="7281378" y="2125509"/>
              <a:ext cx="1023026" cy="1076524"/>
            </a:xfrm>
            <a:custGeom>
              <a:avLst/>
              <a:gdLst/>
              <a:ahLst/>
              <a:cxnLst/>
              <a:rect l="l" t="t" r="r" b="b"/>
              <a:pathLst>
                <a:path w="40368" h="42479" extrusionOk="0">
                  <a:moveTo>
                    <a:pt x="32212" y="0"/>
                  </a:moveTo>
                  <a:lnTo>
                    <a:pt x="24262" y="9930"/>
                  </a:lnTo>
                  <a:lnTo>
                    <a:pt x="23886" y="9759"/>
                  </a:lnTo>
                  <a:cubicBezTo>
                    <a:pt x="23170" y="11329"/>
                    <a:pt x="21464" y="12455"/>
                    <a:pt x="19723" y="12489"/>
                  </a:cubicBezTo>
                  <a:cubicBezTo>
                    <a:pt x="19667" y="12491"/>
                    <a:pt x="19611" y="12493"/>
                    <a:pt x="19556" y="12493"/>
                  </a:cubicBezTo>
                  <a:cubicBezTo>
                    <a:pt x="17840" y="12493"/>
                    <a:pt x="16183" y="11485"/>
                    <a:pt x="15390" y="9998"/>
                  </a:cubicBezTo>
                  <a:lnTo>
                    <a:pt x="14912" y="10203"/>
                  </a:lnTo>
                  <a:lnTo>
                    <a:pt x="8053" y="1877"/>
                  </a:lnTo>
                  <a:lnTo>
                    <a:pt x="0" y="8053"/>
                  </a:lnTo>
                  <a:lnTo>
                    <a:pt x="9555" y="18836"/>
                  </a:lnTo>
                  <a:cubicBezTo>
                    <a:pt x="9657" y="26173"/>
                    <a:pt x="9384" y="34703"/>
                    <a:pt x="9486" y="42040"/>
                  </a:cubicBezTo>
                  <a:cubicBezTo>
                    <a:pt x="13405" y="42321"/>
                    <a:pt x="17180" y="42479"/>
                    <a:pt x="20969" y="42479"/>
                  </a:cubicBezTo>
                  <a:cubicBezTo>
                    <a:pt x="24075" y="42479"/>
                    <a:pt x="27191" y="42373"/>
                    <a:pt x="30404" y="42142"/>
                  </a:cubicBezTo>
                  <a:cubicBezTo>
                    <a:pt x="30370" y="34328"/>
                    <a:pt x="30540" y="25456"/>
                    <a:pt x="30506" y="17676"/>
                  </a:cubicBezTo>
                  <a:lnTo>
                    <a:pt x="40368" y="6757"/>
                  </a:lnTo>
                  <a:lnTo>
                    <a:pt x="32212" y="0"/>
                  </a:ln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1"/>
            <p:cNvSpPr/>
            <p:nvPr/>
          </p:nvSpPr>
          <p:spPr>
            <a:xfrm flipH="1">
              <a:off x="8076094" y="2146265"/>
              <a:ext cx="256846" cy="220530"/>
            </a:xfrm>
            <a:custGeom>
              <a:avLst/>
              <a:gdLst/>
              <a:ahLst/>
              <a:cxnLst/>
              <a:rect l="l" t="t" r="r" b="b"/>
              <a:pathLst>
                <a:path w="10135" h="8702" extrusionOk="0">
                  <a:moveTo>
                    <a:pt x="9009" y="0"/>
                  </a:moveTo>
                  <a:lnTo>
                    <a:pt x="0" y="6688"/>
                  </a:lnTo>
                  <a:lnTo>
                    <a:pt x="1501" y="8702"/>
                  </a:lnTo>
                  <a:lnTo>
                    <a:pt x="10135" y="1331"/>
                  </a:lnTo>
                  <a:lnTo>
                    <a:pt x="9009" y="0"/>
                  </a:ln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1"/>
            <p:cNvSpPr/>
            <p:nvPr/>
          </p:nvSpPr>
          <p:spPr>
            <a:xfrm flipH="1">
              <a:off x="7254547" y="2092639"/>
              <a:ext cx="272432" cy="236116"/>
            </a:xfrm>
            <a:custGeom>
              <a:avLst/>
              <a:gdLst/>
              <a:ahLst/>
              <a:cxnLst/>
              <a:rect l="l" t="t" r="r" b="b"/>
              <a:pathLst>
                <a:path w="10750" h="9317" extrusionOk="0">
                  <a:moveTo>
                    <a:pt x="1434" y="1"/>
                  </a:moveTo>
                  <a:lnTo>
                    <a:pt x="1" y="1400"/>
                  </a:lnTo>
                  <a:lnTo>
                    <a:pt x="9692" y="9316"/>
                  </a:lnTo>
                  <a:lnTo>
                    <a:pt x="10749" y="7576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1"/>
            <p:cNvSpPr/>
            <p:nvPr/>
          </p:nvSpPr>
          <p:spPr>
            <a:xfrm flipH="1">
              <a:off x="8127109" y="2143655"/>
              <a:ext cx="217946" cy="157428"/>
            </a:xfrm>
            <a:custGeom>
              <a:avLst/>
              <a:gdLst/>
              <a:ahLst/>
              <a:cxnLst/>
              <a:rect l="l" t="t" r="r" b="b"/>
              <a:pathLst>
                <a:path w="8600" h="6212" extrusionOk="0">
                  <a:moveTo>
                    <a:pt x="7883" y="1"/>
                  </a:moveTo>
                  <a:lnTo>
                    <a:pt x="0" y="4539"/>
                  </a:lnTo>
                  <a:lnTo>
                    <a:pt x="1297" y="6211"/>
                  </a:lnTo>
                  <a:lnTo>
                    <a:pt x="8599" y="75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1"/>
            <p:cNvSpPr/>
            <p:nvPr/>
          </p:nvSpPr>
          <p:spPr>
            <a:xfrm flipH="1">
              <a:off x="7243293" y="2099558"/>
              <a:ext cx="217084" cy="163459"/>
            </a:xfrm>
            <a:custGeom>
              <a:avLst/>
              <a:gdLst/>
              <a:ahLst/>
              <a:cxnLst/>
              <a:rect l="l" t="t" r="r" b="b"/>
              <a:pathLst>
                <a:path w="8566" h="6450" extrusionOk="0">
                  <a:moveTo>
                    <a:pt x="649" y="1"/>
                  </a:moveTo>
                  <a:lnTo>
                    <a:pt x="0" y="717"/>
                  </a:lnTo>
                  <a:lnTo>
                    <a:pt x="7064" y="6450"/>
                  </a:lnTo>
                  <a:lnTo>
                    <a:pt x="8565" y="4573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1"/>
            <p:cNvSpPr/>
            <p:nvPr/>
          </p:nvSpPr>
          <p:spPr>
            <a:xfrm flipH="1">
              <a:off x="7569332" y="3903508"/>
              <a:ext cx="224864" cy="153956"/>
            </a:xfrm>
            <a:custGeom>
              <a:avLst/>
              <a:gdLst/>
              <a:ahLst/>
              <a:cxnLst/>
              <a:rect l="l" t="t" r="r" b="b"/>
              <a:pathLst>
                <a:path w="8873" h="6075" extrusionOk="0">
                  <a:moveTo>
                    <a:pt x="8634" y="0"/>
                  </a:moveTo>
                  <a:lnTo>
                    <a:pt x="1" y="4778"/>
                  </a:lnTo>
                  <a:lnTo>
                    <a:pt x="990" y="6074"/>
                  </a:lnTo>
                  <a:lnTo>
                    <a:pt x="8873" y="683"/>
                  </a:lnTo>
                  <a:lnTo>
                    <a:pt x="8634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1"/>
            <p:cNvSpPr/>
            <p:nvPr/>
          </p:nvSpPr>
          <p:spPr>
            <a:xfrm flipH="1">
              <a:off x="7770097" y="2065522"/>
              <a:ext cx="73392" cy="30614"/>
            </a:xfrm>
            <a:custGeom>
              <a:avLst/>
              <a:gdLst/>
              <a:ahLst/>
              <a:cxnLst/>
              <a:rect l="l" t="t" r="r" b="b"/>
              <a:pathLst>
                <a:path w="2896" h="1208" extrusionOk="0">
                  <a:moveTo>
                    <a:pt x="1565" y="1"/>
                  </a:moveTo>
                  <a:cubicBezTo>
                    <a:pt x="1509" y="1"/>
                    <a:pt x="1454" y="5"/>
                    <a:pt x="1400" y="13"/>
                  </a:cubicBezTo>
                  <a:cubicBezTo>
                    <a:pt x="683" y="149"/>
                    <a:pt x="1" y="729"/>
                    <a:pt x="240" y="1207"/>
                  </a:cubicBezTo>
                  <a:cubicBezTo>
                    <a:pt x="240" y="1207"/>
                    <a:pt x="581" y="490"/>
                    <a:pt x="1434" y="490"/>
                  </a:cubicBezTo>
                  <a:cubicBezTo>
                    <a:pt x="2116" y="490"/>
                    <a:pt x="2537" y="840"/>
                    <a:pt x="2730" y="840"/>
                  </a:cubicBezTo>
                  <a:cubicBezTo>
                    <a:pt x="2778" y="840"/>
                    <a:pt x="2812" y="818"/>
                    <a:pt x="2833" y="763"/>
                  </a:cubicBezTo>
                  <a:cubicBezTo>
                    <a:pt x="2896" y="512"/>
                    <a:pt x="2207" y="1"/>
                    <a:pt x="156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1"/>
            <p:cNvSpPr/>
            <p:nvPr/>
          </p:nvSpPr>
          <p:spPr>
            <a:xfrm flipH="1">
              <a:off x="7635043" y="2065522"/>
              <a:ext cx="73316" cy="30614"/>
            </a:xfrm>
            <a:custGeom>
              <a:avLst/>
              <a:gdLst/>
              <a:ahLst/>
              <a:cxnLst/>
              <a:rect l="l" t="t" r="r" b="b"/>
              <a:pathLst>
                <a:path w="2893" h="1208" extrusionOk="0">
                  <a:moveTo>
                    <a:pt x="1355" y="1"/>
                  </a:moveTo>
                  <a:cubicBezTo>
                    <a:pt x="686" y="1"/>
                    <a:pt x="0" y="512"/>
                    <a:pt x="94" y="763"/>
                  </a:cubicBezTo>
                  <a:cubicBezTo>
                    <a:pt x="108" y="818"/>
                    <a:pt x="138" y="840"/>
                    <a:pt x="184" y="840"/>
                  </a:cubicBezTo>
                  <a:cubicBezTo>
                    <a:pt x="367" y="840"/>
                    <a:pt x="804" y="490"/>
                    <a:pt x="1459" y="490"/>
                  </a:cubicBezTo>
                  <a:cubicBezTo>
                    <a:pt x="2312" y="490"/>
                    <a:pt x="2688" y="1207"/>
                    <a:pt x="2688" y="1207"/>
                  </a:cubicBezTo>
                  <a:cubicBezTo>
                    <a:pt x="2892" y="729"/>
                    <a:pt x="2210" y="149"/>
                    <a:pt x="1527" y="13"/>
                  </a:cubicBezTo>
                  <a:cubicBezTo>
                    <a:pt x="1470" y="5"/>
                    <a:pt x="1413" y="1"/>
                    <a:pt x="135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1"/>
            <p:cNvSpPr/>
            <p:nvPr/>
          </p:nvSpPr>
          <p:spPr>
            <a:xfrm flipH="1">
              <a:off x="7783781" y="2114257"/>
              <a:ext cx="21642" cy="27699"/>
            </a:xfrm>
            <a:custGeom>
              <a:avLst/>
              <a:gdLst/>
              <a:ahLst/>
              <a:cxnLst/>
              <a:rect l="l" t="t" r="r" b="b"/>
              <a:pathLst>
                <a:path w="854" h="1093" extrusionOk="0">
                  <a:moveTo>
                    <a:pt x="444" y="1"/>
                  </a:moveTo>
                  <a:cubicBezTo>
                    <a:pt x="205" y="1"/>
                    <a:pt x="0" y="240"/>
                    <a:pt x="0" y="547"/>
                  </a:cubicBezTo>
                  <a:cubicBezTo>
                    <a:pt x="0" y="854"/>
                    <a:pt x="205" y="1093"/>
                    <a:pt x="444" y="1093"/>
                  </a:cubicBezTo>
                  <a:cubicBezTo>
                    <a:pt x="683" y="1093"/>
                    <a:pt x="853" y="854"/>
                    <a:pt x="853" y="547"/>
                  </a:cubicBezTo>
                  <a:cubicBezTo>
                    <a:pt x="853" y="240"/>
                    <a:pt x="683" y="1"/>
                    <a:pt x="444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1"/>
            <p:cNvSpPr/>
            <p:nvPr/>
          </p:nvSpPr>
          <p:spPr>
            <a:xfrm flipH="1">
              <a:off x="7673107" y="2114257"/>
              <a:ext cx="21642" cy="27699"/>
            </a:xfrm>
            <a:custGeom>
              <a:avLst/>
              <a:gdLst/>
              <a:ahLst/>
              <a:cxnLst/>
              <a:rect l="l" t="t" r="r" b="b"/>
              <a:pathLst>
                <a:path w="854" h="1093" extrusionOk="0">
                  <a:moveTo>
                    <a:pt x="444" y="1"/>
                  </a:moveTo>
                  <a:cubicBezTo>
                    <a:pt x="206" y="1"/>
                    <a:pt x="1" y="240"/>
                    <a:pt x="1" y="547"/>
                  </a:cubicBezTo>
                  <a:cubicBezTo>
                    <a:pt x="1" y="854"/>
                    <a:pt x="206" y="1093"/>
                    <a:pt x="444" y="1093"/>
                  </a:cubicBezTo>
                  <a:cubicBezTo>
                    <a:pt x="683" y="1093"/>
                    <a:pt x="854" y="854"/>
                    <a:pt x="854" y="547"/>
                  </a:cubicBezTo>
                  <a:cubicBezTo>
                    <a:pt x="854" y="240"/>
                    <a:pt x="683" y="1"/>
                    <a:pt x="444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1"/>
            <p:cNvSpPr/>
            <p:nvPr/>
          </p:nvSpPr>
          <p:spPr>
            <a:xfrm flipH="1">
              <a:off x="7698173" y="2248753"/>
              <a:ext cx="86646" cy="16929"/>
            </a:xfrm>
            <a:custGeom>
              <a:avLst/>
              <a:gdLst/>
              <a:ahLst/>
              <a:cxnLst/>
              <a:rect l="l" t="t" r="r" b="b"/>
              <a:pathLst>
                <a:path w="3419" h="668" extrusionOk="0">
                  <a:moveTo>
                    <a:pt x="3233" y="1"/>
                  </a:moveTo>
                  <a:cubicBezTo>
                    <a:pt x="3136" y="1"/>
                    <a:pt x="2990" y="45"/>
                    <a:pt x="2770" y="187"/>
                  </a:cubicBezTo>
                  <a:cubicBezTo>
                    <a:pt x="2593" y="309"/>
                    <a:pt x="2309" y="352"/>
                    <a:pt x="1996" y="352"/>
                  </a:cubicBezTo>
                  <a:cubicBezTo>
                    <a:pt x="1343" y="352"/>
                    <a:pt x="566" y="165"/>
                    <a:pt x="381" y="119"/>
                  </a:cubicBezTo>
                  <a:cubicBezTo>
                    <a:pt x="311" y="91"/>
                    <a:pt x="228" y="74"/>
                    <a:pt x="161" y="74"/>
                  </a:cubicBezTo>
                  <a:cubicBezTo>
                    <a:pt x="66" y="74"/>
                    <a:pt x="0" y="108"/>
                    <a:pt x="40" y="187"/>
                  </a:cubicBezTo>
                  <a:cubicBezTo>
                    <a:pt x="138" y="318"/>
                    <a:pt x="1080" y="667"/>
                    <a:pt x="1968" y="667"/>
                  </a:cubicBezTo>
                  <a:cubicBezTo>
                    <a:pt x="2008" y="667"/>
                    <a:pt x="2048" y="667"/>
                    <a:pt x="2088" y="665"/>
                  </a:cubicBezTo>
                  <a:cubicBezTo>
                    <a:pt x="3009" y="631"/>
                    <a:pt x="3418" y="119"/>
                    <a:pt x="3418" y="119"/>
                  </a:cubicBezTo>
                  <a:cubicBezTo>
                    <a:pt x="3418" y="119"/>
                    <a:pt x="3392" y="1"/>
                    <a:pt x="3233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1"/>
            <p:cNvSpPr/>
            <p:nvPr/>
          </p:nvSpPr>
          <p:spPr>
            <a:xfrm flipH="1">
              <a:off x="7705091" y="2131566"/>
              <a:ext cx="34618" cy="89079"/>
            </a:xfrm>
            <a:custGeom>
              <a:avLst/>
              <a:gdLst/>
              <a:ahLst/>
              <a:cxnLst/>
              <a:rect l="l" t="t" r="r" b="b"/>
              <a:pathLst>
                <a:path w="1366" h="3515" extrusionOk="0">
                  <a:moveTo>
                    <a:pt x="137" y="0"/>
                  </a:moveTo>
                  <a:cubicBezTo>
                    <a:pt x="137" y="0"/>
                    <a:pt x="581" y="1604"/>
                    <a:pt x="785" y="1945"/>
                  </a:cubicBezTo>
                  <a:cubicBezTo>
                    <a:pt x="1024" y="2286"/>
                    <a:pt x="956" y="2901"/>
                    <a:pt x="512" y="3071"/>
                  </a:cubicBezTo>
                  <a:cubicBezTo>
                    <a:pt x="69" y="3242"/>
                    <a:pt x="0" y="3447"/>
                    <a:pt x="239" y="3447"/>
                  </a:cubicBezTo>
                  <a:cubicBezTo>
                    <a:pt x="512" y="3412"/>
                    <a:pt x="922" y="3515"/>
                    <a:pt x="1127" y="2662"/>
                  </a:cubicBezTo>
                  <a:cubicBezTo>
                    <a:pt x="1365" y="1843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056;p21">
            <a:extLst>
              <a:ext uri="{FF2B5EF4-FFF2-40B4-BE49-F238E27FC236}">
                <a16:creationId xmlns:a16="http://schemas.microsoft.com/office/drawing/2014/main" id="{213C74AB-991A-FDC0-5F51-78177C92928A}"/>
              </a:ext>
            </a:extLst>
          </p:cNvPr>
          <p:cNvSpPr/>
          <p:nvPr/>
        </p:nvSpPr>
        <p:spPr>
          <a:xfrm>
            <a:off x="5095531" y="2792256"/>
            <a:ext cx="1767900" cy="421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Nung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" name="Google Shape;1056;p21">
            <a:extLst>
              <a:ext uri="{FF2B5EF4-FFF2-40B4-BE49-F238E27FC236}">
                <a16:creationId xmlns:a16="http://schemas.microsoft.com/office/drawing/2014/main" id="{46FBE531-9835-4DB8-BD40-B2E7E9A79286}"/>
              </a:ext>
            </a:extLst>
          </p:cNvPr>
          <p:cNvSpPr/>
          <p:nvPr/>
        </p:nvSpPr>
        <p:spPr>
          <a:xfrm>
            <a:off x="2935226" y="3754690"/>
            <a:ext cx="1767900" cy="421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Khmer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" name="Google Shape;1056;p21">
            <a:extLst>
              <a:ext uri="{FF2B5EF4-FFF2-40B4-BE49-F238E27FC236}">
                <a16:creationId xmlns:a16="http://schemas.microsoft.com/office/drawing/2014/main" id="{5FF69799-04E0-A5ED-C570-F049F8C70287}"/>
              </a:ext>
            </a:extLst>
          </p:cNvPr>
          <p:cNvSpPr/>
          <p:nvPr/>
        </p:nvSpPr>
        <p:spPr>
          <a:xfrm>
            <a:off x="5512152" y="4175890"/>
            <a:ext cx="1767900" cy="42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Hmong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" name="Google Shape;1056;p21">
            <a:extLst>
              <a:ext uri="{FF2B5EF4-FFF2-40B4-BE49-F238E27FC236}">
                <a16:creationId xmlns:a16="http://schemas.microsoft.com/office/drawing/2014/main" id="{6446D93C-D80B-FB12-79E6-0E2BE5378CD0}"/>
              </a:ext>
            </a:extLst>
          </p:cNvPr>
          <p:cNvSpPr/>
          <p:nvPr/>
        </p:nvSpPr>
        <p:spPr>
          <a:xfrm>
            <a:off x="6900417" y="1924501"/>
            <a:ext cx="1767900" cy="421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Ede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" name="Google Shape;1056;p21">
            <a:extLst>
              <a:ext uri="{FF2B5EF4-FFF2-40B4-BE49-F238E27FC236}">
                <a16:creationId xmlns:a16="http://schemas.microsoft.com/office/drawing/2014/main" id="{8881600D-C1AD-5633-21C2-33C3A3458B96}"/>
              </a:ext>
            </a:extLst>
          </p:cNvPr>
          <p:cNvSpPr/>
          <p:nvPr/>
        </p:nvSpPr>
        <p:spPr>
          <a:xfrm>
            <a:off x="7117796" y="3292444"/>
            <a:ext cx="1767900" cy="4212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Muong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7" name="Google Shape;1056;p21">
            <a:extLst>
              <a:ext uri="{FF2B5EF4-FFF2-40B4-BE49-F238E27FC236}">
                <a16:creationId xmlns:a16="http://schemas.microsoft.com/office/drawing/2014/main" id="{5C2DAD73-4BA7-9DE8-5D66-15BD77616157}"/>
              </a:ext>
            </a:extLst>
          </p:cNvPr>
          <p:cNvSpPr/>
          <p:nvPr/>
        </p:nvSpPr>
        <p:spPr>
          <a:xfrm>
            <a:off x="5133912" y="1374900"/>
            <a:ext cx="1767900" cy="4212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Kinh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8" name="Google Shape;1056;p21">
            <a:extLst>
              <a:ext uri="{FF2B5EF4-FFF2-40B4-BE49-F238E27FC236}">
                <a16:creationId xmlns:a16="http://schemas.microsoft.com/office/drawing/2014/main" id="{804578E3-AFC5-317F-100B-56C74B5EB082}"/>
              </a:ext>
            </a:extLst>
          </p:cNvPr>
          <p:cNvSpPr/>
          <p:nvPr/>
        </p:nvSpPr>
        <p:spPr>
          <a:xfrm>
            <a:off x="2543046" y="2634418"/>
            <a:ext cx="1767900" cy="4212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Dao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46EAA51A-F28C-A8B2-BE7A-AECFEE9BD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16" y="2015351"/>
            <a:ext cx="2439386" cy="24393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E86872-6FAC-2365-0DFD-9C55D518D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 bwMode="auto">
          <a:xfrm>
            <a:off x="4199645" y="1112702"/>
            <a:ext cx="3893951" cy="40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0" name="Google Shape;1150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</a:t>
            </a:r>
            <a:r>
              <a:rPr lang="en" dirty="0"/>
              <a:t>x 5 (p 41). </a:t>
            </a:r>
            <a:r>
              <a:rPr lang="en-US" dirty="0"/>
              <a:t>L</a:t>
            </a:r>
            <a:r>
              <a:rPr lang="en" dirty="0"/>
              <a:t>et’s guess. </a:t>
            </a:r>
            <a:r>
              <a:rPr lang="en-US" dirty="0"/>
              <a:t>W</a:t>
            </a:r>
            <a:r>
              <a:rPr lang="en" dirty="0"/>
              <a:t>here are they? </a:t>
            </a:r>
            <a:endParaRPr dirty="0"/>
          </a:p>
        </p:txBody>
      </p:sp>
      <p:sp>
        <p:nvSpPr>
          <p:cNvPr id="1151" name="Google Shape;1151;p22"/>
          <p:cNvSpPr/>
          <p:nvPr/>
        </p:nvSpPr>
        <p:spPr>
          <a:xfrm>
            <a:off x="794598" y="2250433"/>
            <a:ext cx="1014177" cy="291253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H</a:t>
            </a:r>
            <a:r>
              <a:rPr lang="en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mong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3" name="Picture 2" descr="A video game controller with a cord&#10;&#10;Description automatically generated with low confidence">
            <a:extLst>
              <a:ext uri="{FF2B5EF4-FFF2-40B4-BE49-F238E27FC236}">
                <a16:creationId xmlns:a16="http://schemas.microsoft.com/office/drawing/2014/main" id="{6F57122C-8088-3A5E-EB58-17638FA33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4" y="81447"/>
            <a:ext cx="939377" cy="939377"/>
          </a:xfrm>
          <a:prstGeom prst="rect">
            <a:avLst/>
          </a:prstGeom>
        </p:spPr>
      </p:pic>
      <p:sp>
        <p:nvSpPr>
          <p:cNvPr id="5" name="Google Shape;1151;p22">
            <a:extLst>
              <a:ext uri="{FF2B5EF4-FFF2-40B4-BE49-F238E27FC236}">
                <a16:creationId xmlns:a16="http://schemas.microsoft.com/office/drawing/2014/main" id="{F80F343D-862B-C673-AA0D-8ABFD52B1677}"/>
              </a:ext>
            </a:extLst>
          </p:cNvPr>
          <p:cNvSpPr/>
          <p:nvPr/>
        </p:nvSpPr>
        <p:spPr>
          <a:xfrm>
            <a:off x="794598" y="2818289"/>
            <a:ext cx="1014177" cy="291253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Ede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" name="Google Shape;1151;p22">
            <a:extLst>
              <a:ext uri="{FF2B5EF4-FFF2-40B4-BE49-F238E27FC236}">
                <a16:creationId xmlns:a16="http://schemas.microsoft.com/office/drawing/2014/main" id="{C6719385-4E56-30FE-6611-E09B6DF28C2E}"/>
              </a:ext>
            </a:extLst>
          </p:cNvPr>
          <p:cNvSpPr/>
          <p:nvPr/>
        </p:nvSpPr>
        <p:spPr>
          <a:xfrm>
            <a:off x="794598" y="3386145"/>
            <a:ext cx="1014177" cy="291253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Khmer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7" name="Google Shape;1151;p22">
            <a:extLst>
              <a:ext uri="{FF2B5EF4-FFF2-40B4-BE49-F238E27FC236}">
                <a16:creationId xmlns:a16="http://schemas.microsoft.com/office/drawing/2014/main" id="{B656AF3D-7430-383C-E3F9-419440CD351D}"/>
              </a:ext>
            </a:extLst>
          </p:cNvPr>
          <p:cNvSpPr/>
          <p:nvPr/>
        </p:nvSpPr>
        <p:spPr>
          <a:xfrm>
            <a:off x="2297983" y="2256624"/>
            <a:ext cx="1014177" cy="291253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Bahnar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8" name="Google Shape;1151;p22">
            <a:extLst>
              <a:ext uri="{FF2B5EF4-FFF2-40B4-BE49-F238E27FC236}">
                <a16:creationId xmlns:a16="http://schemas.microsoft.com/office/drawing/2014/main" id="{C13562BF-3BA4-E04D-7A05-775F7141EE1E}"/>
              </a:ext>
            </a:extLst>
          </p:cNvPr>
          <p:cNvSpPr/>
          <p:nvPr/>
        </p:nvSpPr>
        <p:spPr>
          <a:xfrm>
            <a:off x="2297983" y="2824480"/>
            <a:ext cx="1014177" cy="291253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Nung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9" name="Google Shape;1151;p22">
            <a:extLst>
              <a:ext uri="{FF2B5EF4-FFF2-40B4-BE49-F238E27FC236}">
                <a16:creationId xmlns:a16="http://schemas.microsoft.com/office/drawing/2014/main" id="{3439EEE0-CB75-56A9-D1E9-0468A251138C}"/>
              </a:ext>
            </a:extLst>
          </p:cNvPr>
          <p:cNvSpPr/>
          <p:nvPr/>
        </p:nvSpPr>
        <p:spPr>
          <a:xfrm>
            <a:off x="2297983" y="3392336"/>
            <a:ext cx="1014177" cy="291253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Cham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00772 L 0.59028 -0.22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91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1019 L 0.42587 -0.271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5" y="-1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0321 L 0.41979 0.071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2067 L 0.25712 0.254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38 0.02469 L 0.56684 0.208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11" y="9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32099E-6 L 0.40365 0.270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74" y="1354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1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5"/>
          <p:cNvSpPr/>
          <p:nvPr/>
        </p:nvSpPr>
        <p:spPr>
          <a:xfrm>
            <a:off x="1377275" y="2743200"/>
            <a:ext cx="3496477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5"/>
          <p:cNvSpPr txBox="1">
            <a:spLocks noGrp="1"/>
          </p:cNvSpPr>
          <p:nvPr>
            <p:ph type="ctrTitle"/>
          </p:nvPr>
        </p:nvSpPr>
        <p:spPr>
          <a:xfrm>
            <a:off x="1279419" y="868500"/>
            <a:ext cx="6388040" cy="19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2"/>
                </a:solidFill>
              </a:rPr>
              <a:t>UNIT 4.</a:t>
            </a:r>
            <a:br>
              <a:rPr lang="en" sz="4800" dirty="0">
                <a:solidFill>
                  <a:schemeClr val="accent2"/>
                </a:solidFill>
              </a:rPr>
            </a:br>
            <a:r>
              <a:rPr lang="en-US" sz="4400" dirty="0"/>
              <a:t>ETHNIC GROUPS OF VIET NAM</a:t>
            </a:r>
            <a:endParaRPr sz="4400" dirty="0"/>
          </a:p>
        </p:txBody>
      </p:sp>
      <p:sp>
        <p:nvSpPr>
          <p:cNvPr id="804" name="Google Shape;804;p15"/>
          <p:cNvSpPr txBox="1">
            <a:spLocks noGrp="1"/>
          </p:cNvSpPr>
          <p:nvPr>
            <p:ph type="subTitle" idx="1"/>
          </p:nvPr>
        </p:nvSpPr>
        <p:spPr>
          <a:xfrm>
            <a:off x="1441002" y="2786700"/>
            <a:ext cx="3368742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LESSON 1. GETTING STARTED</a:t>
            </a:r>
            <a:endParaRPr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" grpId="0"/>
      <p:bldP spid="80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Which ethnic group is the most populous in Vietnam?</a:t>
            </a:r>
            <a:endParaRPr sz="2800" dirty="0"/>
          </a:p>
        </p:txBody>
      </p:sp>
      <p:sp>
        <p:nvSpPr>
          <p:cNvPr id="1392" name="Google Shape;1392;p26"/>
          <p:cNvSpPr/>
          <p:nvPr/>
        </p:nvSpPr>
        <p:spPr>
          <a:xfrm>
            <a:off x="1182800" y="2461335"/>
            <a:ext cx="828300" cy="828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6"/>
          <p:cNvSpPr/>
          <p:nvPr/>
        </p:nvSpPr>
        <p:spPr>
          <a:xfrm>
            <a:off x="3176400" y="2239460"/>
            <a:ext cx="828300" cy="828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26"/>
          <p:cNvSpPr/>
          <p:nvPr/>
        </p:nvSpPr>
        <p:spPr>
          <a:xfrm>
            <a:off x="5170100" y="2017585"/>
            <a:ext cx="828300" cy="828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26"/>
          <p:cNvSpPr/>
          <p:nvPr/>
        </p:nvSpPr>
        <p:spPr>
          <a:xfrm>
            <a:off x="720000" y="1901124"/>
            <a:ext cx="1695255" cy="828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N</a:t>
            </a:r>
            <a:r>
              <a:rPr lang="en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ung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23" name="Google Shape;1423;p26"/>
          <p:cNvSpPr/>
          <p:nvPr/>
        </p:nvSpPr>
        <p:spPr>
          <a:xfrm>
            <a:off x="2733027" y="1901124"/>
            <a:ext cx="1695255" cy="82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Hmong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27" name="Google Shape;1427;p26"/>
          <p:cNvSpPr/>
          <p:nvPr/>
        </p:nvSpPr>
        <p:spPr>
          <a:xfrm>
            <a:off x="4746054" y="1901124"/>
            <a:ext cx="1695255" cy="82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Kinh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1428" name="Google Shape;1428;p26"/>
          <p:cNvGrpSpPr/>
          <p:nvPr/>
        </p:nvGrpSpPr>
        <p:grpSpPr>
          <a:xfrm>
            <a:off x="6635555" y="1899007"/>
            <a:ext cx="1942308" cy="4204014"/>
            <a:chOff x="6804138" y="1272088"/>
            <a:chExt cx="1485900" cy="1848487"/>
          </a:xfrm>
        </p:grpSpPr>
        <p:sp>
          <p:nvSpPr>
            <p:cNvPr id="1429" name="Google Shape;1429;p26"/>
            <p:cNvSpPr txBox="1"/>
            <p:nvPr/>
          </p:nvSpPr>
          <p:spPr>
            <a:xfrm>
              <a:off x="6804138" y="2788775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6897025" y="1272088"/>
              <a:ext cx="1296900" cy="3642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dirty="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Muong</a:t>
              </a:r>
              <a:endParaRPr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grpSp>
        <p:nvGrpSpPr>
          <p:cNvPr id="18" name="Google Shape;2337;p44">
            <a:extLst>
              <a:ext uri="{FF2B5EF4-FFF2-40B4-BE49-F238E27FC236}">
                <a16:creationId xmlns:a16="http://schemas.microsoft.com/office/drawing/2014/main" id="{219B1AD6-7889-DF54-12B5-4EE5F2CC549C}"/>
              </a:ext>
            </a:extLst>
          </p:cNvPr>
          <p:cNvGrpSpPr/>
          <p:nvPr/>
        </p:nvGrpSpPr>
        <p:grpSpPr>
          <a:xfrm>
            <a:off x="4752299" y="1899007"/>
            <a:ext cx="423582" cy="431020"/>
            <a:chOff x="1492675" y="4992125"/>
            <a:chExt cx="481825" cy="481825"/>
          </a:xfrm>
        </p:grpSpPr>
        <p:sp>
          <p:nvSpPr>
            <p:cNvPr id="19" name="Google Shape;2338;p44">
              <a:extLst>
                <a:ext uri="{FF2B5EF4-FFF2-40B4-BE49-F238E27FC236}">
                  <a16:creationId xmlns:a16="http://schemas.microsoft.com/office/drawing/2014/main" id="{973D2A87-CF6B-5DFD-A191-A2D5E4A0478A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2339;p44">
              <a:extLst>
                <a:ext uri="{FF2B5EF4-FFF2-40B4-BE49-F238E27FC236}">
                  <a16:creationId xmlns:a16="http://schemas.microsoft.com/office/drawing/2014/main" id="{A81E021E-B3DA-7883-4D32-EBA83A6E872A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1" name="Google Shape;2340;p44">
            <a:extLst>
              <a:ext uri="{FF2B5EF4-FFF2-40B4-BE49-F238E27FC236}">
                <a16:creationId xmlns:a16="http://schemas.microsoft.com/office/drawing/2014/main" id="{D8FE2DBF-E91D-A972-5C2E-22162366CA51}"/>
              </a:ext>
            </a:extLst>
          </p:cNvPr>
          <p:cNvGrpSpPr/>
          <p:nvPr/>
        </p:nvGrpSpPr>
        <p:grpSpPr>
          <a:xfrm>
            <a:off x="5390739" y="2946848"/>
            <a:ext cx="2732467" cy="2123094"/>
            <a:chOff x="4287444" y="1613412"/>
            <a:chExt cx="3651062" cy="2850381"/>
          </a:xfrm>
        </p:grpSpPr>
        <p:grpSp>
          <p:nvGrpSpPr>
            <p:cNvPr id="22" name="Google Shape;2341;p44">
              <a:extLst>
                <a:ext uri="{FF2B5EF4-FFF2-40B4-BE49-F238E27FC236}">
                  <a16:creationId xmlns:a16="http://schemas.microsoft.com/office/drawing/2014/main" id="{F35B0CA1-40FC-1CE3-F44A-54965F4E7082}"/>
                </a:ext>
              </a:extLst>
            </p:cNvPr>
            <p:cNvGrpSpPr/>
            <p:nvPr/>
          </p:nvGrpSpPr>
          <p:grpSpPr>
            <a:xfrm>
              <a:off x="4287444" y="1613412"/>
              <a:ext cx="3651062" cy="2850381"/>
              <a:chOff x="444599" y="1989849"/>
              <a:chExt cx="3420199" cy="2670146"/>
            </a:xfrm>
          </p:grpSpPr>
          <p:sp>
            <p:nvSpPr>
              <p:cNvPr id="26" name="Google Shape;2342;p44">
                <a:extLst>
                  <a:ext uri="{FF2B5EF4-FFF2-40B4-BE49-F238E27FC236}">
                    <a16:creationId xmlns:a16="http://schemas.microsoft.com/office/drawing/2014/main" id="{58C285FD-DC04-AB85-5A30-812543CF7617}"/>
                  </a:ext>
                </a:extLst>
              </p:cNvPr>
              <p:cNvSpPr/>
              <p:nvPr/>
            </p:nvSpPr>
            <p:spPr>
              <a:xfrm>
                <a:off x="444599" y="4467898"/>
                <a:ext cx="3395134" cy="192098"/>
              </a:xfrm>
              <a:custGeom>
                <a:avLst/>
                <a:gdLst/>
                <a:ahLst/>
                <a:cxnLst/>
                <a:rect l="l" t="t" r="r" b="b"/>
                <a:pathLst>
                  <a:path w="89328" h="3931" extrusionOk="0">
                    <a:moveTo>
                      <a:pt x="44664" y="1"/>
                    </a:moveTo>
                    <a:cubicBezTo>
                      <a:pt x="19991" y="1"/>
                      <a:pt x="0" y="889"/>
                      <a:pt x="0" y="1966"/>
                    </a:cubicBezTo>
                    <a:cubicBezTo>
                      <a:pt x="0" y="3059"/>
                      <a:pt x="19991" y="3931"/>
                      <a:pt x="44664" y="3931"/>
                    </a:cubicBezTo>
                    <a:cubicBezTo>
                      <a:pt x="69336" y="3931"/>
                      <a:pt x="89327" y="3059"/>
                      <a:pt x="89327" y="1966"/>
                    </a:cubicBezTo>
                    <a:cubicBezTo>
                      <a:pt x="89327" y="889"/>
                      <a:pt x="69336" y="1"/>
                      <a:pt x="44664" y="1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343;p44">
                <a:extLst>
                  <a:ext uri="{FF2B5EF4-FFF2-40B4-BE49-F238E27FC236}">
                    <a16:creationId xmlns:a16="http://schemas.microsoft.com/office/drawing/2014/main" id="{A118ED5D-9AEC-7E01-D0FC-6A79E1B6D8CC}"/>
                  </a:ext>
                </a:extLst>
              </p:cNvPr>
              <p:cNvSpPr/>
              <p:nvPr/>
            </p:nvSpPr>
            <p:spPr>
              <a:xfrm>
                <a:off x="3425130" y="3874629"/>
                <a:ext cx="145227" cy="447530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11116" extrusionOk="0">
                    <a:moveTo>
                      <a:pt x="2301" y="0"/>
                    </a:moveTo>
                    <a:cubicBezTo>
                      <a:pt x="2240" y="0"/>
                      <a:pt x="2180" y="12"/>
                      <a:pt x="2120" y="25"/>
                    </a:cubicBezTo>
                    <a:cubicBezTo>
                      <a:pt x="1727" y="144"/>
                      <a:pt x="1317" y="298"/>
                      <a:pt x="975" y="623"/>
                    </a:cubicBezTo>
                    <a:cubicBezTo>
                      <a:pt x="650" y="947"/>
                      <a:pt x="411" y="1494"/>
                      <a:pt x="479" y="2024"/>
                    </a:cubicBezTo>
                    <a:cubicBezTo>
                      <a:pt x="496" y="2195"/>
                      <a:pt x="565" y="2348"/>
                      <a:pt x="565" y="2519"/>
                    </a:cubicBezTo>
                    <a:cubicBezTo>
                      <a:pt x="599" y="2963"/>
                      <a:pt x="360" y="3356"/>
                      <a:pt x="189" y="3749"/>
                    </a:cubicBezTo>
                    <a:cubicBezTo>
                      <a:pt x="35" y="4159"/>
                      <a:pt x="1" y="4740"/>
                      <a:pt x="308" y="4928"/>
                    </a:cubicBezTo>
                    <a:cubicBezTo>
                      <a:pt x="411" y="4997"/>
                      <a:pt x="565" y="4997"/>
                      <a:pt x="667" y="5099"/>
                    </a:cubicBezTo>
                    <a:cubicBezTo>
                      <a:pt x="855" y="5287"/>
                      <a:pt x="736" y="5680"/>
                      <a:pt x="599" y="5936"/>
                    </a:cubicBezTo>
                    <a:cubicBezTo>
                      <a:pt x="462" y="6210"/>
                      <a:pt x="291" y="6517"/>
                      <a:pt x="394" y="6808"/>
                    </a:cubicBezTo>
                    <a:cubicBezTo>
                      <a:pt x="479" y="7098"/>
                      <a:pt x="855" y="7184"/>
                      <a:pt x="889" y="7508"/>
                    </a:cubicBezTo>
                    <a:cubicBezTo>
                      <a:pt x="906" y="7713"/>
                      <a:pt x="787" y="7901"/>
                      <a:pt x="719" y="8089"/>
                    </a:cubicBezTo>
                    <a:cubicBezTo>
                      <a:pt x="536" y="8622"/>
                      <a:pt x="910" y="9264"/>
                      <a:pt x="1332" y="9264"/>
                    </a:cubicBezTo>
                    <a:cubicBezTo>
                      <a:pt x="1383" y="9264"/>
                      <a:pt x="1435" y="9254"/>
                      <a:pt x="1487" y="9234"/>
                    </a:cubicBezTo>
                    <a:lnTo>
                      <a:pt x="1487" y="9234"/>
                    </a:lnTo>
                    <a:cubicBezTo>
                      <a:pt x="1351" y="9439"/>
                      <a:pt x="1453" y="9747"/>
                      <a:pt x="1590" y="9935"/>
                    </a:cubicBezTo>
                    <a:cubicBezTo>
                      <a:pt x="1707" y="10101"/>
                      <a:pt x="2182" y="11115"/>
                      <a:pt x="2363" y="11115"/>
                    </a:cubicBezTo>
                    <a:cubicBezTo>
                      <a:pt x="2368" y="11115"/>
                      <a:pt x="2372" y="11115"/>
                      <a:pt x="2376" y="11114"/>
                    </a:cubicBezTo>
                    <a:cubicBezTo>
                      <a:pt x="2564" y="11045"/>
                      <a:pt x="2513" y="10430"/>
                      <a:pt x="2547" y="10242"/>
                    </a:cubicBezTo>
                    <a:cubicBezTo>
                      <a:pt x="2666" y="9490"/>
                      <a:pt x="3606" y="8346"/>
                      <a:pt x="3179" y="7577"/>
                    </a:cubicBezTo>
                    <a:cubicBezTo>
                      <a:pt x="3111" y="7440"/>
                      <a:pt x="3008" y="7355"/>
                      <a:pt x="2940" y="7218"/>
                    </a:cubicBezTo>
                    <a:cubicBezTo>
                      <a:pt x="2769" y="6893"/>
                      <a:pt x="2854" y="6432"/>
                      <a:pt x="2923" y="6039"/>
                    </a:cubicBezTo>
                    <a:cubicBezTo>
                      <a:pt x="2991" y="5629"/>
                      <a:pt x="2991" y="5133"/>
                      <a:pt x="2735" y="4928"/>
                    </a:cubicBezTo>
                    <a:cubicBezTo>
                      <a:pt x="2649" y="4860"/>
                      <a:pt x="2547" y="4843"/>
                      <a:pt x="2478" y="4775"/>
                    </a:cubicBezTo>
                    <a:cubicBezTo>
                      <a:pt x="2222" y="4518"/>
                      <a:pt x="2427" y="3954"/>
                      <a:pt x="2666" y="3630"/>
                    </a:cubicBezTo>
                    <a:cubicBezTo>
                      <a:pt x="2906" y="3305"/>
                      <a:pt x="3179" y="2810"/>
                      <a:pt x="2974" y="2485"/>
                    </a:cubicBezTo>
                    <a:cubicBezTo>
                      <a:pt x="2820" y="2246"/>
                      <a:pt x="2496" y="2280"/>
                      <a:pt x="2342" y="2041"/>
                    </a:cubicBezTo>
                    <a:cubicBezTo>
                      <a:pt x="2171" y="1750"/>
                      <a:pt x="2342" y="1323"/>
                      <a:pt x="2478" y="981"/>
                    </a:cubicBezTo>
                    <a:cubicBezTo>
                      <a:pt x="2615" y="640"/>
                      <a:pt x="2649" y="110"/>
                      <a:pt x="2376" y="7"/>
                    </a:cubicBezTo>
                    <a:cubicBezTo>
                      <a:pt x="2351" y="2"/>
                      <a:pt x="2326" y="0"/>
                      <a:pt x="2301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344;p44">
                <a:extLst>
                  <a:ext uri="{FF2B5EF4-FFF2-40B4-BE49-F238E27FC236}">
                    <a16:creationId xmlns:a16="http://schemas.microsoft.com/office/drawing/2014/main" id="{6EDFAE45-9B7A-63E1-241B-26811882ADD2}"/>
                  </a:ext>
                </a:extLst>
              </p:cNvPr>
              <p:cNvSpPr/>
              <p:nvPr/>
            </p:nvSpPr>
            <p:spPr>
              <a:xfrm>
                <a:off x="3480855" y="3974603"/>
                <a:ext cx="383943" cy="413994"/>
              </a:xfrm>
              <a:custGeom>
                <a:avLst/>
                <a:gdLst/>
                <a:ahLst/>
                <a:cxnLst/>
                <a:rect l="l" t="t" r="r" b="b"/>
                <a:pathLst>
                  <a:path w="9536" h="10283" extrusionOk="0">
                    <a:moveTo>
                      <a:pt x="7721" y="1"/>
                    </a:moveTo>
                    <a:cubicBezTo>
                      <a:pt x="7699" y="1"/>
                      <a:pt x="7678" y="1"/>
                      <a:pt x="7656" y="2"/>
                    </a:cubicBezTo>
                    <a:cubicBezTo>
                      <a:pt x="7092" y="19"/>
                      <a:pt x="6425" y="292"/>
                      <a:pt x="6067" y="805"/>
                    </a:cubicBezTo>
                    <a:cubicBezTo>
                      <a:pt x="5947" y="976"/>
                      <a:pt x="5861" y="1164"/>
                      <a:pt x="5725" y="1318"/>
                    </a:cubicBezTo>
                    <a:cubicBezTo>
                      <a:pt x="5400" y="1728"/>
                      <a:pt x="4853" y="1864"/>
                      <a:pt x="4392" y="2087"/>
                    </a:cubicBezTo>
                    <a:cubicBezTo>
                      <a:pt x="3914" y="2292"/>
                      <a:pt x="3401" y="2770"/>
                      <a:pt x="3504" y="3180"/>
                    </a:cubicBezTo>
                    <a:cubicBezTo>
                      <a:pt x="3555" y="3351"/>
                      <a:pt x="3692" y="3453"/>
                      <a:pt x="3692" y="3641"/>
                    </a:cubicBezTo>
                    <a:cubicBezTo>
                      <a:pt x="3692" y="3949"/>
                      <a:pt x="3281" y="4205"/>
                      <a:pt x="2940" y="4325"/>
                    </a:cubicBezTo>
                    <a:cubicBezTo>
                      <a:pt x="2598" y="4427"/>
                      <a:pt x="2188" y="4564"/>
                      <a:pt x="2034" y="4889"/>
                    </a:cubicBezTo>
                    <a:cubicBezTo>
                      <a:pt x="1880" y="5230"/>
                      <a:pt x="2137" y="5606"/>
                      <a:pt x="1880" y="5914"/>
                    </a:cubicBezTo>
                    <a:cubicBezTo>
                      <a:pt x="1727" y="6119"/>
                      <a:pt x="1470" y="6170"/>
                      <a:pt x="1265" y="6290"/>
                    </a:cubicBezTo>
                    <a:cubicBezTo>
                      <a:pt x="582" y="6631"/>
                      <a:pt x="411" y="7691"/>
                      <a:pt x="992" y="7913"/>
                    </a:cubicBezTo>
                    <a:cubicBezTo>
                      <a:pt x="701" y="7981"/>
                      <a:pt x="531" y="8323"/>
                      <a:pt x="496" y="8596"/>
                    </a:cubicBezTo>
                    <a:cubicBezTo>
                      <a:pt x="462" y="8853"/>
                      <a:pt x="1" y="10185"/>
                      <a:pt x="206" y="10271"/>
                    </a:cubicBezTo>
                    <a:cubicBezTo>
                      <a:pt x="224" y="10279"/>
                      <a:pt x="243" y="10283"/>
                      <a:pt x="264" y="10283"/>
                    </a:cubicBezTo>
                    <a:cubicBezTo>
                      <a:pt x="500" y="10283"/>
                      <a:pt x="903" y="9781"/>
                      <a:pt x="1060" y="9656"/>
                    </a:cubicBezTo>
                    <a:cubicBezTo>
                      <a:pt x="1812" y="9092"/>
                      <a:pt x="3572" y="8887"/>
                      <a:pt x="3828" y="7879"/>
                    </a:cubicBezTo>
                    <a:cubicBezTo>
                      <a:pt x="3879" y="7708"/>
                      <a:pt x="3862" y="7537"/>
                      <a:pt x="3914" y="7366"/>
                    </a:cubicBezTo>
                    <a:cubicBezTo>
                      <a:pt x="4033" y="6939"/>
                      <a:pt x="4495" y="6614"/>
                      <a:pt x="4888" y="6324"/>
                    </a:cubicBezTo>
                    <a:cubicBezTo>
                      <a:pt x="5281" y="6016"/>
                      <a:pt x="5691" y="5589"/>
                      <a:pt x="5622" y="5196"/>
                    </a:cubicBezTo>
                    <a:cubicBezTo>
                      <a:pt x="5605" y="5077"/>
                      <a:pt x="5537" y="4974"/>
                      <a:pt x="5537" y="4854"/>
                    </a:cubicBezTo>
                    <a:cubicBezTo>
                      <a:pt x="5520" y="4410"/>
                      <a:pt x="6169" y="4103"/>
                      <a:pt x="6647" y="4017"/>
                    </a:cubicBezTo>
                    <a:cubicBezTo>
                      <a:pt x="7126" y="3932"/>
                      <a:pt x="7758" y="3727"/>
                      <a:pt x="7843" y="3265"/>
                    </a:cubicBezTo>
                    <a:cubicBezTo>
                      <a:pt x="7912" y="2924"/>
                      <a:pt x="7604" y="2702"/>
                      <a:pt x="7673" y="2360"/>
                    </a:cubicBezTo>
                    <a:cubicBezTo>
                      <a:pt x="7758" y="1967"/>
                      <a:pt x="8254" y="1728"/>
                      <a:pt x="8664" y="1540"/>
                    </a:cubicBezTo>
                    <a:cubicBezTo>
                      <a:pt x="9057" y="1352"/>
                      <a:pt x="9535" y="925"/>
                      <a:pt x="9364" y="617"/>
                    </a:cubicBezTo>
                    <a:cubicBezTo>
                      <a:pt x="9330" y="532"/>
                      <a:pt x="9227" y="480"/>
                      <a:pt x="9142" y="429"/>
                    </a:cubicBezTo>
                    <a:cubicBezTo>
                      <a:pt x="8715" y="199"/>
                      <a:pt x="8257" y="1"/>
                      <a:pt x="7721" y="1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345;p44">
                <a:extLst>
                  <a:ext uri="{FF2B5EF4-FFF2-40B4-BE49-F238E27FC236}">
                    <a16:creationId xmlns:a16="http://schemas.microsoft.com/office/drawing/2014/main" id="{AA4A0E4A-0EA5-8FA9-14D1-F55696BBAF54}"/>
                  </a:ext>
                </a:extLst>
              </p:cNvPr>
              <p:cNvSpPr/>
              <p:nvPr/>
            </p:nvSpPr>
            <p:spPr>
              <a:xfrm>
                <a:off x="3279980" y="3824018"/>
                <a:ext cx="236703" cy="508363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12627" extrusionOk="0">
                    <a:moveTo>
                      <a:pt x="1983" y="0"/>
                    </a:moveTo>
                    <a:cubicBezTo>
                      <a:pt x="1538" y="17"/>
                      <a:pt x="1077" y="51"/>
                      <a:pt x="667" y="342"/>
                    </a:cubicBezTo>
                    <a:cubicBezTo>
                      <a:pt x="274" y="632"/>
                      <a:pt x="1" y="1316"/>
                      <a:pt x="206" y="1811"/>
                    </a:cubicBezTo>
                    <a:cubicBezTo>
                      <a:pt x="360" y="2255"/>
                      <a:pt x="787" y="2409"/>
                      <a:pt x="992" y="2802"/>
                    </a:cubicBezTo>
                    <a:cubicBezTo>
                      <a:pt x="1231" y="3264"/>
                      <a:pt x="1128" y="3896"/>
                      <a:pt x="1043" y="4443"/>
                    </a:cubicBezTo>
                    <a:cubicBezTo>
                      <a:pt x="958" y="5006"/>
                      <a:pt x="923" y="5656"/>
                      <a:pt x="1248" y="6014"/>
                    </a:cubicBezTo>
                    <a:cubicBezTo>
                      <a:pt x="1368" y="6151"/>
                      <a:pt x="1556" y="6237"/>
                      <a:pt x="1658" y="6390"/>
                    </a:cubicBezTo>
                    <a:cubicBezTo>
                      <a:pt x="1966" y="6835"/>
                      <a:pt x="1658" y="7586"/>
                      <a:pt x="1778" y="8167"/>
                    </a:cubicBezTo>
                    <a:cubicBezTo>
                      <a:pt x="1983" y="9022"/>
                      <a:pt x="3076" y="9210"/>
                      <a:pt x="3076" y="10115"/>
                    </a:cubicBezTo>
                    <a:cubicBezTo>
                      <a:pt x="3076" y="10559"/>
                      <a:pt x="2803" y="11072"/>
                      <a:pt x="3008" y="11397"/>
                    </a:cubicBezTo>
                    <a:cubicBezTo>
                      <a:pt x="3213" y="11721"/>
                      <a:pt x="3777" y="11602"/>
                      <a:pt x="3811" y="12029"/>
                    </a:cubicBezTo>
                    <a:cubicBezTo>
                      <a:pt x="3828" y="12063"/>
                      <a:pt x="3811" y="12114"/>
                      <a:pt x="3811" y="12148"/>
                    </a:cubicBezTo>
                    <a:cubicBezTo>
                      <a:pt x="3777" y="12319"/>
                      <a:pt x="3708" y="12473"/>
                      <a:pt x="3691" y="12627"/>
                    </a:cubicBezTo>
                    <a:lnTo>
                      <a:pt x="5280" y="12627"/>
                    </a:lnTo>
                    <a:cubicBezTo>
                      <a:pt x="5332" y="12473"/>
                      <a:pt x="5383" y="12319"/>
                      <a:pt x="5434" y="12148"/>
                    </a:cubicBezTo>
                    <a:cubicBezTo>
                      <a:pt x="5468" y="12046"/>
                      <a:pt x="5502" y="11926"/>
                      <a:pt x="5537" y="11807"/>
                    </a:cubicBezTo>
                    <a:cubicBezTo>
                      <a:pt x="5588" y="11602"/>
                      <a:pt x="5639" y="11397"/>
                      <a:pt x="5690" y="11192"/>
                    </a:cubicBezTo>
                    <a:cubicBezTo>
                      <a:pt x="5759" y="10884"/>
                      <a:pt x="5827" y="10559"/>
                      <a:pt x="5844" y="10235"/>
                    </a:cubicBezTo>
                    <a:cubicBezTo>
                      <a:pt x="5878" y="9842"/>
                      <a:pt x="5827" y="9466"/>
                      <a:pt x="5639" y="9175"/>
                    </a:cubicBezTo>
                    <a:cubicBezTo>
                      <a:pt x="5468" y="8953"/>
                      <a:pt x="5246" y="8834"/>
                      <a:pt x="5127" y="8577"/>
                    </a:cubicBezTo>
                    <a:cubicBezTo>
                      <a:pt x="4717" y="7791"/>
                      <a:pt x="5622" y="6493"/>
                      <a:pt x="5144" y="5775"/>
                    </a:cubicBezTo>
                    <a:cubicBezTo>
                      <a:pt x="4956" y="5502"/>
                      <a:pt x="4648" y="5451"/>
                      <a:pt x="4494" y="5177"/>
                    </a:cubicBezTo>
                    <a:cubicBezTo>
                      <a:pt x="4255" y="4784"/>
                      <a:pt x="4409" y="4186"/>
                      <a:pt x="4255" y="3725"/>
                    </a:cubicBezTo>
                    <a:cubicBezTo>
                      <a:pt x="4204" y="3571"/>
                      <a:pt x="4101" y="3417"/>
                      <a:pt x="4153" y="3246"/>
                    </a:cubicBezTo>
                    <a:cubicBezTo>
                      <a:pt x="4170" y="3144"/>
                      <a:pt x="4238" y="3059"/>
                      <a:pt x="4272" y="2956"/>
                    </a:cubicBezTo>
                    <a:cubicBezTo>
                      <a:pt x="4306" y="2819"/>
                      <a:pt x="4238" y="2683"/>
                      <a:pt x="4153" y="2580"/>
                    </a:cubicBezTo>
                    <a:cubicBezTo>
                      <a:pt x="4153" y="2563"/>
                      <a:pt x="4136" y="2546"/>
                      <a:pt x="4119" y="2529"/>
                    </a:cubicBezTo>
                    <a:cubicBezTo>
                      <a:pt x="3845" y="2221"/>
                      <a:pt x="3503" y="2068"/>
                      <a:pt x="3179" y="1828"/>
                    </a:cubicBezTo>
                    <a:cubicBezTo>
                      <a:pt x="2854" y="1606"/>
                      <a:pt x="2564" y="1264"/>
                      <a:pt x="2495" y="786"/>
                    </a:cubicBezTo>
                    <a:cubicBezTo>
                      <a:pt x="2478" y="564"/>
                      <a:pt x="2512" y="291"/>
                      <a:pt x="2376" y="120"/>
                    </a:cubicBezTo>
                    <a:cubicBezTo>
                      <a:pt x="2273" y="0"/>
                      <a:pt x="2119" y="0"/>
                      <a:pt x="1983" y="0"/>
                    </a:cubicBezTo>
                    <a:close/>
                  </a:path>
                </a:pathLst>
              </a:custGeom>
              <a:solidFill>
                <a:srgbClr val="45B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346;p44">
                <a:extLst>
                  <a:ext uri="{FF2B5EF4-FFF2-40B4-BE49-F238E27FC236}">
                    <a16:creationId xmlns:a16="http://schemas.microsoft.com/office/drawing/2014/main" id="{7FCAC973-B2CC-FF35-1042-BC0F00B63B2D}"/>
                  </a:ext>
                </a:extLst>
              </p:cNvPr>
              <p:cNvSpPr/>
              <p:nvPr/>
            </p:nvSpPr>
            <p:spPr>
              <a:xfrm>
                <a:off x="3467125" y="3927857"/>
                <a:ext cx="249064" cy="404532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0048" extrusionOk="0">
                    <a:moveTo>
                      <a:pt x="4400" y="0"/>
                    </a:moveTo>
                    <a:cubicBezTo>
                      <a:pt x="4055" y="0"/>
                      <a:pt x="3715" y="98"/>
                      <a:pt x="3417" y="292"/>
                    </a:cubicBezTo>
                    <a:cubicBezTo>
                      <a:pt x="2768" y="719"/>
                      <a:pt x="2341" y="1573"/>
                      <a:pt x="2290" y="2513"/>
                    </a:cubicBezTo>
                    <a:cubicBezTo>
                      <a:pt x="2273" y="2820"/>
                      <a:pt x="2290" y="3162"/>
                      <a:pt x="2204" y="3453"/>
                    </a:cubicBezTo>
                    <a:cubicBezTo>
                      <a:pt x="2153" y="3675"/>
                      <a:pt x="2033" y="3846"/>
                      <a:pt x="1897" y="3982"/>
                    </a:cubicBezTo>
                    <a:cubicBezTo>
                      <a:pt x="1709" y="4187"/>
                      <a:pt x="1470" y="4358"/>
                      <a:pt x="1265" y="4529"/>
                    </a:cubicBezTo>
                    <a:cubicBezTo>
                      <a:pt x="889" y="4837"/>
                      <a:pt x="547" y="5366"/>
                      <a:pt x="718" y="5913"/>
                    </a:cubicBezTo>
                    <a:cubicBezTo>
                      <a:pt x="837" y="6306"/>
                      <a:pt x="1196" y="6545"/>
                      <a:pt x="1299" y="6955"/>
                    </a:cubicBezTo>
                    <a:cubicBezTo>
                      <a:pt x="1367" y="7229"/>
                      <a:pt x="1316" y="7451"/>
                      <a:pt x="1196" y="7656"/>
                    </a:cubicBezTo>
                    <a:cubicBezTo>
                      <a:pt x="1025" y="7963"/>
                      <a:pt x="735" y="8237"/>
                      <a:pt x="479" y="8510"/>
                    </a:cubicBezTo>
                    <a:cubicBezTo>
                      <a:pt x="205" y="8818"/>
                      <a:pt x="0" y="9159"/>
                      <a:pt x="103" y="9569"/>
                    </a:cubicBezTo>
                    <a:cubicBezTo>
                      <a:pt x="103" y="9586"/>
                      <a:pt x="103" y="9586"/>
                      <a:pt x="103" y="9586"/>
                    </a:cubicBezTo>
                    <a:cubicBezTo>
                      <a:pt x="137" y="9757"/>
                      <a:pt x="222" y="9894"/>
                      <a:pt x="256" y="10048"/>
                    </a:cubicBezTo>
                    <a:lnTo>
                      <a:pt x="3845" y="10048"/>
                    </a:lnTo>
                    <a:cubicBezTo>
                      <a:pt x="3879" y="10031"/>
                      <a:pt x="3930" y="9997"/>
                      <a:pt x="3981" y="9962"/>
                    </a:cubicBezTo>
                    <a:cubicBezTo>
                      <a:pt x="4118" y="9877"/>
                      <a:pt x="4255" y="9757"/>
                      <a:pt x="4340" y="9569"/>
                    </a:cubicBezTo>
                    <a:cubicBezTo>
                      <a:pt x="4357" y="9552"/>
                      <a:pt x="4357" y="9518"/>
                      <a:pt x="4374" y="9484"/>
                    </a:cubicBezTo>
                    <a:cubicBezTo>
                      <a:pt x="4562" y="8937"/>
                      <a:pt x="4118" y="8288"/>
                      <a:pt x="4118" y="7673"/>
                    </a:cubicBezTo>
                    <a:cubicBezTo>
                      <a:pt x="4135" y="7126"/>
                      <a:pt x="4477" y="6716"/>
                      <a:pt x="4853" y="6443"/>
                    </a:cubicBezTo>
                    <a:cubicBezTo>
                      <a:pt x="5211" y="6186"/>
                      <a:pt x="5622" y="5981"/>
                      <a:pt x="5878" y="5571"/>
                    </a:cubicBezTo>
                    <a:cubicBezTo>
                      <a:pt x="6185" y="5076"/>
                      <a:pt x="6134" y="4341"/>
                      <a:pt x="5878" y="3760"/>
                    </a:cubicBezTo>
                    <a:cubicBezTo>
                      <a:pt x="5553" y="3042"/>
                      <a:pt x="5485" y="2222"/>
                      <a:pt x="5758" y="1488"/>
                    </a:cubicBezTo>
                    <a:cubicBezTo>
                      <a:pt x="5775" y="1436"/>
                      <a:pt x="5792" y="1385"/>
                      <a:pt x="5809" y="1334"/>
                    </a:cubicBezTo>
                    <a:cubicBezTo>
                      <a:pt x="5861" y="1180"/>
                      <a:pt x="5912" y="992"/>
                      <a:pt x="5878" y="804"/>
                    </a:cubicBezTo>
                    <a:cubicBezTo>
                      <a:pt x="5827" y="599"/>
                      <a:pt x="5673" y="462"/>
                      <a:pt x="5536" y="377"/>
                    </a:cubicBezTo>
                    <a:cubicBezTo>
                      <a:pt x="5184" y="124"/>
                      <a:pt x="4788" y="0"/>
                      <a:pt x="4400" y="0"/>
                    </a:cubicBezTo>
                    <a:close/>
                  </a:path>
                </a:pathLst>
              </a:custGeom>
              <a:solidFill>
                <a:srgbClr val="45B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347;p44">
                <a:extLst>
                  <a:ext uri="{FF2B5EF4-FFF2-40B4-BE49-F238E27FC236}">
                    <a16:creationId xmlns:a16="http://schemas.microsoft.com/office/drawing/2014/main" id="{8364A09B-83A2-313E-1A1B-E4188E227344}"/>
                  </a:ext>
                </a:extLst>
              </p:cNvPr>
              <p:cNvSpPr/>
              <p:nvPr/>
            </p:nvSpPr>
            <p:spPr>
              <a:xfrm>
                <a:off x="3335020" y="3864603"/>
                <a:ext cx="135564" cy="436821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10850" extrusionOk="0">
                    <a:moveTo>
                      <a:pt x="308" y="0"/>
                    </a:moveTo>
                    <a:lnTo>
                      <a:pt x="308" y="0"/>
                    </a:lnTo>
                    <a:cubicBezTo>
                      <a:pt x="52" y="427"/>
                      <a:pt x="1" y="1025"/>
                      <a:pt x="154" y="1521"/>
                    </a:cubicBezTo>
                    <a:cubicBezTo>
                      <a:pt x="223" y="1777"/>
                      <a:pt x="359" y="1982"/>
                      <a:pt x="513" y="2153"/>
                    </a:cubicBezTo>
                    <a:cubicBezTo>
                      <a:pt x="667" y="2324"/>
                      <a:pt x="821" y="2461"/>
                      <a:pt x="957" y="2649"/>
                    </a:cubicBezTo>
                    <a:cubicBezTo>
                      <a:pt x="1214" y="2990"/>
                      <a:pt x="1402" y="3435"/>
                      <a:pt x="1470" y="3913"/>
                    </a:cubicBezTo>
                    <a:cubicBezTo>
                      <a:pt x="1555" y="4391"/>
                      <a:pt x="1470" y="4938"/>
                      <a:pt x="1658" y="5468"/>
                    </a:cubicBezTo>
                    <a:cubicBezTo>
                      <a:pt x="1880" y="5980"/>
                      <a:pt x="2307" y="6151"/>
                      <a:pt x="2444" y="6561"/>
                    </a:cubicBezTo>
                    <a:cubicBezTo>
                      <a:pt x="2512" y="6766"/>
                      <a:pt x="2478" y="7006"/>
                      <a:pt x="2444" y="7279"/>
                    </a:cubicBezTo>
                    <a:cubicBezTo>
                      <a:pt x="2444" y="7399"/>
                      <a:pt x="2427" y="7535"/>
                      <a:pt x="2427" y="7689"/>
                    </a:cubicBezTo>
                    <a:cubicBezTo>
                      <a:pt x="2444" y="7843"/>
                      <a:pt x="2495" y="7979"/>
                      <a:pt x="2564" y="8082"/>
                    </a:cubicBezTo>
                    <a:cubicBezTo>
                      <a:pt x="2700" y="8287"/>
                      <a:pt x="2837" y="8441"/>
                      <a:pt x="2939" y="8663"/>
                    </a:cubicBezTo>
                    <a:cubicBezTo>
                      <a:pt x="3042" y="8868"/>
                      <a:pt x="3127" y="9090"/>
                      <a:pt x="3179" y="9329"/>
                    </a:cubicBezTo>
                    <a:cubicBezTo>
                      <a:pt x="3298" y="9808"/>
                      <a:pt x="3332" y="10337"/>
                      <a:pt x="3247" y="10850"/>
                    </a:cubicBezTo>
                    <a:cubicBezTo>
                      <a:pt x="3367" y="10337"/>
                      <a:pt x="3367" y="9791"/>
                      <a:pt x="3281" y="9295"/>
                    </a:cubicBezTo>
                    <a:cubicBezTo>
                      <a:pt x="3230" y="9039"/>
                      <a:pt x="3144" y="8800"/>
                      <a:pt x="3042" y="8577"/>
                    </a:cubicBezTo>
                    <a:cubicBezTo>
                      <a:pt x="2957" y="8338"/>
                      <a:pt x="2803" y="8133"/>
                      <a:pt x="2700" y="7962"/>
                    </a:cubicBezTo>
                    <a:cubicBezTo>
                      <a:pt x="2581" y="7774"/>
                      <a:pt x="2598" y="7552"/>
                      <a:pt x="2632" y="7296"/>
                    </a:cubicBezTo>
                    <a:cubicBezTo>
                      <a:pt x="2649" y="7057"/>
                      <a:pt x="2717" y="6749"/>
                      <a:pt x="2615" y="6476"/>
                    </a:cubicBezTo>
                    <a:cubicBezTo>
                      <a:pt x="2529" y="6185"/>
                      <a:pt x="2359" y="6015"/>
                      <a:pt x="2222" y="5861"/>
                    </a:cubicBezTo>
                    <a:cubicBezTo>
                      <a:pt x="2068" y="5690"/>
                      <a:pt x="1914" y="5536"/>
                      <a:pt x="1846" y="5331"/>
                    </a:cubicBezTo>
                    <a:cubicBezTo>
                      <a:pt x="1675" y="4921"/>
                      <a:pt x="1743" y="4391"/>
                      <a:pt x="1641" y="3862"/>
                    </a:cubicBezTo>
                    <a:cubicBezTo>
                      <a:pt x="1555" y="3332"/>
                      <a:pt x="1350" y="2854"/>
                      <a:pt x="1060" y="2495"/>
                    </a:cubicBezTo>
                    <a:cubicBezTo>
                      <a:pt x="769" y="2136"/>
                      <a:pt x="394" y="1914"/>
                      <a:pt x="240" y="1470"/>
                    </a:cubicBezTo>
                    <a:cubicBezTo>
                      <a:pt x="69" y="1025"/>
                      <a:pt x="103" y="462"/>
                      <a:pt x="308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348;p44">
                <a:extLst>
                  <a:ext uri="{FF2B5EF4-FFF2-40B4-BE49-F238E27FC236}">
                    <a16:creationId xmlns:a16="http://schemas.microsoft.com/office/drawing/2014/main" id="{D99337F0-5EB7-72B6-2395-94F0DE36D4DB}"/>
                  </a:ext>
                </a:extLst>
              </p:cNvPr>
              <p:cNvSpPr/>
              <p:nvPr/>
            </p:nvSpPr>
            <p:spPr>
              <a:xfrm>
                <a:off x="3509080" y="3980160"/>
                <a:ext cx="147924" cy="352235"/>
              </a:xfrm>
              <a:custGeom>
                <a:avLst/>
                <a:gdLst/>
                <a:ahLst/>
                <a:cxnLst/>
                <a:rect l="l" t="t" r="r" b="b"/>
                <a:pathLst>
                  <a:path w="3674" h="8749" extrusionOk="0">
                    <a:moveTo>
                      <a:pt x="3674" y="1"/>
                    </a:moveTo>
                    <a:lnTo>
                      <a:pt x="3674" y="1"/>
                    </a:lnTo>
                    <a:cubicBezTo>
                      <a:pt x="3196" y="189"/>
                      <a:pt x="2888" y="872"/>
                      <a:pt x="2956" y="1556"/>
                    </a:cubicBezTo>
                    <a:cubicBezTo>
                      <a:pt x="2973" y="1897"/>
                      <a:pt x="3025" y="2222"/>
                      <a:pt x="2973" y="2512"/>
                    </a:cubicBezTo>
                    <a:cubicBezTo>
                      <a:pt x="2922" y="2803"/>
                      <a:pt x="2751" y="2991"/>
                      <a:pt x="2546" y="3127"/>
                    </a:cubicBezTo>
                    <a:cubicBezTo>
                      <a:pt x="2341" y="3264"/>
                      <a:pt x="2085" y="3350"/>
                      <a:pt x="1880" y="3555"/>
                    </a:cubicBezTo>
                    <a:cubicBezTo>
                      <a:pt x="1760" y="3657"/>
                      <a:pt x="1658" y="3794"/>
                      <a:pt x="1589" y="3965"/>
                    </a:cubicBezTo>
                    <a:cubicBezTo>
                      <a:pt x="1538" y="4136"/>
                      <a:pt x="1521" y="4323"/>
                      <a:pt x="1521" y="4494"/>
                    </a:cubicBezTo>
                    <a:lnTo>
                      <a:pt x="1624" y="5502"/>
                    </a:lnTo>
                    <a:cubicBezTo>
                      <a:pt x="1641" y="5810"/>
                      <a:pt x="1624" y="6083"/>
                      <a:pt x="1470" y="6237"/>
                    </a:cubicBezTo>
                    <a:cubicBezTo>
                      <a:pt x="1333" y="6374"/>
                      <a:pt x="1128" y="6408"/>
                      <a:pt x="906" y="6476"/>
                    </a:cubicBezTo>
                    <a:cubicBezTo>
                      <a:pt x="872" y="6493"/>
                      <a:pt x="838" y="6493"/>
                      <a:pt x="803" y="6511"/>
                    </a:cubicBezTo>
                    <a:cubicBezTo>
                      <a:pt x="530" y="6596"/>
                      <a:pt x="308" y="6921"/>
                      <a:pt x="223" y="7245"/>
                    </a:cubicBezTo>
                    <a:cubicBezTo>
                      <a:pt x="137" y="7587"/>
                      <a:pt x="103" y="7946"/>
                      <a:pt x="69" y="8270"/>
                    </a:cubicBezTo>
                    <a:cubicBezTo>
                      <a:pt x="69" y="8287"/>
                      <a:pt x="69" y="8305"/>
                      <a:pt x="69" y="8305"/>
                    </a:cubicBezTo>
                    <a:cubicBezTo>
                      <a:pt x="52" y="8458"/>
                      <a:pt x="35" y="8612"/>
                      <a:pt x="0" y="8749"/>
                    </a:cubicBezTo>
                    <a:lnTo>
                      <a:pt x="240" y="8749"/>
                    </a:lnTo>
                    <a:cubicBezTo>
                      <a:pt x="257" y="8663"/>
                      <a:pt x="274" y="8578"/>
                      <a:pt x="291" y="8493"/>
                    </a:cubicBezTo>
                    <a:cubicBezTo>
                      <a:pt x="308" y="8424"/>
                      <a:pt x="308" y="8356"/>
                      <a:pt x="325" y="8270"/>
                    </a:cubicBezTo>
                    <a:cubicBezTo>
                      <a:pt x="359" y="7963"/>
                      <a:pt x="393" y="7655"/>
                      <a:pt x="479" y="7382"/>
                    </a:cubicBezTo>
                    <a:cubicBezTo>
                      <a:pt x="513" y="7245"/>
                      <a:pt x="581" y="7109"/>
                      <a:pt x="650" y="7023"/>
                    </a:cubicBezTo>
                    <a:cubicBezTo>
                      <a:pt x="718" y="6938"/>
                      <a:pt x="803" y="6869"/>
                      <a:pt x="906" y="6835"/>
                    </a:cubicBezTo>
                    <a:cubicBezTo>
                      <a:pt x="1111" y="6750"/>
                      <a:pt x="1402" y="6750"/>
                      <a:pt x="1641" y="6511"/>
                    </a:cubicBezTo>
                    <a:cubicBezTo>
                      <a:pt x="1760" y="6391"/>
                      <a:pt x="1846" y="6220"/>
                      <a:pt x="1880" y="6032"/>
                    </a:cubicBezTo>
                    <a:cubicBezTo>
                      <a:pt x="1914" y="5844"/>
                      <a:pt x="1897" y="5656"/>
                      <a:pt x="1880" y="5485"/>
                    </a:cubicBezTo>
                    <a:cubicBezTo>
                      <a:pt x="1846" y="5144"/>
                      <a:pt x="1777" y="4819"/>
                      <a:pt x="1777" y="4529"/>
                    </a:cubicBezTo>
                    <a:cubicBezTo>
                      <a:pt x="1760" y="4221"/>
                      <a:pt x="1846" y="3982"/>
                      <a:pt x="2017" y="3811"/>
                    </a:cubicBezTo>
                    <a:cubicBezTo>
                      <a:pt x="2205" y="3640"/>
                      <a:pt x="2427" y="3520"/>
                      <a:pt x="2649" y="3367"/>
                    </a:cubicBezTo>
                    <a:cubicBezTo>
                      <a:pt x="2871" y="3213"/>
                      <a:pt x="3093" y="2922"/>
                      <a:pt x="3144" y="2564"/>
                    </a:cubicBezTo>
                    <a:cubicBezTo>
                      <a:pt x="3178" y="2205"/>
                      <a:pt x="3110" y="1880"/>
                      <a:pt x="3076" y="1556"/>
                    </a:cubicBezTo>
                    <a:cubicBezTo>
                      <a:pt x="2973" y="923"/>
                      <a:pt x="3213" y="274"/>
                      <a:pt x="3674" y="1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349;p44">
                <a:extLst>
                  <a:ext uri="{FF2B5EF4-FFF2-40B4-BE49-F238E27FC236}">
                    <a16:creationId xmlns:a16="http://schemas.microsoft.com/office/drawing/2014/main" id="{2E6F005A-0903-A3C8-2B63-02524B8872AD}"/>
                  </a:ext>
                </a:extLst>
              </p:cNvPr>
              <p:cNvSpPr/>
              <p:nvPr/>
            </p:nvSpPr>
            <p:spPr>
              <a:xfrm>
                <a:off x="3413453" y="4322763"/>
                <a:ext cx="220880" cy="224288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5571" extrusionOk="0">
                    <a:moveTo>
                      <a:pt x="0" y="1"/>
                    </a:moveTo>
                    <a:lnTo>
                      <a:pt x="855" y="5571"/>
                    </a:lnTo>
                    <a:lnTo>
                      <a:pt x="4631" y="5571"/>
                    </a:lnTo>
                    <a:lnTo>
                      <a:pt x="5485" y="1"/>
                    </a:ln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350;p44">
                <a:extLst>
                  <a:ext uri="{FF2B5EF4-FFF2-40B4-BE49-F238E27FC236}">
                    <a16:creationId xmlns:a16="http://schemas.microsoft.com/office/drawing/2014/main" id="{5E882777-DB5B-87CB-A45B-18E9CEF0237B}"/>
                  </a:ext>
                </a:extLst>
              </p:cNvPr>
              <p:cNvSpPr/>
              <p:nvPr/>
            </p:nvSpPr>
            <p:spPr>
              <a:xfrm>
                <a:off x="3413453" y="4322763"/>
                <a:ext cx="220880" cy="26853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667" extrusionOk="0">
                    <a:moveTo>
                      <a:pt x="0" y="1"/>
                    </a:moveTo>
                    <a:lnTo>
                      <a:pt x="103" y="667"/>
                    </a:lnTo>
                    <a:lnTo>
                      <a:pt x="5383" y="667"/>
                    </a:lnTo>
                    <a:lnTo>
                      <a:pt x="5485" y="1"/>
                    </a:ln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351;p44">
                <a:extLst>
                  <a:ext uri="{FF2B5EF4-FFF2-40B4-BE49-F238E27FC236}">
                    <a16:creationId xmlns:a16="http://schemas.microsoft.com/office/drawing/2014/main" id="{9D80EDE4-93E0-7FC7-7B78-8B260E33DAC4}"/>
                  </a:ext>
                </a:extLst>
              </p:cNvPr>
              <p:cNvSpPr/>
              <p:nvPr/>
            </p:nvSpPr>
            <p:spPr>
              <a:xfrm>
                <a:off x="3390060" y="4313140"/>
                <a:ext cx="264203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479" extrusionOk="0">
                    <a:moveTo>
                      <a:pt x="1" y="0"/>
                    </a:moveTo>
                    <a:lnTo>
                      <a:pt x="1" y="479"/>
                    </a:lnTo>
                    <a:lnTo>
                      <a:pt x="6562" y="479"/>
                    </a:lnTo>
                    <a:lnTo>
                      <a:pt x="6562" y="0"/>
                    </a:ln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352;p44">
                <a:extLst>
                  <a:ext uri="{FF2B5EF4-FFF2-40B4-BE49-F238E27FC236}">
                    <a16:creationId xmlns:a16="http://schemas.microsoft.com/office/drawing/2014/main" id="{FDDF5A3A-B605-B4D1-C818-A38209C7FEA9}"/>
                  </a:ext>
                </a:extLst>
              </p:cNvPr>
              <p:cNvSpPr/>
              <p:nvPr/>
            </p:nvSpPr>
            <p:spPr>
              <a:xfrm>
                <a:off x="755208" y="3714420"/>
                <a:ext cx="256633" cy="722788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17953" extrusionOk="0">
                    <a:moveTo>
                      <a:pt x="3096" y="1"/>
                    </a:moveTo>
                    <a:cubicBezTo>
                      <a:pt x="2994" y="1"/>
                      <a:pt x="2884" y="32"/>
                      <a:pt x="2785" y="74"/>
                    </a:cubicBezTo>
                    <a:cubicBezTo>
                      <a:pt x="2136" y="313"/>
                      <a:pt x="1504" y="620"/>
                      <a:pt x="1008" y="1201"/>
                    </a:cubicBezTo>
                    <a:cubicBezTo>
                      <a:pt x="513" y="1782"/>
                      <a:pt x="222" y="2705"/>
                      <a:pt x="410" y="3542"/>
                    </a:cubicBezTo>
                    <a:cubicBezTo>
                      <a:pt x="479" y="3799"/>
                      <a:pt x="581" y="4055"/>
                      <a:pt x="632" y="4328"/>
                    </a:cubicBezTo>
                    <a:cubicBezTo>
                      <a:pt x="735" y="5029"/>
                      <a:pt x="410" y="5712"/>
                      <a:pt x="205" y="6379"/>
                    </a:cubicBezTo>
                    <a:cubicBezTo>
                      <a:pt x="0" y="7045"/>
                      <a:pt x="17" y="8002"/>
                      <a:pt x="547" y="8258"/>
                    </a:cubicBezTo>
                    <a:cubicBezTo>
                      <a:pt x="735" y="8361"/>
                      <a:pt x="974" y="8326"/>
                      <a:pt x="1162" y="8480"/>
                    </a:cubicBezTo>
                    <a:cubicBezTo>
                      <a:pt x="1470" y="8754"/>
                      <a:pt x="1367" y="9403"/>
                      <a:pt x="1179" y="9847"/>
                    </a:cubicBezTo>
                    <a:cubicBezTo>
                      <a:pt x="991" y="10291"/>
                      <a:pt x="752" y="10821"/>
                      <a:pt x="957" y="11265"/>
                    </a:cubicBezTo>
                    <a:cubicBezTo>
                      <a:pt x="1162" y="11744"/>
                      <a:pt x="1760" y="11812"/>
                      <a:pt x="1863" y="12359"/>
                    </a:cubicBezTo>
                    <a:cubicBezTo>
                      <a:pt x="1914" y="12683"/>
                      <a:pt x="1743" y="12991"/>
                      <a:pt x="1675" y="13316"/>
                    </a:cubicBezTo>
                    <a:cubicBezTo>
                      <a:pt x="1455" y="14166"/>
                      <a:pt x="2104" y="15105"/>
                      <a:pt x="2757" y="15105"/>
                    </a:cubicBezTo>
                    <a:cubicBezTo>
                      <a:pt x="2864" y="15105"/>
                      <a:pt x="2972" y="15080"/>
                      <a:pt x="3076" y="15024"/>
                    </a:cubicBezTo>
                    <a:lnTo>
                      <a:pt x="3076" y="15024"/>
                    </a:lnTo>
                    <a:cubicBezTo>
                      <a:pt x="2905" y="15383"/>
                      <a:pt x="3093" y="15878"/>
                      <a:pt x="3332" y="16152"/>
                    </a:cubicBezTo>
                    <a:cubicBezTo>
                      <a:pt x="3546" y="16399"/>
                      <a:pt x="4445" y="17952"/>
                      <a:pt x="4754" y="17952"/>
                    </a:cubicBezTo>
                    <a:cubicBezTo>
                      <a:pt x="4765" y="17952"/>
                      <a:pt x="4775" y="17950"/>
                      <a:pt x="4784" y="17946"/>
                    </a:cubicBezTo>
                    <a:cubicBezTo>
                      <a:pt x="5075" y="17809"/>
                      <a:pt x="4904" y="16835"/>
                      <a:pt x="4921" y="16528"/>
                    </a:cubicBezTo>
                    <a:cubicBezTo>
                      <a:pt x="5007" y="15280"/>
                      <a:pt x="6373" y="13281"/>
                      <a:pt x="5587" y="12120"/>
                    </a:cubicBezTo>
                    <a:cubicBezTo>
                      <a:pt x="5451" y="11914"/>
                      <a:pt x="5263" y="11778"/>
                      <a:pt x="5143" y="11590"/>
                    </a:cubicBezTo>
                    <a:cubicBezTo>
                      <a:pt x="4802" y="11077"/>
                      <a:pt x="4887" y="10325"/>
                      <a:pt x="4938" y="9659"/>
                    </a:cubicBezTo>
                    <a:cubicBezTo>
                      <a:pt x="4989" y="9010"/>
                      <a:pt x="4921" y="8190"/>
                      <a:pt x="4460" y="7899"/>
                    </a:cubicBezTo>
                    <a:cubicBezTo>
                      <a:pt x="4323" y="7814"/>
                      <a:pt x="4169" y="7797"/>
                      <a:pt x="4033" y="7694"/>
                    </a:cubicBezTo>
                    <a:cubicBezTo>
                      <a:pt x="3571" y="7301"/>
                      <a:pt x="3845" y="6379"/>
                      <a:pt x="4186" y="5815"/>
                    </a:cubicBezTo>
                    <a:cubicBezTo>
                      <a:pt x="4528" y="5268"/>
                      <a:pt x="4887" y="4431"/>
                      <a:pt x="4494" y="3918"/>
                    </a:cubicBezTo>
                    <a:cubicBezTo>
                      <a:pt x="4221" y="3559"/>
                      <a:pt x="3708" y="3662"/>
                      <a:pt x="3418" y="3286"/>
                    </a:cubicBezTo>
                    <a:cubicBezTo>
                      <a:pt x="3093" y="2859"/>
                      <a:pt x="3315" y="2141"/>
                      <a:pt x="3469" y="1560"/>
                    </a:cubicBezTo>
                    <a:cubicBezTo>
                      <a:pt x="3640" y="996"/>
                      <a:pt x="3623" y="125"/>
                      <a:pt x="3161" y="5"/>
                    </a:cubicBezTo>
                    <a:cubicBezTo>
                      <a:pt x="3140" y="2"/>
                      <a:pt x="3118" y="1"/>
                      <a:pt x="3096" y="1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353;p44">
                <a:extLst>
                  <a:ext uri="{FF2B5EF4-FFF2-40B4-BE49-F238E27FC236}">
                    <a16:creationId xmlns:a16="http://schemas.microsoft.com/office/drawing/2014/main" id="{1C690CBD-2852-B88E-8976-4C9D5C0516CF}"/>
                  </a:ext>
                </a:extLst>
              </p:cNvPr>
              <p:cNvSpPr/>
              <p:nvPr/>
            </p:nvSpPr>
            <p:spPr>
              <a:xfrm>
                <a:off x="825387" y="3539394"/>
                <a:ext cx="280710" cy="859712"/>
              </a:xfrm>
              <a:custGeom>
                <a:avLst/>
                <a:gdLst/>
                <a:ahLst/>
                <a:cxnLst/>
                <a:rect l="l" t="t" r="r" b="b"/>
                <a:pathLst>
                  <a:path w="6972" h="21354" extrusionOk="0">
                    <a:moveTo>
                      <a:pt x="2836" y="1"/>
                    </a:moveTo>
                    <a:cubicBezTo>
                      <a:pt x="2549" y="1"/>
                      <a:pt x="2258" y="43"/>
                      <a:pt x="1965" y="149"/>
                    </a:cubicBezTo>
                    <a:cubicBezTo>
                      <a:pt x="1213" y="440"/>
                      <a:pt x="496" y="1362"/>
                      <a:pt x="564" y="2251"/>
                    </a:cubicBezTo>
                    <a:cubicBezTo>
                      <a:pt x="632" y="3003"/>
                      <a:pt x="1230" y="3430"/>
                      <a:pt x="1384" y="4147"/>
                    </a:cubicBezTo>
                    <a:cubicBezTo>
                      <a:pt x="1555" y="4967"/>
                      <a:pt x="1111" y="5890"/>
                      <a:pt x="735" y="6727"/>
                    </a:cubicBezTo>
                    <a:cubicBezTo>
                      <a:pt x="342" y="7548"/>
                      <a:pt x="0" y="8573"/>
                      <a:pt x="359" y="9256"/>
                    </a:cubicBezTo>
                    <a:cubicBezTo>
                      <a:pt x="496" y="9530"/>
                      <a:pt x="735" y="9735"/>
                      <a:pt x="837" y="10025"/>
                    </a:cubicBezTo>
                    <a:cubicBezTo>
                      <a:pt x="1111" y="10862"/>
                      <a:pt x="308" y="11887"/>
                      <a:pt x="256" y="12844"/>
                    </a:cubicBezTo>
                    <a:cubicBezTo>
                      <a:pt x="171" y="14279"/>
                      <a:pt x="1811" y="15048"/>
                      <a:pt x="1401" y="16467"/>
                    </a:cubicBezTo>
                    <a:cubicBezTo>
                      <a:pt x="1213" y="17167"/>
                      <a:pt x="564" y="17816"/>
                      <a:pt x="735" y="18431"/>
                    </a:cubicBezTo>
                    <a:cubicBezTo>
                      <a:pt x="923" y="19047"/>
                      <a:pt x="1828" y="19081"/>
                      <a:pt x="1709" y="19764"/>
                    </a:cubicBezTo>
                    <a:cubicBezTo>
                      <a:pt x="1709" y="19833"/>
                      <a:pt x="1675" y="19901"/>
                      <a:pt x="1640" y="19969"/>
                    </a:cubicBezTo>
                    <a:cubicBezTo>
                      <a:pt x="1538" y="20208"/>
                      <a:pt x="1333" y="20413"/>
                      <a:pt x="1247" y="20653"/>
                    </a:cubicBezTo>
                    <a:lnTo>
                      <a:pt x="3725" y="21353"/>
                    </a:lnTo>
                    <a:cubicBezTo>
                      <a:pt x="3879" y="21148"/>
                      <a:pt x="4032" y="20926"/>
                      <a:pt x="4186" y="20687"/>
                    </a:cubicBezTo>
                    <a:cubicBezTo>
                      <a:pt x="4289" y="20516"/>
                      <a:pt x="4391" y="20345"/>
                      <a:pt x="4494" y="20174"/>
                    </a:cubicBezTo>
                    <a:cubicBezTo>
                      <a:pt x="4665" y="19884"/>
                      <a:pt x="4835" y="19593"/>
                      <a:pt x="5006" y="19286"/>
                    </a:cubicBezTo>
                    <a:cubicBezTo>
                      <a:pt x="5246" y="18842"/>
                      <a:pt x="5502" y="18363"/>
                      <a:pt x="5673" y="17885"/>
                    </a:cubicBezTo>
                    <a:cubicBezTo>
                      <a:pt x="5895" y="17270"/>
                      <a:pt x="5997" y="16654"/>
                      <a:pt x="5809" y="16125"/>
                    </a:cubicBezTo>
                    <a:cubicBezTo>
                      <a:pt x="5656" y="15715"/>
                      <a:pt x="5365" y="15407"/>
                      <a:pt x="5263" y="14963"/>
                    </a:cubicBezTo>
                    <a:cubicBezTo>
                      <a:pt x="4972" y="13545"/>
                      <a:pt x="6971" y="11922"/>
                      <a:pt x="6527" y="10589"/>
                    </a:cubicBezTo>
                    <a:cubicBezTo>
                      <a:pt x="6373" y="10110"/>
                      <a:pt x="5929" y="9871"/>
                      <a:pt x="5792" y="9376"/>
                    </a:cubicBezTo>
                    <a:cubicBezTo>
                      <a:pt x="5587" y="8658"/>
                      <a:pt x="6100" y="7787"/>
                      <a:pt x="6049" y="7001"/>
                    </a:cubicBezTo>
                    <a:cubicBezTo>
                      <a:pt x="6049" y="6744"/>
                      <a:pt x="5963" y="6454"/>
                      <a:pt x="6100" y="6215"/>
                    </a:cubicBezTo>
                    <a:cubicBezTo>
                      <a:pt x="6185" y="6061"/>
                      <a:pt x="6339" y="5976"/>
                      <a:pt x="6424" y="5822"/>
                    </a:cubicBezTo>
                    <a:cubicBezTo>
                      <a:pt x="6527" y="5617"/>
                      <a:pt x="6493" y="5378"/>
                      <a:pt x="6424" y="5173"/>
                    </a:cubicBezTo>
                    <a:cubicBezTo>
                      <a:pt x="6407" y="5138"/>
                      <a:pt x="6390" y="5121"/>
                      <a:pt x="6373" y="5087"/>
                    </a:cubicBezTo>
                    <a:cubicBezTo>
                      <a:pt x="6100" y="4489"/>
                      <a:pt x="5621" y="4079"/>
                      <a:pt x="5211" y="3584"/>
                    </a:cubicBezTo>
                    <a:cubicBezTo>
                      <a:pt x="4818" y="3088"/>
                      <a:pt x="4494" y="2422"/>
                      <a:pt x="4613" y="1670"/>
                    </a:cubicBezTo>
                    <a:cubicBezTo>
                      <a:pt x="4682" y="1294"/>
                      <a:pt x="4853" y="867"/>
                      <a:pt x="4716" y="576"/>
                    </a:cubicBezTo>
                    <a:cubicBezTo>
                      <a:pt x="4613" y="337"/>
                      <a:pt x="4374" y="269"/>
                      <a:pt x="4152" y="218"/>
                    </a:cubicBezTo>
                    <a:cubicBezTo>
                      <a:pt x="3725" y="103"/>
                      <a:pt x="3285" y="1"/>
                      <a:pt x="2836" y="1"/>
                    </a:cubicBezTo>
                    <a:close/>
                  </a:path>
                </a:pathLst>
              </a:custGeom>
              <a:solidFill>
                <a:srgbClr val="45B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354;p44">
                <a:extLst>
                  <a:ext uri="{FF2B5EF4-FFF2-40B4-BE49-F238E27FC236}">
                    <a16:creationId xmlns:a16="http://schemas.microsoft.com/office/drawing/2014/main" id="{E2FFBC0F-4E9B-7956-438E-8907DE575066}"/>
                  </a:ext>
                </a:extLst>
              </p:cNvPr>
              <p:cNvSpPr/>
              <p:nvPr/>
            </p:nvSpPr>
            <p:spPr>
              <a:xfrm>
                <a:off x="917551" y="3605910"/>
                <a:ext cx="68849" cy="732651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8198" extrusionOk="0">
                    <a:moveTo>
                      <a:pt x="957" y="1"/>
                    </a:moveTo>
                    <a:lnTo>
                      <a:pt x="957" y="1"/>
                    </a:lnTo>
                    <a:cubicBezTo>
                      <a:pt x="377" y="530"/>
                      <a:pt x="1" y="1453"/>
                      <a:pt x="18" y="2290"/>
                    </a:cubicBezTo>
                    <a:cubicBezTo>
                      <a:pt x="35" y="2717"/>
                      <a:pt x="154" y="3093"/>
                      <a:pt x="325" y="3418"/>
                    </a:cubicBezTo>
                    <a:cubicBezTo>
                      <a:pt x="479" y="3760"/>
                      <a:pt x="650" y="4050"/>
                      <a:pt x="787" y="4392"/>
                    </a:cubicBezTo>
                    <a:cubicBezTo>
                      <a:pt x="1026" y="5058"/>
                      <a:pt x="1128" y="5827"/>
                      <a:pt x="1026" y="6613"/>
                    </a:cubicBezTo>
                    <a:cubicBezTo>
                      <a:pt x="940" y="7382"/>
                      <a:pt x="582" y="8219"/>
                      <a:pt x="650" y="9108"/>
                    </a:cubicBezTo>
                    <a:cubicBezTo>
                      <a:pt x="752" y="10013"/>
                      <a:pt x="1350" y="10475"/>
                      <a:pt x="1385" y="11175"/>
                    </a:cubicBezTo>
                    <a:cubicBezTo>
                      <a:pt x="1402" y="11517"/>
                      <a:pt x="1248" y="11876"/>
                      <a:pt x="1077" y="12269"/>
                    </a:cubicBezTo>
                    <a:cubicBezTo>
                      <a:pt x="992" y="12474"/>
                      <a:pt x="906" y="12679"/>
                      <a:pt x="872" y="12918"/>
                    </a:cubicBezTo>
                    <a:cubicBezTo>
                      <a:pt x="821" y="13157"/>
                      <a:pt x="838" y="13396"/>
                      <a:pt x="906" y="13601"/>
                    </a:cubicBezTo>
                    <a:cubicBezTo>
                      <a:pt x="1026" y="13977"/>
                      <a:pt x="1162" y="14285"/>
                      <a:pt x="1231" y="14661"/>
                    </a:cubicBezTo>
                    <a:cubicBezTo>
                      <a:pt x="1299" y="15020"/>
                      <a:pt x="1333" y="15413"/>
                      <a:pt x="1316" y="15806"/>
                    </a:cubicBezTo>
                    <a:cubicBezTo>
                      <a:pt x="1299" y="16609"/>
                      <a:pt x="1094" y="17429"/>
                      <a:pt x="752" y="18198"/>
                    </a:cubicBezTo>
                    <a:cubicBezTo>
                      <a:pt x="1162" y="17480"/>
                      <a:pt x="1402" y="16626"/>
                      <a:pt x="1487" y="15788"/>
                    </a:cubicBezTo>
                    <a:cubicBezTo>
                      <a:pt x="1521" y="15378"/>
                      <a:pt x="1504" y="14951"/>
                      <a:pt x="1436" y="14558"/>
                    </a:cubicBezTo>
                    <a:cubicBezTo>
                      <a:pt x="1385" y="14165"/>
                      <a:pt x="1248" y="13789"/>
                      <a:pt x="1162" y="13448"/>
                    </a:cubicBezTo>
                    <a:cubicBezTo>
                      <a:pt x="1060" y="13123"/>
                      <a:pt x="1180" y="12764"/>
                      <a:pt x="1333" y="12388"/>
                    </a:cubicBezTo>
                    <a:cubicBezTo>
                      <a:pt x="1487" y="12012"/>
                      <a:pt x="1709" y="11568"/>
                      <a:pt x="1692" y="11090"/>
                    </a:cubicBezTo>
                    <a:cubicBezTo>
                      <a:pt x="1675" y="10628"/>
                      <a:pt x="1487" y="10270"/>
                      <a:pt x="1333" y="9962"/>
                    </a:cubicBezTo>
                    <a:cubicBezTo>
                      <a:pt x="1180" y="9637"/>
                      <a:pt x="1026" y="9330"/>
                      <a:pt x="992" y="8988"/>
                    </a:cubicBezTo>
                    <a:cubicBezTo>
                      <a:pt x="906" y="8271"/>
                      <a:pt x="1248" y="7450"/>
                      <a:pt x="1333" y="6596"/>
                    </a:cubicBezTo>
                    <a:cubicBezTo>
                      <a:pt x="1419" y="5742"/>
                      <a:pt x="1316" y="4905"/>
                      <a:pt x="1026" y="4204"/>
                    </a:cubicBezTo>
                    <a:cubicBezTo>
                      <a:pt x="718" y="3521"/>
                      <a:pt x="240" y="3008"/>
                      <a:pt x="189" y="2239"/>
                    </a:cubicBezTo>
                    <a:cubicBezTo>
                      <a:pt x="120" y="1487"/>
                      <a:pt x="411" y="599"/>
                      <a:pt x="957" y="1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355;p44">
                <a:extLst>
                  <a:ext uri="{FF2B5EF4-FFF2-40B4-BE49-F238E27FC236}">
                    <a16:creationId xmlns:a16="http://schemas.microsoft.com/office/drawing/2014/main" id="{07D901C0-7178-434D-54AE-142CDA6008F6}"/>
                  </a:ext>
                </a:extLst>
              </p:cNvPr>
              <p:cNvSpPr/>
              <p:nvPr/>
            </p:nvSpPr>
            <p:spPr>
              <a:xfrm>
                <a:off x="788224" y="4245014"/>
                <a:ext cx="285542" cy="289671"/>
              </a:xfrm>
              <a:custGeom>
                <a:avLst/>
                <a:gdLst/>
                <a:ahLst/>
                <a:cxnLst/>
                <a:rect l="l" t="t" r="r" b="b"/>
                <a:pathLst>
                  <a:path w="7092" h="7195" extrusionOk="0">
                    <a:moveTo>
                      <a:pt x="0" y="1"/>
                    </a:moveTo>
                    <a:lnTo>
                      <a:pt x="1111" y="7194"/>
                    </a:lnTo>
                    <a:lnTo>
                      <a:pt x="5998" y="7194"/>
                    </a:lnTo>
                    <a:lnTo>
                      <a:pt x="7091" y="1"/>
                    </a:ln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356;p44">
                <a:extLst>
                  <a:ext uri="{FF2B5EF4-FFF2-40B4-BE49-F238E27FC236}">
                    <a16:creationId xmlns:a16="http://schemas.microsoft.com/office/drawing/2014/main" id="{F2FDFBB0-05E6-2617-4E5E-92DA6D3223B0}"/>
                  </a:ext>
                </a:extLst>
              </p:cNvPr>
              <p:cNvSpPr/>
              <p:nvPr/>
            </p:nvSpPr>
            <p:spPr>
              <a:xfrm>
                <a:off x="788224" y="4245014"/>
                <a:ext cx="285542" cy="34463"/>
              </a:xfrm>
              <a:custGeom>
                <a:avLst/>
                <a:gdLst/>
                <a:ahLst/>
                <a:cxnLst/>
                <a:rect l="l" t="t" r="r" b="b"/>
                <a:pathLst>
                  <a:path w="7092" h="856" extrusionOk="0">
                    <a:moveTo>
                      <a:pt x="0" y="1"/>
                    </a:moveTo>
                    <a:lnTo>
                      <a:pt x="137" y="855"/>
                    </a:lnTo>
                    <a:lnTo>
                      <a:pt x="6972" y="855"/>
                    </a:lnTo>
                    <a:lnTo>
                      <a:pt x="7091" y="1"/>
                    </a:ln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357;p44">
                <a:extLst>
                  <a:ext uri="{FF2B5EF4-FFF2-40B4-BE49-F238E27FC236}">
                    <a16:creationId xmlns:a16="http://schemas.microsoft.com/office/drawing/2014/main" id="{499143D1-5245-BD33-3767-D25131ADFFAE}"/>
                  </a:ext>
                </a:extLst>
              </p:cNvPr>
              <p:cNvSpPr/>
              <p:nvPr/>
            </p:nvSpPr>
            <p:spPr>
              <a:xfrm>
                <a:off x="758630" y="4233337"/>
                <a:ext cx="341265" cy="24116"/>
              </a:xfrm>
              <a:custGeom>
                <a:avLst/>
                <a:gdLst/>
                <a:ahLst/>
                <a:cxnLst/>
                <a:rect l="l" t="t" r="r" b="b"/>
                <a:pathLst>
                  <a:path w="8476" h="599" extrusionOk="0">
                    <a:moveTo>
                      <a:pt x="1" y="0"/>
                    </a:moveTo>
                    <a:lnTo>
                      <a:pt x="1" y="598"/>
                    </a:lnTo>
                    <a:lnTo>
                      <a:pt x="8475" y="598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" name="Google Shape;2358;p44">
                <a:extLst>
                  <a:ext uri="{FF2B5EF4-FFF2-40B4-BE49-F238E27FC236}">
                    <a16:creationId xmlns:a16="http://schemas.microsoft.com/office/drawing/2014/main" id="{9808F3B2-1BB0-4FCE-8123-45E89854881A}"/>
                  </a:ext>
                </a:extLst>
              </p:cNvPr>
              <p:cNvGrpSpPr/>
              <p:nvPr/>
            </p:nvGrpSpPr>
            <p:grpSpPr>
              <a:xfrm>
                <a:off x="1163844" y="2173774"/>
                <a:ext cx="1301636" cy="2429021"/>
                <a:chOff x="1163844" y="2173774"/>
                <a:chExt cx="1301636" cy="2429021"/>
              </a:xfrm>
            </p:grpSpPr>
            <p:sp>
              <p:nvSpPr>
                <p:cNvPr id="1358" name="Google Shape;2359;p44">
                  <a:extLst>
                    <a:ext uri="{FF2B5EF4-FFF2-40B4-BE49-F238E27FC236}">
                      <a16:creationId xmlns:a16="http://schemas.microsoft.com/office/drawing/2014/main" id="{5A4A40F5-F9B5-9967-64FD-7D114551263D}"/>
                    </a:ext>
                  </a:extLst>
                </p:cNvPr>
                <p:cNvSpPr/>
                <p:nvPr/>
              </p:nvSpPr>
              <p:spPr>
                <a:xfrm>
                  <a:off x="2272140" y="3266769"/>
                  <a:ext cx="70218" cy="1294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32157" extrusionOk="0">
                      <a:moveTo>
                        <a:pt x="462" y="0"/>
                      </a:moveTo>
                      <a:lnTo>
                        <a:pt x="0" y="32157"/>
                      </a:lnTo>
                      <a:lnTo>
                        <a:pt x="462" y="32157"/>
                      </a:lnTo>
                      <a:lnTo>
                        <a:pt x="1743" y="0"/>
                      </a:lnTo>
                      <a:close/>
                    </a:path>
                  </a:pathLst>
                </a:custGeom>
                <a:solidFill>
                  <a:srgbClr val="7626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2360;p44">
                  <a:extLst>
                    <a:ext uri="{FF2B5EF4-FFF2-40B4-BE49-F238E27FC236}">
                      <a16:creationId xmlns:a16="http://schemas.microsoft.com/office/drawing/2014/main" id="{D583D84F-65CB-033B-7D2C-13FB778D58A9}"/>
                    </a:ext>
                  </a:extLst>
                </p:cNvPr>
                <p:cNvSpPr/>
                <p:nvPr/>
              </p:nvSpPr>
              <p:spPr>
                <a:xfrm>
                  <a:off x="1245015" y="4464491"/>
                  <a:ext cx="257318" cy="12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1" h="3128" extrusionOk="0">
                      <a:moveTo>
                        <a:pt x="1163" y="0"/>
                      </a:moveTo>
                      <a:lnTo>
                        <a:pt x="718" y="137"/>
                      </a:lnTo>
                      <a:lnTo>
                        <a:pt x="889" y="615"/>
                      </a:lnTo>
                      <a:cubicBezTo>
                        <a:pt x="1" y="1743"/>
                        <a:pt x="103" y="3042"/>
                        <a:pt x="103" y="3042"/>
                      </a:cubicBezTo>
                      <a:lnTo>
                        <a:pt x="6220" y="3127"/>
                      </a:lnTo>
                      <a:cubicBezTo>
                        <a:pt x="6391" y="2410"/>
                        <a:pt x="5537" y="2256"/>
                        <a:pt x="4785" y="1931"/>
                      </a:cubicBezTo>
                      <a:cubicBezTo>
                        <a:pt x="4016" y="1606"/>
                        <a:pt x="3247" y="1179"/>
                        <a:pt x="3247" y="1179"/>
                      </a:cubicBezTo>
                      <a:lnTo>
                        <a:pt x="2940" y="701"/>
                      </a:lnTo>
                      <a:lnTo>
                        <a:pt x="2512" y="564"/>
                      </a:lnTo>
                      <a:lnTo>
                        <a:pt x="1931" y="513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45BE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2361;p44">
                  <a:extLst>
                    <a:ext uri="{FF2B5EF4-FFF2-40B4-BE49-F238E27FC236}">
                      <a16:creationId xmlns:a16="http://schemas.microsoft.com/office/drawing/2014/main" id="{672799B6-520E-B73D-2B45-8689CF76211F}"/>
                    </a:ext>
                  </a:extLst>
                </p:cNvPr>
                <p:cNvSpPr/>
                <p:nvPr/>
              </p:nvSpPr>
              <p:spPr>
                <a:xfrm>
                  <a:off x="1309678" y="4456237"/>
                  <a:ext cx="153883" cy="11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2" h="2785" extrusionOk="0">
                      <a:moveTo>
                        <a:pt x="1" y="0"/>
                      </a:moveTo>
                      <a:cubicBezTo>
                        <a:pt x="189" y="1248"/>
                        <a:pt x="2700" y="2666"/>
                        <a:pt x="3179" y="2768"/>
                      </a:cubicBezTo>
                      <a:cubicBezTo>
                        <a:pt x="3233" y="2779"/>
                        <a:pt x="3283" y="2785"/>
                        <a:pt x="3329" y="2785"/>
                      </a:cubicBezTo>
                      <a:cubicBezTo>
                        <a:pt x="3708" y="2785"/>
                        <a:pt x="3822" y="2440"/>
                        <a:pt x="3486" y="2273"/>
                      </a:cubicBezTo>
                      <a:cubicBezTo>
                        <a:pt x="3486" y="2273"/>
                        <a:pt x="2137" y="1641"/>
                        <a:pt x="1658" y="1060"/>
                      </a:cubicBezTo>
                      <a:cubicBezTo>
                        <a:pt x="1197" y="479"/>
                        <a:pt x="1231" y="0"/>
                        <a:pt x="1231" y="0"/>
                      </a:cubicBezTo>
                      <a:close/>
                    </a:path>
                  </a:pathLst>
                </a:custGeom>
                <a:solidFill>
                  <a:srgbClr val="7565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2362;p44">
                  <a:extLst>
                    <a:ext uri="{FF2B5EF4-FFF2-40B4-BE49-F238E27FC236}">
                      <a16:creationId xmlns:a16="http://schemas.microsoft.com/office/drawing/2014/main" id="{C2A6E902-40E4-E1BB-4622-90890FB9EF55}"/>
                    </a:ext>
                  </a:extLst>
                </p:cNvPr>
                <p:cNvSpPr/>
                <p:nvPr/>
              </p:nvSpPr>
              <p:spPr>
                <a:xfrm>
                  <a:off x="1244331" y="4586932"/>
                  <a:ext cx="254580" cy="15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394" extrusionOk="0">
                      <a:moveTo>
                        <a:pt x="120" y="1"/>
                      </a:moveTo>
                      <a:cubicBezTo>
                        <a:pt x="1" y="1"/>
                        <a:pt x="18" y="274"/>
                        <a:pt x="18" y="274"/>
                      </a:cubicBezTo>
                      <a:lnTo>
                        <a:pt x="6322" y="394"/>
                      </a:lnTo>
                      <a:cubicBezTo>
                        <a:pt x="6322" y="223"/>
                        <a:pt x="6254" y="1"/>
                        <a:pt x="6254" y="1"/>
                      </a:cubicBezTo>
                      <a:close/>
                    </a:path>
                  </a:pathLst>
                </a:custGeom>
                <a:solidFill>
                  <a:srgbClr val="7565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2363;p44">
                  <a:extLst>
                    <a:ext uri="{FF2B5EF4-FFF2-40B4-BE49-F238E27FC236}">
                      <a16:creationId xmlns:a16="http://schemas.microsoft.com/office/drawing/2014/main" id="{D6B111E9-A989-CE79-6025-16EFE836A4D8}"/>
                    </a:ext>
                  </a:extLst>
                </p:cNvPr>
                <p:cNvSpPr/>
                <p:nvPr/>
              </p:nvSpPr>
              <p:spPr>
                <a:xfrm>
                  <a:off x="1571795" y="4464491"/>
                  <a:ext cx="257318" cy="12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1" h="3128" extrusionOk="0">
                      <a:moveTo>
                        <a:pt x="1162" y="0"/>
                      </a:moveTo>
                      <a:lnTo>
                        <a:pt x="718" y="137"/>
                      </a:lnTo>
                      <a:lnTo>
                        <a:pt x="889" y="615"/>
                      </a:lnTo>
                      <a:cubicBezTo>
                        <a:pt x="1" y="1743"/>
                        <a:pt x="103" y="3042"/>
                        <a:pt x="103" y="3042"/>
                      </a:cubicBezTo>
                      <a:lnTo>
                        <a:pt x="6220" y="3127"/>
                      </a:lnTo>
                      <a:cubicBezTo>
                        <a:pt x="6391" y="2410"/>
                        <a:pt x="5537" y="2256"/>
                        <a:pt x="4768" y="1931"/>
                      </a:cubicBezTo>
                      <a:cubicBezTo>
                        <a:pt x="4016" y="1606"/>
                        <a:pt x="3247" y="1179"/>
                        <a:pt x="3247" y="1179"/>
                      </a:cubicBezTo>
                      <a:lnTo>
                        <a:pt x="2939" y="701"/>
                      </a:lnTo>
                      <a:lnTo>
                        <a:pt x="2495" y="564"/>
                      </a:lnTo>
                      <a:lnTo>
                        <a:pt x="1931" y="513"/>
                      </a:lnTo>
                      <a:lnTo>
                        <a:pt x="1162" y="0"/>
                      </a:lnTo>
                      <a:close/>
                    </a:path>
                  </a:pathLst>
                </a:custGeom>
                <a:solidFill>
                  <a:srgbClr val="45BE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2364;p44">
                  <a:extLst>
                    <a:ext uri="{FF2B5EF4-FFF2-40B4-BE49-F238E27FC236}">
                      <a16:creationId xmlns:a16="http://schemas.microsoft.com/office/drawing/2014/main" id="{50ED2C3C-0938-5FB0-DBCB-ABEC33514879}"/>
                    </a:ext>
                  </a:extLst>
                </p:cNvPr>
                <p:cNvSpPr/>
                <p:nvPr/>
              </p:nvSpPr>
              <p:spPr>
                <a:xfrm>
                  <a:off x="1636458" y="4456237"/>
                  <a:ext cx="153803" cy="11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2785" extrusionOk="0">
                      <a:moveTo>
                        <a:pt x="1" y="0"/>
                      </a:moveTo>
                      <a:cubicBezTo>
                        <a:pt x="189" y="1248"/>
                        <a:pt x="2700" y="2666"/>
                        <a:pt x="3179" y="2768"/>
                      </a:cubicBezTo>
                      <a:cubicBezTo>
                        <a:pt x="3232" y="2779"/>
                        <a:pt x="3283" y="2785"/>
                        <a:pt x="3329" y="2785"/>
                      </a:cubicBezTo>
                      <a:cubicBezTo>
                        <a:pt x="3708" y="2785"/>
                        <a:pt x="3820" y="2440"/>
                        <a:pt x="3469" y="2273"/>
                      </a:cubicBezTo>
                      <a:cubicBezTo>
                        <a:pt x="3469" y="2273"/>
                        <a:pt x="2119" y="1641"/>
                        <a:pt x="1658" y="1060"/>
                      </a:cubicBezTo>
                      <a:cubicBezTo>
                        <a:pt x="1197" y="479"/>
                        <a:pt x="1231" y="0"/>
                        <a:pt x="1231" y="0"/>
                      </a:cubicBezTo>
                      <a:close/>
                    </a:path>
                  </a:pathLst>
                </a:custGeom>
                <a:solidFill>
                  <a:srgbClr val="7565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2365;p44">
                  <a:extLst>
                    <a:ext uri="{FF2B5EF4-FFF2-40B4-BE49-F238E27FC236}">
                      <a16:creationId xmlns:a16="http://schemas.microsoft.com/office/drawing/2014/main" id="{9FB683C5-F9CB-D09A-E4DA-EEA71F601269}"/>
                    </a:ext>
                  </a:extLst>
                </p:cNvPr>
                <p:cNvSpPr/>
                <p:nvPr/>
              </p:nvSpPr>
              <p:spPr>
                <a:xfrm>
                  <a:off x="1571110" y="4586932"/>
                  <a:ext cx="254580" cy="15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394" extrusionOk="0">
                      <a:moveTo>
                        <a:pt x="120" y="1"/>
                      </a:moveTo>
                      <a:cubicBezTo>
                        <a:pt x="1" y="1"/>
                        <a:pt x="18" y="274"/>
                        <a:pt x="18" y="274"/>
                      </a:cubicBezTo>
                      <a:lnTo>
                        <a:pt x="6322" y="394"/>
                      </a:lnTo>
                      <a:cubicBezTo>
                        <a:pt x="6322" y="223"/>
                        <a:pt x="6254" y="1"/>
                        <a:pt x="6254" y="1"/>
                      </a:cubicBezTo>
                      <a:close/>
                    </a:path>
                  </a:pathLst>
                </a:custGeom>
                <a:solidFill>
                  <a:srgbClr val="7565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2366;p44">
                  <a:extLst>
                    <a:ext uri="{FF2B5EF4-FFF2-40B4-BE49-F238E27FC236}">
                      <a16:creationId xmlns:a16="http://schemas.microsoft.com/office/drawing/2014/main" id="{CBA069B5-5B26-E072-4346-973A86D7D9CD}"/>
                    </a:ext>
                  </a:extLst>
                </p:cNvPr>
                <p:cNvSpPr/>
                <p:nvPr/>
              </p:nvSpPr>
              <p:spPr>
                <a:xfrm>
                  <a:off x="1163844" y="3253966"/>
                  <a:ext cx="642590" cy="123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0" h="30732" extrusionOk="0">
                      <a:moveTo>
                        <a:pt x="13097" y="0"/>
                      </a:moveTo>
                      <a:cubicBezTo>
                        <a:pt x="10083" y="0"/>
                        <a:pt x="5434" y="1531"/>
                        <a:pt x="5434" y="1531"/>
                      </a:cubicBezTo>
                      <a:cubicBezTo>
                        <a:pt x="0" y="11646"/>
                        <a:pt x="1060" y="27725"/>
                        <a:pt x="1658" y="30732"/>
                      </a:cubicBezTo>
                      <a:lnTo>
                        <a:pt x="15600" y="30732"/>
                      </a:lnTo>
                      <a:cubicBezTo>
                        <a:pt x="15600" y="30732"/>
                        <a:pt x="15959" y="4146"/>
                        <a:pt x="15600" y="1224"/>
                      </a:cubicBezTo>
                      <a:cubicBezTo>
                        <a:pt x="15488" y="314"/>
                        <a:pt x="14460" y="0"/>
                        <a:pt x="13097" y="0"/>
                      </a:cubicBezTo>
                      <a:close/>
                    </a:path>
                  </a:pathLst>
                </a:custGeom>
                <a:solidFill>
                  <a:srgbClr val="7626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2367;p44">
                  <a:extLst>
                    <a:ext uri="{FF2B5EF4-FFF2-40B4-BE49-F238E27FC236}">
                      <a16:creationId xmlns:a16="http://schemas.microsoft.com/office/drawing/2014/main" id="{AD0BE60D-6FCE-395D-49E8-4A10B714835D}"/>
                    </a:ext>
                  </a:extLst>
                </p:cNvPr>
                <p:cNvSpPr/>
                <p:nvPr/>
              </p:nvSpPr>
              <p:spPr>
                <a:xfrm>
                  <a:off x="1334441" y="3286015"/>
                  <a:ext cx="460281" cy="151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2" h="3765" extrusionOk="0">
                      <a:moveTo>
                        <a:pt x="2533" y="1"/>
                      </a:moveTo>
                      <a:cubicBezTo>
                        <a:pt x="2416" y="1"/>
                        <a:pt x="2318" y="6"/>
                        <a:pt x="2239" y="18"/>
                      </a:cubicBezTo>
                      <a:cubicBezTo>
                        <a:pt x="872" y="223"/>
                        <a:pt x="1" y="3264"/>
                        <a:pt x="1" y="3264"/>
                      </a:cubicBezTo>
                      <a:cubicBezTo>
                        <a:pt x="1" y="3264"/>
                        <a:pt x="2021" y="3765"/>
                        <a:pt x="4491" y="3765"/>
                      </a:cubicBezTo>
                      <a:cubicBezTo>
                        <a:pt x="6850" y="3765"/>
                        <a:pt x="9620" y="3308"/>
                        <a:pt x="11432" y="1521"/>
                      </a:cubicBezTo>
                      <a:cubicBezTo>
                        <a:pt x="11432" y="1521"/>
                        <a:pt x="4482" y="1"/>
                        <a:pt x="2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2368;p44">
                  <a:extLst>
                    <a:ext uri="{FF2B5EF4-FFF2-40B4-BE49-F238E27FC236}">
                      <a16:creationId xmlns:a16="http://schemas.microsoft.com/office/drawing/2014/main" id="{AB24CAA7-251A-A427-C43C-F570C1EBC123}"/>
                    </a:ext>
                  </a:extLst>
                </p:cNvPr>
                <p:cNvSpPr/>
                <p:nvPr/>
              </p:nvSpPr>
              <p:spPr>
                <a:xfrm>
                  <a:off x="2229501" y="3185558"/>
                  <a:ext cx="235979" cy="10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2506" extrusionOk="0">
                      <a:moveTo>
                        <a:pt x="3337" y="0"/>
                      </a:moveTo>
                      <a:cubicBezTo>
                        <a:pt x="3330" y="0"/>
                        <a:pt x="3322" y="0"/>
                        <a:pt x="3315" y="1"/>
                      </a:cubicBezTo>
                      <a:cubicBezTo>
                        <a:pt x="2597" y="121"/>
                        <a:pt x="1692" y="1"/>
                        <a:pt x="1145" y="855"/>
                      </a:cubicBezTo>
                      <a:lnTo>
                        <a:pt x="0" y="1436"/>
                      </a:lnTo>
                      <a:lnTo>
                        <a:pt x="1145" y="2103"/>
                      </a:lnTo>
                      <a:cubicBezTo>
                        <a:pt x="1145" y="2103"/>
                        <a:pt x="2487" y="2505"/>
                        <a:pt x="3397" y="2505"/>
                      </a:cubicBezTo>
                      <a:cubicBezTo>
                        <a:pt x="3612" y="2505"/>
                        <a:pt x="3803" y="2483"/>
                        <a:pt x="3947" y="2427"/>
                      </a:cubicBezTo>
                      <a:cubicBezTo>
                        <a:pt x="4716" y="2137"/>
                        <a:pt x="5143" y="1522"/>
                        <a:pt x="5143" y="1522"/>
                      </a:cubicBezTo>
                      <a:cubicBezTo>
                        <a:pt x="5861" y="1385"/>
                        <a:pt x="5673" y="958"/>
                        <a:pt x="5143" y="855"/>
                      </a:cubicBezTo>
                      <a:cubicBezTo>
                        <a:pt x="4966" y="827"/>
                        <a:pt x="4632" y="817"/>
                        <a:pt x="4265" y="817"/>
                      </a:cubicBezTo>
                      <a:cubicBezTo>
                        <a:pt x="3570" y="817"/>
                        <a:pt x="2757" y="851"/>
                        <a:pt x="2673" y="855"/>
                      </a:cubicBezTo>
                      <a:lnTo>
                        <a:pt x="2673" y="855"/>
                      </a:lnTo>
                      <a:cubicBezTo>
                        <a:pt x="3096" y="835"/>
                        <a:pt x="3367" y="581"/>
                        <a:pt x="3537" y="343"/>
                      </a:cubicBezTo>
                      <a:cubicBezTo>
                        <a:pt x="3635" y="195"/>
                        <a:pt x="3513" y="0"/>
                        <a:pt x="3337" y="0"/>
                      </a:cubicBezTo>
                      <a:close/>
                    </a:path>
                  </a:pathLst>
                </a:custGeom>
                <a:solidFill>
                  <a:srgbClr val="F8C6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2369;p44">
                  <a:extLst>
                    <a:ext uri="{FF2B5EF4-FFF2-40B4-BE49-F238E27FC236}">
                      <a16:creationId xmlns:a16="http://schemas.microsoft.com/office/drawing/2014/main" id="{5B0228D3-C3D1-4E76-B63B-DD2E62C1059D}"/>
                    </a:ext>
                  </a:extLst>
                </p:cNvPr>
                <p:cNvSpPr/>
                <p:nvPr/>
              </p:nvSpPr>
              <p:spPr>
                <a:xfrm>
                  <a:off x="1770133" y="3097219"/>
                  <a:ext cx="505455" cy="172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4" h="4297" extrusionOk="0">
                      <a:moveTo>
                        <a:pt x="4516" y="1"/>
                      </a:moveTo>
                      <a:cubicBezTo>
                        <a:pt x="4355" y="1"/>
                        <a:pt x="4197" y="14"/>
                        <a:pt x="4045" y="42"/>
                      </a:cubicBezTo>
                      <a:cubicBezTo>
                        <a:pt x="4045" y="42"/>
                        <a:pt x="4033" y="42"/>
                        <a:pt x="4012" y="42"/>
                      </a:cubicBezTo>
                      <a:cubicBezTo>
                        <a:pt x="3623" y="42"/>
                        <a:pt x="1" y="88"/>
                        <a:pt x="1311" y="1819"/>
                      </a:cubicBezTo>
                      <a:cubicBezTo>
                        <a:pt x="2695" y="3665"/>
                        <a:pt x="12554" y="4297"/>
                        <a:pt x="12554" y="4297"/>
                      </a:cubicBezTo>
                      <a:lnTo>
                        <a:pt x="12554" y="3049"/>
                      </a:lnTo>
                      <a:cubicBezTo>
                        <a:pt x="10016" y="2650"/>
                        <a:pt x="6808" y="1"/>
                        <a:pt x="4516" y="1"/>
                      </a:cubicBezTo>
                      <a:close/>
                    </a:path>
                  </a:pathLst>
                </a:custGeom>
                <a:solidFill>
                  <a:srgbClr val="7565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2370;p44">
                  <a:extLst>
                    <a:ext uri="{FF2B5EF4-FFF2-40B4-BE49-F238E27FC236}">
                      <a16:creationId xmlns:a16="http://schemas.microsoft.com/office/drawing/2014/main" id="{22C4E7F9-928D-3278-37FF-D4141ADFD1AF}"/>
                    </a:ext>
                  </a:extLst>
                </p:cNvPr>
                <p:cNvSpPr/>
                <p:nvPr/>
              </p:nvSpPr>
              <p:spPr>
                <a:xfrm>
                  <a:off x="1672937" y="2711373"/>
                  <a:ext cx="282079" cy="483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6" h="12014" extrusionOk="0">
                      <a:moveTo>
                        <a:pt x="2514" y="1"/>
                      </a:moveTo>
                      <a:cubicBezTo>
                        <a:pt x="1495" y="1"/>
                        <a:pt x="324" y="1030"/>
                        <a:pt x="188" y="2586"/>
                      </a:cubicBezTo>
                      <a:cubicBezTo>
                        <a:pt x="0" y="4721"/>
                        <a:pt x="1709" y="9437"/>
                        <a:pt x="3725" y="11402"/>
                      </a:cubicBezTo>
                      <a:cubicBezTo>
                        <a:pt x="4173" y="11843"/>
                        <a:pt x="4581" y="12014"/>
                        <a:pt x="4944" y="12014"/>
                      </a:cubicBezTo>
                      <a:cubicBezTo>
                        <a:pt x="6200" y="12014"/>
                        <a:pt x="6920" y="9967"/>
                        <a:pt x="6920" y="9967"/>
                      </a:cubicBezTo>
                      <a:cubicBezTo>
                        <a:pt x="7006" y="7729"/>
                        <a:pt x="4545" y="1663"/>
                        <a:pt x="3554" y="484"/>
                      </a:cubicBezTo>
                      <a:cubicBezTo>
                        <a:pt x="3275" y="152"/>
                        <a:pt x="2906" y="1"/>
                        <a:pt x="2514" y="1"/>
                      </a:cubicBezTo>
                      <a:close/>
                    </a:path>
                  </a:pathLst>
                </a:custGeom>
                <a:solidFill>
                  <a:srgbClr val="7565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2371;p44">
                  <a:extLst>
                    <a:ext uri="{FF2B5EF4-FFF2-40B4-BE49-F238E27FC236}">
                      <a16:creationId xmlns:a16="http://schemas.microsoft.com/office/drawing/2014/main" id="{B7BCB10A-A16B-AD3E-C545-5F6799810752}"/>
                    </a:ext>
                  </a:extLst>
                </p:cNvPr>
                <p:cNvSpPr/>
                <p:nvPr/>
              </p:nvSpPr>
              <p:spPr>
                <a:xfrm>
                  <a:off x="1688076" y="2697804"/>
                  <a:ext cx="240810" cy="29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" h="7297" extrusionOk="0">
                      <a:moveTo>
                        <a:pt x="1025" y="1"/>
                      </a:moveTo>
                      <a:lnTo>
                        <a:pt x="1606" y="582"/>
                      </a:lnTo>
                      <a:lnTo>
                        <a:pt x="0" y="2393"/>
                      </a:lnTo>
                      <a:lnTo>
                        <a:pt x="752" y="6015"/>
                      </a:lnTo>
                      <a:lnTo>
                        <a:pt x="5980" y="7297"/>
                      </a:lnTo>
                      <a:cubicBezTo>
                        <a:pt x="5980" y="7297"/>
                        <a:pt x="4750" y="1248"/>
                        <a:pt x="3178" y="821"/>
                      </a:cubicBezTo>
                      <a:lnTo>
                        <a:pt x="1025" y="1"/>
                      </a:lnTo>
                      <a:close/>
                    </a:path>
                  </a:pathLst>
                </a:custGeom>
                <a:solidFill>
                  <a:srgbClr val="45BE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1" name="Google Shape;2372;p44">
                  <a:extLst>
                    <a:ext uri="{FF2B5EF4-FFF2-40B4-BE49-F238E27FC236}">
                      <a16:creationId xmlns:a16="http://schemas.microsoft.com/office/drawing/2014/main" id="{B898A60F-8815-EF15-C3AA-C327DB227C9F}"/>
                    </a:ext>
                  </a:extLst>
                </p:cNvPr>
                <p:cNvSpPr/>
                <p:nvPr/>
              </p:nvSpPr>
              <p:spPr>
                <a:xfrm>
                  <a:off x="1468599" y="2173774"/>
                  <a:ext cx="451343" cy="498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0" h="12379" extrusionOk="0">
                      <a:moveTo>
                        <a:pt x="7307" y="1"/>
                      </a:moveTo>
                      <a:cubicBezTo>
                        <a:pt x="5927" y="1"/>
                        <a:pt x="4435" y="554"/>
                        <a:pt x="3725" y="1107"/>
                      </a:cubicBezTo>
                      <a:cubicBezTo>
                        <a:pt x="2239" y="2252"/>
                        <a:pt x="2000" y="3636"/>
                        <a:pt x="2427" y="4387"/>
                      </a:cubicBezTo>
                      <a:cubicBezTo>
                        <a:pt x="2427" y="4387"/>
                        <a:pt x="1" y="6113"/>
                        <a:pt x="1009" y="8967"/>
                      </a:cubicBezTo>
                      <a:cubicBezTo>
                        <a:pt x="1553" y="10542"/>
                        <a:pt x="2720" y="10898"/>
                        <a:pt x="3662" y="10898"/>
                      </a:cubicBezTo>
                      <a:cubicBezTo>
                        <a:pt x="4436" y="10898"/>
                        <a:pt x="5058" y="10658"/>
                        <a:pt x="5058" y="10658"/>
                      </a:cubicBezTo>
                      <a:cubicBezTo>
                        <a:pt x="5058" y="10658"/>
                        <a:pt x="5088" y="12379"/>
                        <a:pt x="6723" y="12379"/>
                      </a:cubicBezTo>
                      <a:cubicBezTo>
                        <a:pt x="6842" y="12379"/>
                        <a:pt x="6971" y="12369"/>
                        <a:pt x="7109" y="12350"/>
                      </a:cubicBezTo>
                      <a:cubicBezTo>
                        <a:pt x="9108" y="12076"/>
                        <a:pt x="10987" y="8881"/>
                        <a:pt x="11090" y="8591"/>
                      </a:cubicBezTo>
                      <a:cubicBezTo>
                        <a:pt x="11209" y="8300"/>
                        <a:pt x="10816" y="5156"/>
                        <a:pt x="10816" y="5156"/>
                      </a:cubicBezTo>
                      <a:lnTo>
                        <a:pt x="10252" y="2576"/>
                      </a:lnTo>
                      <a:cubicBezTo>
                        <a:pt x="10129" y="634"/>
                        <a:pt x="8782" y="1"/>
                        <a:pt x="7307" y="1"/>
                      </a:cubicBezTo>
                      <a:close/>
                    </a:path>
                  </a:pathLst>
                </a:custGeom>
                <a:solidFill>
                  <a:srgbClr val="7626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2" name="Google Shape;2373;p44">
                  <a:extLst>
                    <a:ext uri="{FF2B5EF4-FFF2-40B4-BE49-F238E27FC236}">
                      <a16:creationId xmlns:a16="http://schemas.microsoft.com/office/drawing/2014/main" id="{CBA2C6A4-5D3B-2732-68D9-4AAE2B62D049}"/>
                    </a:ext>
                  </a:extLst>
                </p:cNvPr>
                <p:cNvSpPr/>
                <p:nvPr/>
              </p:nvSpPr>
              <p:spPr>
                <a:xfrm>
                  <a:off x="1676520" y="2398565"/>
                  <a:ext cx="136772" cy="19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7" h="4772" extrusionOk="0">
                      <a:moveTo>
                        <a:pt x="3346" y="0"/>
                      </a:moveTo>
                      <a:cubicBezTo>
                        <a:pt x="3346" y="0"/>
                        <a:pt x="1996" y="735"/>
                        <a:pt x="1910" y="855"/>
                      </a:cubicBezTo>
                      <a:cubicBezTo>
                        <a:pt x="1825" y="974"/>
                        <a:pt x="680" y="2000"/>
                        <a:pt x="561" y="2153"/>
                      </a:cubicBezTo>
                      <a:cubicBezTo>
                        <a:pt x="458" y="2290"/>
                        <a:pt x="116" y="3520"/>
                        <a:pt x="48" y="3571"/>
                      </a:cubicBezTo>
                      <a:cubicBezTo>
                        <a:pt x="0" y="3619"/>
                        <a:pt x="380" y="4772"/>
                        <a:pt x="393" y="4772"/>
                      </a:cubicBezTo>
                      <a:cubicBezTo>
                        <a:pt x="395" y="4772"/>
                        <a:pt x="393" y="4765"/>
                        <a:pt x="390" y="4750"/>
                      </a:cubicBezTo>
                      <a:cubicBezTo>
                        <a:pt x="338" y="4545"/>
                        <a:pt x="390" y="4238"/>
                        <a:pt x="766" y="4067"/>
                      </a:cubicBezTo>
                      <a:cubicBezTo>
                        <a:pt x="1159" y="3896"/>
                        <a:pt x="2303" y="1794"/>
                        <a:pt x="3397" y="1316"/>
                      </a:cubicBezTo>
                      <a:lnTo>
                        <a:pt x="3346" y="0"/>
                      </a:ln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2374;p44">
                  <a:extLst>
                    <a:ext uri="{FF2B5EF4-FFF2-40B4-BE49-F238E27FC236}">
                      <a16:creationId xmlns:a16="http://schemas.microsoft.com/office/drawing/2014/main" id="{38D7F9F8-BF9F-30C6-8743-87EFDEA4769F}"/>
                    </a:ext>
                  </a:extLst>
                </p:cNvPr>
                <p:cNvSpPr/>
                <p:nvPr/>
              </p:nvSpPr>
              <p:spPr>
                <a:xfrm>
                  <a:off x="1468599" y="2336640"/>
                  <a:ext cx="344687" cy="335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334" extrusionOk="0">
                      <a:moveTo>
                        <a:pt x="2290" y="1"/>
                      </a:moveTo>
                      <a:lnTo>
                        <a:pt x="2290" y="1"/>
                      </a:lnTo>
                      <a:cubicBezTo>
                        <a:pt x="2324" y="120"/>
                        <a:pt x="2376" y="240"/>
                        <a:pt x="2427" y="342"/>
                      </a:cubicBezTo>
                      <a:cubicBezTo>
                        <a:pt x="2427" y="342"/>
                        <a:pt x="1" y="2068"/>
                        <a:pt x="1009" y="4922"/>
                      </a:cubicBezTo>
                      <a:cubicBezTo>
                        <a:pt x="1553" y="6497"/>
                        <a:pt x="2720" y="6853"/>
                        <a:pt x="3662" y="6853"/>
                      </a:cubicBezTo>
                      <a:cubicBezTo>
                        <a:pt x="4436" y="6853"/>
                        <a:pt x="5058" y="6613"/>
                        <a:pt x="5058" y="6613"/>
                      </a:cubicBezTo>
                      <a:cubicBezTo>
                        <a:pt x="5058" y="6613"/>
                        <a:pt x="5088" y="8334"/>
                        <a:pt x="6709" y="8334"/>
                      </a:cubicBezTo>
                      <a:cubicBezTo>
                        <a:pt x="6828" y="8334"/>
                        <a:pt x="6955" y="8324"/>
                        <a:pt x="7091" y="8305"/>
                      </a:cubicBezTo>
                      <a:cubicBezTo>
                        <a:pt x="7604" y="8236"/>
                        <a:pt x="8100" y="7980"/>
                        <a:pt x="8561" y="7638"/>
                      </a:cubicBezTo>
                      <a:cubicBezTo>
                        <a:pt x="8527" y="7433"/>
                        <a:pt x="8458" y="7297"/>
                        <a:pt x="8458" y="7297"/>
                      </a:cubicBezTo>
                      <a:lnTo>
                        <a:pt x="8458" y="5913"/>
                      </a:lnTo>
                      <a:cubicBezTo>
                        <a:pt x="8458" y="5913"/>
                        <a:pt x="8397" y="5626"/>
                        <a:pt x="8257" y="5626"/>
                      </a:cubicBezTo>
                      <a:cubicBezTo>
                        <a:pt x="8176" y="5626"/>
                        <a:pt x="8067" y="5724"/>
                        <a:pt x="7929" y="6032"/>
                      </a:cubicBezTo>
                      <a:cubicBezTo>
                        <a:pt x="7755" y="6410"/>
                        <a:pt x="7164" y="6716"/>
                        <a:pt x="6601" y="6716"/>
                      </a:cubicBezTo>
                      <a:cubicBezTo>
                        <a:pt x="5943" y="6716"/>
                        <a:pt x="5322" y="6299"/>
                        <a:pt x="5451" y="5092"/>
                      </a:cubicBezTo>
                      <a:lnTo>
                        <a:pt x="5451" y="4785"/>
                      </a:lnTo>
                      <a:cubicBezTo>
                        <a:pt x="5451" y="4785"/>
                        <a:pt x="4909" y="5215"/>
                        <a:pt x="4072" y="5215"/>
                      </a:cubicBezTo>
                      <a:cubicBezTo>
                        <a:pt x="3563" y="5215"/>
                        <a:pt x="2945" y="5056"/>
                        <a:pt x="2273" y="4546"/>
                      </a:cubicBezTo>
                      <a:cubicBezTo>
                        <a:pt x="694" y="3346"/>
                        <a:pt x="1180" y="1768"/>
                        <a:pt x="2147" y="1768"/>
                      </a:cubicBezTo>
                      <a:cubicBezTo>
                        <a:pt x="2268" y="1768"/>
                        <a:pt x="2396" y="1793"/>
                        <a:pt x="2529" y="1846"/>
                      </a:cubicBezTo>
                      <a:cubicBezTo>
                        <a:pt x="2805" y="1952"/>
                        <a:pt x="3070" y="1993"/>
                        <a:pt x="3313" y="1993"/>
                      </a:cubicBezTo>
                      <a:cubicBezTo>
                        <a:pt x="4123" y="1993"/>
                        <a:pt x="4699" y="1538"/>
                        <a:pt x="4699" y="1538"/>
                      </a:cubicBezTo>
                      <a:lnTo>
                        <a:pt x="4699" y="1538"/>
                      </a:lnTo>
                      <a:cubicBezTo>
                        <a:pt x="4553" y="1583"/>
                        <a:pt x="4412" y="1603"/>
                        <a:pt x="4279" y="1603"/>
                      </a:cubicBezTo>
                      <a:cubicBezTo>
                        <a:pt x="3132" y="1603"/>
                        <a:pt x="2461" y="137"/>
                        <a:pt x="2461" y="137"/>
                      </a:cubicBezTo>
                      <a:cubicBezTo>
                        <a:pt x="2461" y="137"/>
                        <a:pt x="2393" y="69"/>
                        <a:pt x="229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4" name="Google Shape;2375;p44">
                  <a:extLst>
                    <a:ext uri="{FF2B5EF4-FFF2-40B4-BE49-F238E27FC236}">
                      <a16:creationId xmlns:a16="http://schemas.microsoft.com/office/drawing/2014/main" id="{08DBD8AE-9AB1-EFFD-858A-77D694AAC27F}"/>
                    </a:ext>
                  </a:extLst>
                </p:cNvPr>
                <p:cNvSpPr/>
                <p:nvPr/>
              </p:nvSpPr>
              <p:spPr>
                <a:xfrm>
                  <a:off x="1735568" y="2567800"/>
                  <a:ext cx="145853" cy="172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" h="4051" extrusionOk="0">
                      <a:moveTo>
                        <a:pt x="1727" y="1"/>
                      </a:moveTo>
                      <a:lnTo>
                        <a:pt x="1539" y="342"/>
                      </a:lnTo>
                      <a:lnTo>
                        <a:pt x="1" y="3145"/>
                      </a:lnTo>
                      <a:cubicBezTo>
                        <a:pt x="633" y="4050"/>
                        <a:pt x="1846" y="4050"/>
                        <a:pt x="1846" y="4050"/>
                      </a:cubicBezTo>
                      <a:cubicBezTo>
                        <a:pt x="2615" y="2290"/>
                        <a:pt x="3469" y="1419"/>
                        <a:pt x="3469" y="1419"/>
                      </a:cubicBezTo>
                      <a:lnTo>
                        <a:pt x="1727" y="1"/>
                      </a:lnTo>
                      <a:close/>
                    </a:path>
                  </a:pathLst>
                </a:custGeom>
                <a:solidFill>
                  <a:srgbClr val="FFD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5" name="Google Shape;2376;p44">
                  <a:extLst>
                    <a:ext uri="{FF2B5EF4-FFF2-40B4-BE49-F238E27FC236}">
                      <a16:creationId xmlns:a16="http://schemas.microsoft.com/office/drawing/2014/main" id="{472AC280-0350-3E9F-C013-A22B34D79329}"/>
                    </a:ext>
                  </a:extLst>
                </p:cNvPr>
                <p:cNvSpPr/>
                <p:nvPr/>
              </p:nvSpPr>
              <p:spPr>
                <a:xfrm>
                  <a:off x="1797432" y="2574678"/>
                  <a:ext cx="73680" cy="9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" h="2342" extrusionOk="0">
                      <a:moveTo>
                        <a:pt x="291" y="1"/>
                      </a:moveTo>
                      <a:lnTo>
                        <a:pt x="1" y="462"/>
                      </a:lnTo>
                      <a:cubicBezTo>
                        <a:pt x="1" y="462"/>
                        <a:pt x="326" y="1162"/>
                        <a:pt x="1282" y="2341"/>
                      </a:cubicBezTo>
                      <a:lnTo>
                        <a:pt x="1829" y="1692"/>
                      </a:lnTo>
                      <a:lnTo>
                        <a:pt x="291" y="1"/>
                      </a:ln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2377;p44">
                  <a:extLst>
                    <a:ext uri="{FF2B5EF4-FFF2-40B4-BE49-F238E27FC236}">
                      <a16:creationId xmlns:a16="http://schemas.microsoft.com/office/drawing/2014/main" id="{12A9DB83-A064-AF9E-942C-C023BA0C930F}"/>
                    </a:ext>
                  </a:extLst>
                </p:cNvPr>
                <p:cNvSpPr/>
                <p:nvPr/>
              </p:nvSpPr>
              <p:spPr>
                <a:xfrm>
                  <a:off x="1735547" y="2322387"/>
                  <a:ext cx="344003" cy="336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4" h="8352" extrusionOk="0">
                      <a:moveTo>
                        <a:pt x="6508" y="0"/>
                      </a:moveTo>
                      <a:cubicBezTo>
                        <a:pt x="6329" y="0"/>
                        <a:pt x="6131" y="11"/>
                        <a:pt x="5912" y="30"/>
                      </a:cubicBezTo>
                      <a:cubicBezTo>
                        <a:pt x="4340" y="184"/>
                        <a:pt x="1760" y="2473"/>
                        <a:pt x="1760" y="2473"/>
                      </a:cubicBezTo>
                      <a:lnTo>
                        <a:pt x="2187" y="5754"/>
                      </a:lnTo>
                      <a:lnTo>
                        <a:pt x="1760" y="5224"/>
                      </a:lnTo>
                      <a:cubicBezTo>
                        <a:pt x="1201" y="4666"/>
                        <a:pt x="800" y="4458"/>
                        <a:pt x="539" y="4458"/>
                      </a:cubicBezTo>
                      <a:cubicBezTo>
                        <a:pt x="1" y="4458"/>
                        <a:pt x="58" y="5339"/>
                        <a:pt x="564" y="5856"/>
                      </a:cubicBezTo>
                      <a:cubicBezTo>
                        <a:pt x="1190" y="6469"/>
                        <a:pt x="1715" y="6526"/>
                        <a:pt x="1888" y="6526"/>
                      </a:cubicBezTo>
                      <a:cubicBezTo>
                        <a:pt x="1927" y="6526"/>
                        <a:pt x="1948" y="6523"/>
                        <a:pt x="1948" y="6523"/>
                      </a:cubicBezTo>
                      <a:lnTo>
                        <a:pt x="3332" y="8043"/>
                      </a:lnTo>
                      <a:lnTo>
                        <a:pt x="4443" y="8283"/>
                      </a:lnTo>
                      <a:cubicBezTo>
                        <a:pt x="4665" y="8329"/>
                        <a:pt x="4889" y="8352"/>
                        <a:pt x="5111" y="8352"/>
                      </a:cubicBezTo>
                      <a:cubicBezTo>
                        <a:pt x="6031" y="8352"/>
                        <a:pt x="6919" y="7963"/>
                        <a:pt x="7552" y="7275"/>
                      </a:cubicBezTo>
                      <a:cubicBezTo>
                        <a:pt x="8236" y="6523"/>
                        <a:pt x="8543" y="5498"/>
                        <a:pt x="8372" y="4507"/>
                      </a:cubicBezTo>
                      <a:cubicBezTo>
                        <a:pt x="8167" y="3242"/>
                        <a:pt x="8099" y="1807"/>
                        <a:pt x="8099" y="1807"/>
                      </a:cubicBezTo>
                      <a:cubicBezTo>
                        <a:pt x="7981" y="410"/>
                        <a:pt x="7611" y="0"/>
                        <a:pt x="6508" y="0"/>
                      </a:cubicBezTo>
                      <a:close/>
                    </a:path>
                  </a:pathLst>
                </a:custGeom>
                <a:solidFill>
                  <a:srgbClr val="FFD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7" name="Google Shape;2378;p44">
                  <a:extLst>
                    <a:ext uri="{FF2B5EF4-FFF2-40B4-BE49-F238E27FC236}">
                      <a16:creationId xmlns:a16="http://schemas.microsoft.com/office/drawing/2014/main" id="{0E7D6786-3836-BC88-204E-3E5A9D9A6AC8}"/>
                    </a:ext>
                  </a:extLst>
                </p:cNvPr>
                <p:cNvSpPr/>
                <p:nvPr/>
              </p:nvSpPr>
              <p:spPr>
                <a:xfrm>
                  <a:off x="1693552" y="2288485"/>
                  <a:ext cx="394210" cy="10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1" h="2658" extrusionOk="0">
                      <a:moveTo>
                        <a:pt x="6169" y="1"/>
                      </a:moveTo>
                      <a:cubicBezTo>
                        <a:pt x="6169" y="1"/>
                        <a:pt x="1" y="957"/>
                        <a:pt x="4204" y="2205"/>
                      </a:cubicBezTo>
                      <a:cubicBezTo>
                        <a:pt x="5289" y="2527"/>
                        <a:pt x="6205" y="2657"/>
                        <a:pt x="6949" y="2657"/>
                      </a:cubicBezTo>
                      <a:cubicBezTo>
                        <a:pt x="9085" y="2657"/>
                        <a:pt x="9791" y="1578"/>
                        <a:pt x="8954" y="855"/>
                      </a:cubicBezTo>
                      <a:lnTo>
                        <a:pt x="6169" y="1"/>
                      </a:lnTo>
                      <a:close/>
                    </a:path>
                  </a:pathLst>
                </a:custGeom>
                <a:solidFill>
                  <a:srgbClr val="7626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8" name="Google Shape;2379;p44">
                  <a:extLst>
                    <a:ext uri="{FF2B5EF4-FFF2-40B4-BE49-F238E27FC236}">
                      <a16:creationId xmlns:a16="http://schemas.microsoft.com/office/drawing/2014/main" id="{E4BFD7D3-3B0B-DA2C-ED7E-C31A4985610F}"/>
                    </a:ext>
                  </a:extLst>
                </p:cNvPr>
                <p:cNvSpPr/>
                <p:nvPr/>
              </p:nvSpPr>
              <p:spPr>
                <a:xfrm>
                  <a:off x="1672253" y="2260220"/>
                  <a:ext cx="381850" cy="277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4" h="6888" extrusionOk="0">
                      <a:moveTo>
                        <a:pt x="5532" y="0"/>
                      </a:moveTo>
                      <a:cubicBezTo>
                        <a:pt x="5161" y="0"/>
                        <a:pt x="4763" y="32"/>
                        <a:pt x="4340" y="105"/>
                      </a:cubicBezTo>
                      <a:cubicBezTo>
                        <a:pt x="4340" y="105"/>
                        <a:pt x="513" y="293"/>
                        <a:pt x="0" y="6444"/>
                      </a:cubicBezTo>
                      <a:lnTo>
                        <a:pt x="1145" y="6888"/>
                      </a:lnTo>
                      <a:cubicBezTo>
                        <a:pt x="3268" y="3137"/>
                        <a:pt x="6956" y="1533"/>
                        <a:pt x="9062" y="1533"/>
                      </a:cubicBezTo>
                      <a:cubicBezTo>
                        <a:pt x="9211" y="1533"/>
                        <a:pt x="9351" y="1541"/>
                        <a:pt x="9483" y="1557"/>
                      </a:cubicBezTo>
                      <a:cubicBezTo>
                        <a:pt x="9483" y="1557"/>
                        <a:pt x="8136" y="0"/>
                        <a:pt x="5532" y="0"/>
                      </a:cubicBezTo>
                      <a:close/>
                    </a:path>
                  </a:pathLst>
                </a:custGeom>
                <a:solidFill>
                  <a:srgbClr val="45BE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2380;p44">
                  <a:extLst>
                    <a:ext uri="{FF2B5EF4-FFF2-40B4-BE49-F238E27FC236}">
                      <a16:creationId xmlns:a16="http://schemas.microsoft.com/office/drawing/2014/main" id="{AA31A29D-0177-63BD-A806-CBE233B69C8C}"/>
                    </a:ext>
                  </a:extLst>
                </p:cNvPr>
                <p:cNvSpPr/>
                <p:nvPr/>
              </p:nvSpPr>
              <p:spPr>
                <a:xfrm>
                  <a:off x="1672253" y="2494876"/>
                  <a:ext cx="45134" cy="34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856" extrusionOk="0">
                      <a:moveTo>
                        <a:pt x="69" y="1"/>
                      </a:moveTo>
                      <a:lnTo>
                        <a:pt x="0" y="616"/>
                      </a:lnTo>
                      <a:cubicBezTo>
                        <a:pt x="0" y="616"/>
                        <a:pt x="1008" y="855"/>
                        <a:pt x="1077" y="855"/>
                      </a:cubicBezTo>
                      <a:cubicBezTo>
                        <a:pt x="1079" y="855"/>
                        <a:pt x="1080" y="855"/>
                        <a:pt x="1081" y="855"/>
                      </a:cubicBezTo>
                      <a:cubicBezTo>
                        <a:pt x="1120" y="855"/>
                        <a:pt x="236" y="501"/>
                        <a:pt x="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0" name="Google Shape;2381;p44">
                  <a:extLst>
                    <a:ext uri="{FF2B5EF4-FFF2-40B4-BE49-F238E27FC236}">
                      <a16:creationId xmlns:a16="http://schemas.microsoft.com/office/drawing/2014/main" id="{5113E986-C738-1EC2-E997-865CE55CBB1A}"/>
                    </a:ext>
                  </a:extLst>
                </p:cNvPr>
                <p:cNvSpPr/>
                <p:nvPr/>
              </p:nvSpPr>
              <p:spPr>
                <a:xfrm>
                  <a:off x="1645638" y="2519598"/>
                  <a:ext cx="95422" cy="38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964" extrusionOk="0">
                      <a:moveTo>
                        <a:pt x="629" y="1"/>
                      </a:moveTo>
                      <a:cubicBezTo>
                        <a:pt x="1" y="1"/>
                        <a:pt x="399" y="963"/>
                        <a:pt x="1059" y="963"/>
                      </a:cubicBezTo>
                      <a:cubicBezTo>
                        <a:pt x="1085" y="963"/>
                        <a:pt x="1112" y="962"/>
                        <a:pt x="1140" y="958"/>
                      </a:cubicBezTo>
                      <a:cubicBezTo>
                        <a:pt x="1840" y="856"/>
                        <a:pt x="2370" y="87"/>
                        <a:pt x="661" y="2"/>
                      </a:cubicBezTo>
                      <a:cubicBezTo>
                        <a:pt x="650" y="1"/>
                        <a:pt x="640" y="1"/>
                        <a:pt x="629" y="1"/>
                      </a:cubicBezTo>
                      <a:close/>
                    </a:path>
                  </a:pathLst>
                </a:custGeom>
                <a:solidFill>
                  <a:srgbClr val="45BE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1" name="Google Shape;2382;p44">
                  <a:extLst>
                    <a:ext uri="{FF2B5EF4-FFF2-40B4-BE49-F238E27FC236}">
                      <a16:creationId xmlns:a16="http://schemas.microsoft.com/office/drawing/2014/main" id="{243A0414-D757-0154-963B-6C9B5635E250}"/>
                    </a:ext>
                  </a:extLst>
                </p:cNvPr>
                <p:cNvSpPr/>
                <p:nvPr/>
              </p:nvSpPr>
              <p:spPr>
                <a:xfrm>
                  <a:off x="1626151" y="2535139"/>
                  <a:ext cx="63574" cy="135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375" extrusionOk="0">
                      <a:moveTo>
                        <a:pt x="1389" y="0"/>
                      </a:moveTo>
                      <a:cubicBezTo>
                        <a:pt x="1331" y="0"/>
                        <a:pt x="1253" y="26"/>
                        <a:pt x="1145" y="94"/>
                      </a:cubicBezTo>
                      <a:cubicBezTo>
                        <a:pt x="667" y="385"/>
                        <a:pt x="0" y="1666"/>
                        <a:pt x="786" y="3375"/>
                      </a:cubicBezTo>
                      <a:lnTo>
                        <a:pt x="1145" y="2093"/>
                      </a:lnTo>
                      <a:lnTo>
                        <a:pt x="1538" y="282"/>
                      </a:lnTo>
                      <a:cubicBezTo>
                        <a:pt x="1538" y="282"/>
                        <a:pt x="1578" y="0"/>
                        <a:pt x="1389" y="0"/>
                      </a:cubicBezTo>
                      <a:close/>
                    </a:path>
                  </a:pathLst>
                </a:custGeom>
                <a:solidFill>
                  <a:srgbClr val="45BE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2" name="Google Shape;2383;p44">
                  <a:extLst>
                    <a:ext uri="{FF2B5EF4-FFF2-40B4-BE49-F238E27FC236}">
                      <a16:creationId xmlns:a16="http://schemas.microsoft.com/office/drawing/2014/main" id="{0889BADC-66BA-8EEC-BABC-62D19B27443C}"/>
                    </a:ext>
                  </a:extLst>
                </p:cNvPr>
                <p:cNvSpPr/>
                <p:nvPr/>
              </p:nvSpPr>
              <p:spPr>
                <a:xfrm>
                  <a:off x="2159322" y="3215836"/>
                  <a:ext cx="235979" cy="101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2515" extrusionOk="0">
                      <a:moveTo>
                        <a:pt x="3356" y="14"/>
                      </a:moveTo>
                      <a:cubicBezTo>
                        <a:pt x="3343" y="14"/>
                        <a:pt x="3329" y="15"/>
                        <a:pt x="3315" y="18"/>
                      </a:cubicBezTo>
                      <a:cubicBezTo>
                        <a:pt x="2597" y="138"/>
                        <a:pt x="1692" y="1"/>
                        <a:pt x="1145" y="872"/>
                      </a:cubicBezTo>
                      <a:lnTo>
                        <a:pt x="0" y="1436"/>
                      </a:lnTo>
                      <a:lnTo>
                        <a:pt x="1145" y="2102"/>
                      </a:lnTo>
                      <a:cubicBezTo>
                        <a:pt x="1145" y="2102"/>
                        <a:pt x="2518" y="2514"/>
                        <a:pt x="3438" y="2514"/>
                      </a:cubicBezTo>
                      <a:cubicBezTo>
                        <a:pt x="3642" y="2514"/>
                        <a:pt x="3824" y="2494"/>
                        <a:pt x="3964" y="2444"/>
                      </a:cubicBezTo>
                      <a:cubicBezTo>
                        <a:pt x="4716" y="2154"/>
                        <a:pt x="5143" y="1539"/>
                        <a:pt x="5143" y="1539"/>
                      </a:cubicBezTo>
                      <a:cubicBezTo>
                        <a:pt x="5861" y="1385"/>
                        <a:pt x="5673" y="958"/>
                        <a:pt x="5143" y="872"/>
                      </a:cubicBezTo>
                      <a:cubicBezTo>
                        <a:pt x="4972" y="838"/>
                        <a:pt x="4640" y="827"/>
                        <a:pt x="4273" y="827"/>
                      </a:cubicBezTo>
                      <a:cubicBezTo>
                        <a:pt x="3539" y="827"/>
                        <a:pt x="2666" y="872"/>
                        <a:pt x="2666" y="872"/>
                      </a:cubicBezTo>
                      <a:cubicBezTo>
                        <a:pt x="3093" y="838"/>
                        <a:pt x="3366" y="582"/>
                        <a:pt x="3537" y="343"/>
                      </a:cubicBezTo>
                      <a:cubicBezTo>
                        <a:pt x="3632" y="200"/>
                        <a:pt x="3522" y="14"/>
                        <a:pt x="3356" y="14"/>
                      </a:cubicBezTo>
                      <a:close/>
                    </a:path>
                  </a:pathLst>
                </a:custGeom>
                <a:solidFill>
                  <a:srgbClr val="FFD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3" name="Google Shape;2384;p44">
                  <a:extLst>
                    <a:ext uri="{FF2B5EF4-FFF2-40B4-BE49-F238E27FC236}">
                      <a16:creationId xmlns:a16="http://schemas.microsoft.com/office/drawing/2014/main" id="{C6D44A2A-B877-1A84-BABE-86000ED40056}"/>
                    </a:ext>
                  </a:extLst>
                </p:cNvPr>
                <p:cNvSpPr/>
                <p:nvPr/>
              </p:nvSpPr>
              <p:spPr>
                <a:xfrm>
                  <a:off x="1700840" y="3128182"/>
                  <a:ext cx="504610" cy="172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3" h="4280" extrusionOk="0">
                      <a:moveTo>
                        <a:pt x="4500" y="0"/>
                      </a:moveTo>
                      <a:cubicBezTo>
                        <a:pt x="4336" y="0"/>
                        <a:pt x="4177" y="14"/>
                        <a:pt x="4023" y="42"/>
                      </a:cubicBezTo>
                      <a:cubicBezTo>
                        <a:pt x="4023" y="42"/>
                        <a:pt x="4004" y="42"/>
                        <a:pt x="3967" y="42"/>
                      </a:cubicBezTo>
                      <a:cubicBezTo>
                        <a:pt x="3481" y="42"/>
                        <a:pt x="1" y="101"/>
                        <a:pt x="1289" y="1819"/>
                      </a:cubicBezTo>
                      <a:cubicBezTo>
                        <a:pt x="2673" y="3647"/>
                        <a:pt x="12532" y="4279"/>
                        <a:pt x="12532" y="4279"/>
                      </a:cubicBezTo>
                      <a:lnTo>
                        <a:pt x="12532" y="3049"/>
                      </a:lnTo>
                      <a:cubicBezTo>
                        <a:pt x="9996" y="2635"/>
                        <a:pt x="6804" y="0"/>
                        <a:pt x="4500" y="0"/>
                      </a:cubicBezTo>
                      <a:close/>
                    </a:path>
                  </a:pathLst>
                </a:custGeom>
                <a:solidFill>
                  <a:srgbClr val="7565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4" name="Google Shape;2385;p44">
                  <a:extLst>
                    <a:ext uri="{FF2B5EF4-FFF2-40B4-BE49-F238E27FC236}">
                      <a16:creationId xmlns:a16="http://schemas.microsoft.com/office/drawing/2014/main" id="{F1A3AF9A-0C00-1658-7FF3-69BDB84C23D0}"/>
                    </a:ext>
                  </a:extLst>
                </p:cNvPr>
                <p:cNvSpPr/>
                <p:nvPr/>
              </p:nvSpPr>
              <p:spPr>
                <a:xfrm>
                  <a:off x="1379415" y="2913134"/>
                  <a:ext cx="441438" cy="473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4" h="11763" extrusionOk="0">
                      <a:moveTo>
                        <a:pt x="9101" y="1"/>
                      </a:moveTo>
                      <a:lnTo>
                        <a:pt x="2113" y="5332"/>
                      </a:lnTo>
                      <a:cubicBezTo>
                        <a:pt x="1310" y="7006"/>
                        <a:pt x="165" y="8424"/>
                        <a:pt x="80" y="9911"/>
                      </a:cubicBezTo>
                      <a:cubicBezTo>
                        <a:pt x="1" y="11046"/>
                        <a:pt x="2612" y="11763"/>
                        <a:pt x="5317" y="11763"/>
                      </a:cubicBezTo>
                      <a:cubicBezTo>
                        <a:pt x="6114" y="11763"/>
                        <a:pt x="6919" y="11701"/>
                        <a:pt x="7666" y="11568"/>
                      </a:cubicBezTo>
                      <a:cubicBezTo>
                        <a:pt x="10964" y="11004"/>
                        <a:pt x="10759" y="11004"/>
                        <a:pt x="10725" y="7485"/>
                      </a:cubicBezTo>
                      <a:cubicBezTo>
                        <a:pt x="10708" y="3948"/>
                        <a:pt x="9101" y="1"/>
                        <a:pt x="9101" y="1"/>
                      </a:cubicBezTo>
                      <a:close/>
                    </a:path>
                  </a:pathLst>
                </a:custGeom>
                <a:solidFill>
                  <a:srgbClr val="7565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5" name="Google Shape;2386;p44">
                  <a:extLst>
                    <a:ext uri="{FF2B5EF4-FFF2-40B4-BE49-F238E27FC236}">
                      <a16:creationId xmlns:a16="http://schemas.microsoft.com/office/drawing/2014/main" id="{6500B8C9-D27A-7DDC-364B-2CED1066765E}"/>
                    </a:ext>
                  </a:extLst>
                </p:cNvPr>
                <p:cNvSpPr/>
                <p:nvPr/>
              </p:nvSpPr>
              <p:spPr>
                <a:xfrm>
                  <a:off x="1610327" y="2877420"/>
                  <a:ext cx="202963" cy="400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1" h="9945" extrusionOk="0">
                      <a:moveTo>
                        <a:pt x="1641" y="0"/>
                      </a:moveTo>
                      <a:cubicBezTo>
                        <a:pt x="1615" y="0"/>
                        <a:pt x="1592" y="5"/>
                        <a:pt x="1572" y="17"/>
                      </a:cubicBezTo>
                      <a:cubicBezTo>
                        <a:pt x="1248" y="204"/>
                        <a:pt x="0" y="3827"/>
                        <a:pt x="0" y="3827"/>
                      </a:cubicBezTo>
                      <a:cubicBezTo>
                        <a:pt x="1549" y="8945"/>
                        <a:pt x="3462" y="9945"/>
                        <a:pt x="4701" y="9945"/>
                      </a:cubicBezTo>
                      <a:cubicBezTo>
                        <a:pt x="4802" y="9945"/>
                        <a:pt x="4898" y="9938"/>
                        <a:pt x="4990" y="9927"/>
                      </a:cubicBezTo>
                      <a:lnTo>
                        <a:pt x="5041" y="7688"/>
                      </a:lnTo>
                      <a:cubicBezTo>
                        <a:pt x="5041" y="7688"/>
                        <a:pt x="3930" y="1794"/>
                        <a:pt x="3606" y="1554"/>
                      </a:cubicBezTo>
                      <a:cubicBezTo>
                        <a:pt x="3316" y="1329"/>
                        <a:pt x="2059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6" name="Google Shape;2387;p44">
                  <a:extLst>
                    <a:ext uri="{FF2B5EF4-FFF2-40B4-BE49-F238E27FC236}">
                      <a16:creationId xmlns:a16="http://schemas.microsoft.com/office/drawing/2014/main" id="{E6662CBB-702A-78DF-99CC-E9DD0EFE5741}"/>
                    </a:ext>
                  </a:extLst>
                </p:cNvPr>
                <p:cNvSpPr/>
                <p:nvPr/>
              </p:nvSpPr>
              <p:spPr>
                <a:xfrm>
                  <a:off x="1424591" y="3019068"/>
                  <a:ext cx="274308" cy="182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3" h="4530" extrusionOk="0">
                      <a:moveTo>
                        <a:pt x="4200" y="1"/>
                      </a:moveTo>
                      <a:cubicBezTo>
                        <a:pt x="4139" y="1"/>
                        <a:pt x="4088" y="6"/>
                        <a:pt x="4050" y="18"/>
                      </a:cubicBezTo>
                      <a:cubicBezTo>
                        <a:pt x="3640" y="155"/>
                        <a:pt x="854" y="2855"/>
                        <a:pt x="718" y="2940"/>
                      </a:cubicBezTo>
                      <a:cubicBezTo>
                        <a:pt x="581" y="3025"/>
                        <a:pt x="0" y="4307"/>
                        <a:pt x="0" y="4307"/>
                      </a:cubicBezTo>
                      <a:lnTo>
                        <a:pt x="0" y="4529"/>
                      </a:lnTo>
                      <a:cubicBezTo>
                        <a:pt x="2156" y="4382"/>
                        <a:pt x="3968" y="2690"/>
                        <a:pt x="5303" y="2690"/>
                      </a:cubicBezTo>
                      <a:cubicBezTo>
                        <a:pt x="5365" y="2690"/>
                        <a:pt x="5425" y="2693"/>
                        <a:pt x="5485" y="2701"/>
                      </a:cubicBezTo>
                      <a:cubicBezTo>
                        <a:pt x="5538" y="2708"/>
                        <a:pt x="5588" y="2712"/>
                        <a:pt x="5636" y="2712"/>
                      </a:cubicBezTo>
                      <a:cubicBezTo>
                        <a:pt x="6812" y="2712"/>
                        <a:pt x="6544" y="582"/>
                        <a:pt x="6544" y="582"/>
                      </a:cubicBezTo>
                      <a:cubicBezTo>
                        <a:pt x="6544" y="582"/>
                        <a:pt x="4828" y="1"/>
                        <a:pt x="420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7" name="Google Shape;2388;p44">
                  <a:extLst>
                    <a:ext uri="{FF2B5EF4-FFF2-40B4-BE49-F238E27FC236}">
                      <a16:creationId xmlns:a16="http://schemas.microsoft.com/office/drawing/2014/main" id="{9EB4DA11-EE9D-EFA8-ED24-619FA0EC46BE}"/>
                    </a:ext>
                  </a:extLst>
                </p:cNvPr>
                <p:cNvSpPr/>
                <p:nvPr/>
              </p:nvSpPr>
              <p:spPr>
                <a:xfrm>
                  <a:off x="1602757" y="2707427"/>
                  <a:ext cx="282079" cy="518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6" h="12879" extrusionOk="0">
                      <a:moveTo>
                        <a:pt x="2997" y="0"/>
                      </a:moveTo>
                      <a:cubicBezTo>
                        <a:pt x="1879" y="0"/>
                        <a:pt x="353" y="1723"/>
                        <a:pt x="188" y="3435"/>
                      </a:cubicBezTo>
                      <a:cubicBezTo>
                        <a:pt x="1" y="5588"/>
                        <a:pt x="1726" y="10304"/>
                        <a:pt x="3725" y="12269"/>
                      </a:cubicBezTo>
                      <a:cubicBezTo>
                        <a:pt x="4172" y="12708"/>
                        <a:pt x="4578" y="12878"/>
                        <a:pt x="4940" y="12878"/>
                      </a:cubicBezTo>
                      <a:cubicBezTo>
                        <a:pt x="6199" y="12878"/>
                        <a:pt x="6920" y="10817"/>
                        <a:pt x="6920" y="10817"/>
                      </a:cubicBezTo>
                      <a:cubicBezTo>
                        <a:pt x="7006" y="8578"/>
                        <a:pt x="4716" y="1522"/>
                        <a:pt x="3725" y="343"/>
                      </a:cubicBezTo>
                      <a:cubicBezTo>
                        <a:pt x="3525" y="106"/>
                        <a:pt x="3274" y="0"/>
                        <a:pt x="2997" y="0"/>
                      </a:cubicBezTo>
                      <a:close/>
                    </a:path>
                  </a:pathLst>
                </a:custGeom>
                <a:solidFill>
                  <a:srgbClr val="7565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2389;p44">
                  <a:extLst>
                    <a:ext uri="{FF2B5EF4-FFF2-40B4-BE49-F238E27FC236}">
                      <a16:creationId xmlns:a16="http://schemas.microsoft.com/office/drawing/2014/main" id="{90174F2D-D4B9-5D58-B270-48C1A9377AEE}"/>
                    </a:ext>
                  </a:extLst>
                </p:cNvPr>
                <p:cNvSpPr/>
                <p:nvPr/>
              </p:nvSpPr>
              <p:spPr>
                <a:xfrm>
                  <a:off x="1372973" y="2693214"/>
                  <a:ext cx="474051" cy="493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4" h="12266" extrusionOk="0">
                      <a:moveTo>
                        <a:pt x="8312" y="1"/>
                      </a:moveTo>
                      <a:cubicBezTo>
                        <a:pt x="5977" y="1"/>
                        <a:pt x="3063" y="6459"/>
                        <a:pt x="2273" y="8812"/>
                      </a:cubicBezTo>
                      <a:cubicBezTo>
                        <a:pt x="1470" y="11255"/>
                        <a:pt x="1" y="12075"/>
                        <a:pt x="565" y="12229"/>
                      </a:cubicBezTo>
                      <a:cubicBezTo>
                        <a:pt x="661" y="12252"/>
                        <a:pt x="774" y="12265"/>
                        <a:pt x="907" y="12265"/>
                      </a:cubicBezTo>
                      <a:cubicBezTo>
                        <a:pt x="1577" y="12265"/>
                        <a:pt x="2766" y="11917"/>
                        <a:pt x="4990" y="10606"/>
                      </a:cubicBezTo>
                      <a:cubicBezTo>
                        <a:pt x="7300" y="9252"/>
                        <a:pt x="9383" y="5654"/>
                        <a:pt x="11019" y="5654"/>
                      </a:cubicBezTo>
                      <a:cubicBezTo>
                        <a:pt x="11282" y="5654"/>
                        <a:pt x="11534" y="5748"/>
                        <a:pt x="11773" y="5958"/>
                      </a:cubicBezTo>
                      <a:cubicBezTo>
                        <a:pt x="11773" y="5958"/>
                        <a:pt x="10953" y="542"/>
                        <a:pt x="8578" y="30"/>
                      </a:cubicBezTo>
                      <a:cubicBezTo>
                        <a:pt x="8490" y="10"/>
                        <a:pt x="8402" y="1"/>
                        <a:pt x="8312" y="1"/>
                      </a:cubicBezTo>
                      <a:close/>
                    </a:path>
                  </a:pathLst>
                </a:custGeom>
                <a:solidFill>
                  <a:srgbClr val="45BE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9" name="Google Shape;2390;p44">
                  <a:extLst>
                    <a:ext uri="{FF2B5EF4-FFF2-40B4-BE49-F238E27FC236}">
                      <a16:creationId xmlns:a16="http://schemas.microsoft.com/office/drawing/2014/main" id="{78605361-DEAE-5A36-9AED-6BC42028A084}"/>
                    </a:ext>
                  </a:extLst>
                </p:cNvPr>
                <p:cNvSpPr/>
                <p:nvPr/>
              </p:nvSpPr>
              <p:spPr>
                <a:xfrm>
                  <a:off x="2021741" y="2439111"/>
                  <a:ext cx="17232" cy="33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" h="840" extrusionOk="0">
                      <a:moveTo>
                        <a:pt x="166" y="0"/>
                      </a:moveTo>
                      <a:cubicBezTo>
                        <a:pt x="162" y="0"/>
                        <a:pt x="158" y="1"/>
                        <a:pt x="154" y="2"/>
                      </a:cubicBezTo>
                      <a:cubicBezTo>
                        <a:pt x="51" y="19"/>
                        <a:pt x="0" y="224"/>
                        <a:pt x="34" y="446"/>
                      </a:cubicBezTo>
                      <a:cubicBezTo>
                        <a:pt x="67" y="674"/>
                        <a:pt x="177" y="840"/>
                        <a:pt x="276" y="840"/>
                      </a:cubicBezTo>
                      <a:cubicBezTo>
                        <a:pt x="281" y="840"/>
                        <a:pt x="286" y="840"/>
                        <a:pt x="290" y="839"/>
                      </a:cubicBezTo>
                      <a:cubicBezTo>
                        <a:pt x="376" y="839"/>
                        <a:pt x="427" y="634"/>
                        <a:pt x="393" y="395"/>
                      </a:cubicBezTo>
                      <a:cubicBezTo>
                        <a:pt x="360" y="166"/>
                        <a:pt x="250" y="0"/>
                        <a:pt x="166" y="0"/>
                      </a:cubicBezTo>
                      <a:close/>
                    </a:path>
                  </a:pathLst>
                </a:custGeom>
                <a:solidFill>
                  <a:srgbClr val="211A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0" name="Google Shape;2391;p44">
                  <a:extLst>
                    <a:ext uri="{FF2B5EF4-FFF2-40B4-BE49-F238E27FC236}">
                      <a16:creationId xmlns:a16="http://schemas.microsoft.com/office/drawing/2014/main" id="{32FB145C-C043-6BE3-695E-6EC940BDFC40}"/>
                    </a:ext>
                  </a:extLst>
                </p:cNvPr>
                <p:cNvSpPr/>
                <p:nvPr/>
              </p:nvSpPr>
              <p:spPr>
                <a:xfrm>
                  <a:off x="1928903" y="2452106"/>
                  <a:ext cx="17917" cy="34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857" extrusionOk="0">
                      <a:moveTo>
                        <a:pt x="165" y="0"/>
                      </a:moveTo>
                      <a:cubicBezTo>
                        <a:pt x="161" y="0"/>
                        <a:pt x="158" y="1"/>
                        <a:pt x="154" y="1"/>
                      </a:cubicBezTo>
                      <a:cubicBezTo>
                        <a:pt x="51" y="18"/>
                        <a:pt x="0" y="223"/>
                        <a:pt x="34" y="463"/>
                      </a:cubicBezTo>
                      <a:cubicBezTo>
                        <a:pt x="67" y="691"/>
                        <a:pt x="177" y="857"/>
                        <a:pt x="276" y="857"/>
                      </a:cubicBezTo>
                      <a:cubicBezTo>
                        <a:pt x="281" y="857"/>
                        <a:pt x="286" y="856"/>
                        <a:pt x="291" y="856"/>
                      </a:cubicBezTo>
                      <a:cubicBezTo>
                        <a:pt x="393" y="838"/>
                        <a:pt x="444" y="633"/>
                        <a:pt x="393" y="394"/>
                      </a:cubicBezTo>
                      <a:cubicBezTo>
                        <a:pt x="360" y="182"/>
                        <a:pt x="249" y="0"/>
                        <a:pt x="165" y="0"/>
                      </a:cubicBezTo>
                      <a:close/>
                    </a:path>
                  </a:pathLst>
                </a:custGeom>
                <a:solidFill>
                  <a:srgbClr val="211A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2392;p44">
                  <a:extLst>
                    <a:ext uri="{FF2B5EF4-FFF2-40B4-BE49-F238E27FC236}">
                      <a16:creationId xmlns:a16="http://schemas.microsoft.com/office/drawing/2014/main" id="{AAB35140-DDC6-C546-20E5-B6AA3EC02DE9}"/>
                    </a:ext>
                  </a:extLst>
                </p:cNvPr>
                <p:cNvSpPr/>
                <p:nvPr/>
              </p:nvSpPr>
              <p:spPr>
                <a:xfrm>
                  <a:off x="1935053" y="2563739"/>
                  <a:ext cx="79841" cy="33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3" h="840" extrusionOk="0">
                      <a:moveTo>
                        <a:pt x="1982" y="1"/>
                      </a:moveTo>
                      <a:lnTo>
                        <a:pt x="0" y="35"/>
                      </a:lnTo>
                      <a:cubicBezTo>
                        <a:pt x="0" y="35"/>
                        <a:pt x="82" y="839"/>
                        <a:pt x="954" y="839"/>
                      </a:cubicBezTo>
                      <a:cubicBezTo>
                        <a:pt x="972" y="839"/>
                        <a:pt x="990" y="839"/>
                        <a:pt x="1008" y="838"/>
                      </a:cubicBezTo>
                      <a:cubicBezTo>
                        <a:pt x="1914" y="804"/>
                        <a:pt x="1982" y="1"/>
                        <a:pt x="1982" y="1"/>
                      </a:cubicBezTo>
                      <a:close/>
                    </a:path>
                  </a:pathLst>
                </a:custGeom>
                <a:solidFill>
                  <a:srgbClr val="F8C6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2393;p44">
                  <a:extLst>
                    <a:ext uri="{FF2B5EF4-FFF2-40B4-BE49-F238E27FC236}">
                      <a16:creationId xmlns:a16="http://schemas.microsoft.com/office/drawing/2014/main" id="{83BEF806-CC8C-CCF2-F4D6-7C53B6464375}"/>
                    </a:ext>
                  </a:extLst>
                </p:cNvPr>
                <p:cNvSpPr/>
                <p:nvPr/>
              </p:nvSpPr>
              <p:spPr>
                <a:xfrm>
                  <a:off x="1284232" y="4109487"/>
                  <a:ext cx="474010" cy="387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3" h="9621" extrusionOk="0">
                      <a:moveTo>
                        <a:pt x="6972" y="1"/>
                      </a:moveTo>
                      <a:lnTo>
                        <a:pt x="5468" y="8988"/>
                      </a:lnTo>
                      <a:lnTo>
                        <a:pt x="838" y="9159"/>
                      </a:lnTo>
                      <a:lnTo>
                        <a:pt x="838" y="4119"/>
                      </a:lnTo>
                      <a:cubicBezTo>
                        <a:pt x="838" y="4119"/>
                        <a:pt x="1" y="6972"/>
                        <a:pt x="154" y="9484"/>
                      </a:cubicBezTo>
                      <a:lnTo>
                        <a:pt x="11773" y="9620"/>
                      </a:lnTo>
                      <a:lnTo>
                        <a:pt x="11465" y="3692"/>
                      </a:lnTo>
                      <a:lnTo>
                        <a:pt x="10987" y="9159"/>
                      </a:lnTo>
                      <a:lnTo>
                        <a:pt x="6784" y="8988"/>
                      </a:lnTo>
                      <a:lnTo>
                        <a:pt x="6972" y="1"/>
                      </a:ln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2394;p44">
                  <a:extLst>
                    <a:ext uri="{FF2B5EF4-FFF2-40B4-BE49-F238E27FC236}">
                      <a16:creationId xmlns:a16="http://schemas.microsoft.com/office/drawing/2014/main" id="{77C3BF4E-A4DA-DB63-DEE7-020534753F9C}"/>
                    </a:ext>
                  </a:extLst>
                </p:cNvPr>
                <p:cNvSpPr/>
                <p:nvPr/>
              </p:nvSpPr>
              <p:spPr>
                <a:xfrm>
                  <a:off x="1663998" y="2545769"/>
                  <a:ext cx="20655" cy="57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1420" extrusionOk="0">
                      <a:moveTo>
                        <a:pt x="0" y="1"/>
                      </a:moveTo>
                      <a:lnTo>
                        <a:pt x="291" y="1419"/>
                      </a:lnTo>
                      <a:lnTo>
                        <a:pt x="513" y="291"/>
                      </a:lnTo>
                      <a:cubicBezTo>
                        <a:pt x="393" y="274"/>
                        <a:pt x="171" y="189"/>
                        <a:pt x="34" y="52"/>
                      </a:cubicBezTo>
                      <a:cubicBezTo>
                        <a:pt x="34" y="35"/>
                        <a:pt x="17" y="18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2395;p44">
                  <a:extLst>
                    <a:ext uri="{FF2B5EF4-FFF2-40B4-BE49-F238E27FC236}">
                      <a16:creationId xmlns:a16="http://schemas.microsoft.com/office/drawing/2014/main" id="{2130B174-985E-1827-96AD-7BFEC989BC92}"/>
                    </a:ext>
                  </a:extLst>
                </p:cNvPr>
                <p:cNvSpPr/>
                <p:nvPr/>
              </p:nvSpPr>
              <p:spPr>
                <a:xfrm flipH="1">
                  <a:off x="1978184" y="2452108"/>
                  <a:ext cx="31790" cy="85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5711" extrusionOk="0">
                      <a:moveTo>
                        <a:pt x="1764" y="0"/>
                      </a:moveTo>
                      <a:cubicBezTo>
                        <a:pt x="1511" y="0"/>
                        <a:pt x="1390" y="1821"/>
                        <a:pt x="1118" y="2886"/>
                      </a:cubicBezTo>
                      <a:cubicBezTo>
                        <a:pt x="791" y="4167"/>
                        <a:pt x="0" y="4685"/>
                        <a:pt x="273" y="5121"/>
                      </a:cubicBezTo>
                      <a:cubicBezTo>
                        <a:pt x="476" y="5446"/>
                        <a:pt x="1697" y="5711"/>
                        <a:pt x="2019" y="5711"/>
                      </a:cubicBezTo>
                      <a:cubicBezTo>
                        <a:pt x="2129" y="5711"/>
                        <a:pt x="2135" y="5680"/>
                        <a:pt x="1962" y="5611"/>
                      </a:cubicBezTo>
                      <a:cubicBezTo>
                        <a:pt x="1254" y="5311"/>
                        <a:pt x="409" y="4603"/>
                        <a:pt x="1118" y="4058"/>
                      </a:cubicBezTo>
                      <a:cubicBezTo>
                        <a:pt x="1826" y="3486"/>
                        <a:pt x="1935" y="243"/>
                        <a:pt x="1935" y="243"/>
                      </a:cubicBezTo>
                      <a:cubicBezTo>
                        <a:pt x="1871" y="74"/>
                        <a:pt x="1815" y="0"/>
                        <a:pt x="1764" y="0"/>
                      </a:cubicBezTo>
                      <a:close/>
                    </a:path>
                  </a:pathLst>
                </a:custGeom>
                <a:solidFill>
                  <a:srgbClr val="F8C6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" name="Google Shape;2396;p44">
                <a:extLst>
                  <a:ext uri="{FF2B5EF4-FFF2-40B4-BE49-F238E27FC236}">
                    <a16:creationId xmlns:a16="http://schemas.microsoft.com/office/drawing/2014/main" id="{B0C78A11-AD61-2F5C-62DA-9DD5BAE8B365}"/>
                  </a:ext>
                </a:extLst>
              </p:cNvPr>
              <p:cNvGrpSpPr/>
              <p:nvPr/>
            </p:nvGrpSpPr>
            <p:grpSpPr>
              <a:xfrm>
                <a:off x="2188191" y="1989849"/>
                <a:ext cx="1098709" cy="2575098"/>
                <a:chOff x="2188191" y="1989849"/>
                <a:chExt cx="1098709" cy="2575098"/>
              </a:xfrm>
            </p:grpSpPr>
            <p:sp>
              <p:nvSpPr>
                <p:cNvPr id="44" name="Google Shape;2397;p44">
                  <a:extLst>
                    <a:ext uri="{FF2B5EF4-FFF2-40B4-BE49-F238E27FC236}">
                      <a16:creationId xmlns:a16="http://schemas.microsoft.com/office/drawing/2014/main" id="{B10EA85D-7511-2132-5AD5-A46703D763F4}"/>
                    </a:ext>
                  </a:extLst>
                </p:cNvPr>
                <p:cNvSpPr/>
                <p:nvPr/>
              </p:nvSpPr>
              <p:spPr>
                <a:xfrm>
                  <a:off x="2787394" y="3099434"/>
                  <a:ext cx="371542" cy="837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" h="20813" extrusionOk="0">
                      <a:moveTo>
                        <a:pt x="2180" y="1"/>
                      </a:moveTo>
                      <a:cubicBezTo>
                        <a:pt x="1965" y="1"/>
                        <a:pt x="1782" y="28"/>
                        <a:pt x="1641" y="90"/>
                      </a:cubicBezTo>
                      <a:cubicBezTo>
                        <a:pt x="394" y="619"/>
                        <a:pt x="1" y="5250"/>
                        <a:pt x="650" y="9180"/>
                      </a:cubicBezTo>
                      <a:cubicBezTo>
                        <a:pt x="1095" y="11862"/>
                        <a:pt x="3418" y="16510"/>
                        <a:pt x="4871" y="19192"/>
                      </a:cubicBezTo>
                      <a:cubicBezTo>
                        <a:pt x="5386" y="20170"/>
                        <a:pt x="6129" y="20813"/>
                        <a:pt x="7030" y="20813"/>
                      </a:cubicBezTo>
                      <a:cubicBezTo>
                        <a:pt x="7262" y="20813"/>
                        <a:pt x="7505" y="20770"/>
                        <a:pt x="7758" y="20679"/>
                      </a:cubicBezTo>
                      <a:cubicBezTo>
                        <a:pt x="9005" y="20234"/>
                        <a:pt x="9142" y="19653"/>
                        <a:pt x="9159" y="18252"/>
                      </a:cubicBezTo>
                      <a:cubicBezTo>
                        <a:pt x="9228" y="12819"/>
                        <a:pt x="8407" y="3473"/>
                        <a:pt x="7519" y="1696"/>
                      </a:cubicBezTo>
                      <a:cubicBezTo>
                        <a:pt x="7519" y="1696"/>
                        <a:pt x="3873" y="1"/>
                        <a:pt x="2180" y="1"/>
                      </a:cubicBezTo>
                      <a:close/>
                    </a:path>
                  </a:pathLst>
                </a:custGeom>
                <a:solidFill>
                  <a:srgbClr val="211A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2398;p44">
                  <a:extLst>
                    <a:ext uri="{FF2B5EF4-FFF2-40B4-BE49-F238E27FC236}">
                      <a16:creationId xmlns:a16="http://schemas.microsoft.com/office/drawing/2014/main" id="{B14908AA-DDD0-A544-6F3F-B3E75682C804}"/>
                    </a:ext>
                  </a:extLst>
                </p:cNvPr>
                <p:cNvSpPr/>
                <p:nvPr/>
              </p:nvSpPr>
              <p:spPr>
                <a:xfrm>
                  <a:off x="2998617" y="3822810"/>
                  <a:ext cx="266256" cy="632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3" h="15716" extrusionOk="0">
                      <a:moveTo>
                        <a:pt x="2364" y="0"/>
                      </a:moveTo>
                      <a:cubicBezTo>
                        <a:pt x="2193" y="0"/>
                        <a:pt x="2019" y="21"/>
                        <a:pt x="1846" y="64"/>
                      </a:cubicBezTo>
                      <a:cubicBezTo>
                        <a:pt x="667" y="355"/>
                        <a:pt x="0" y="1636"/>
                        <a:pt x="445" y="2781"/>
                      </a:cubicBezTo>
                      <a:cubicBezTo>
                        <a:pt x="1709" y="6113"/>
                        <a:pt x="4050" y="12503"/>
                        <a:pt x="4733" y="15715"/>
                      </a:cubicBezTo>
                      <a:lnTo>
                        <a:pt x="6613" y="15715"/>
                      </a:lnTo>
                      <a:cubicBezTo>
                        <a:pt x="6613" y="15715"/>
                        <a:pt x="5724" y="10726"/>
                        <a:pt x="5434" y="6899"/>
                      </a:cubicBezTo>
                      <a:cubicBezTo>
                        <a:pt x="5212" y="4165"/>
                        <a:pt x="4819" y="2473"/>
                        <a:pt x="4204" y="1158"/>
                      </a:cubicBezTo>
                      <a:cubicBezTo>
                        <a:pt x="3868" y="430"/>
                        <a:pt x="3142" y="0"/>
                        <a:pt x="2364" y="0"/>
                      </a:cubicBezTo>
                      <a:close/>
                    </a:path>
                  </a:pathLst>
                </a:custGeom>
                <a:solidFill>
                  <a:srgbClr val="211A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399;p44">
                  <a:extLst>
                    <a:ext uri="{FF2B5EF4-FFF2-40B4-BE49-F238E27FC236}">
                      <a16:creationId xmlns:a16="http://schemas.microsoft.com/office/drawing/2014/main" id="{92091C43-2E23-06B9-332D-5091B01F7ED5}"/>
                    </a:ext>
                  </a:extLst>
                </p:cNvPr>
                <p:cNvSpPr/>
                <p:nvPr/>
              </p:nvSpPr>
              <p:spPr>
                <a:xfrm>
                  <a:off x="2556281" y="3000506"/>
                  <a:ext cx="403833" cy="945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23496" extrusionOk="0">
                      <a:moveTo>
                        <a:pt x="4072" y="1"/>
                      </a:moveTo>
                      <a:cubicBezTo>
                        <a:pt x="2730" y="1"/>
                        <a:pt x="2064" y="5958"/>
                        <a:pt x="991" y="9774"/>
                      </a:cubicBezTo>
                      <a:cubicBezTo>
                        <a:pt x="256" y="12388"/>
                        <a:pt x="0" y="17856"/>
                        <a:pt x="171" y="20897"/>
                      </a:cubicBezTo>
                      <a:cubicBezTo>
                        <a:pt x="239" y="22281"/>
                        <a:pt x="837" y="23358"/>
                        <a:pt x="2153" y="23477"/>
                      </a:cubicBezTo>
                      <a:cubicBezTo>
                        <a:pt x="2286" y="23489"/>
                        <a:pt x="2409" y="23496"/>
                        <a:pt x="2523" y="23496"/>
                      </a:cubicBezTo>
                      <a:cubicBezTo>
                        <a:pt x="3543" y="23496"/>
                        <a:pt x="3889" y="23006"/>
                        <a:pt x="4442" y="21854"/>
                      </a:cubicBezTo>
                      <a:cubicBezTo>
                        <a:pt x="6817" y="16985"/>
                        <a:pt x="10030" y="8168"/>
                        <a:pt x="9978" y="6186"/>
                      </a:cubicBezTo>
                      <a:cubicBezTo>
                        <a:pt x="9978" y="6186"/>
                        <a:pt x="5451" y="35"/>
                        <a:pt x="4084" y="1"/>
                      </a:cubicBezTo>
                      <a:cubicBezTo>
                        <a:pt x="4080" y="1"/>
                        <a:pt x="4076" y="1"/>
                        <a:pt x="4072" y="1"/>
                      </a:cubicBezTo>
                      <a:close/>
                    </a:path>
                  </a:pathLst>
                </a:custGeom>
                <a:solidFill>
                  <a:srgbClr val="211A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400;p44">
                  <a:extLst>
                    <a:ext uri="{FF2B5EF4-FFF2-40B4-BE49-F238E27FC236}">
                      <a16:creationId xmlns:a16="http://schemas.microsoft.com/office/drawing/2014/main" id="{096E1FD4-20C4-2D6F-86A3-11C2F8CE635E}"/>
                    </a:ext>
                  </a:extLst>
                </p:cNvPr>
                <p:cNvSpPr/>
                <p:nvPr/>
              </p:nvSpPr>
              <p:spPr>
                <a:xfrm>
                  <a:off x="2349890" y="4550856"/>
                  <a:ext cx="245601" cy="14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0" h="350" extrusionOk="0">
                      <a:moveTo>
                        <a:pt x="4358" y="1"/>
                      </a:moveTo>
                      <a:cubicBezTo>
                        <a:pt x="2667" y="1"/>
                        <a:pt x="222" y="77"/>
                        <a:pt x="222" y="77"/>
                      </a:cubicBezTo>
                      <a:cubicBezTo>
                        <a:pt x="0" y="196"/>
                        <a:pt x="120" y="350"/>
                        <a:pt x="120" y="350"/>
                      </a:cubicBezTo>
                      <a:lnTo>
                        <a:pt x="6014" y="350"/>
                      </a:lnTo>
                      <a:cubicBezTo>
                        <a:pt x="6014" y="350"/>
                        <a:pt x="6100" y="196"/>
                        <a:pt x="5929" y="77"/>
                      </a:cubicBezTo>
                      <a:cubicBezTo>
                        <a:pt x="5861" y="20"/>
                        <a:pt x="5204" y="1"/>
                        <a:pt x="4358" y="1"/>
                      </a:cubicBezTo>
                      <a:close/>
                    </a:path>
                  </a:pathLst>
                </a:custGeom>
                <a:solidFill>
                  <a:srgbClr val="F46B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401;p44">
                  <a:extLst>
                    <a:ext uri="{FF2B5EF4-FFF2-40B4-BE49-F238E27FC236}">
                      <a16:creationId xmlns:a16="http://schemas.microsoft.com/office/drawing/2014/main" id="{2C0059AB-EBF6-8C28-DDFD-DB84F99B7848}"/>
                    </a:ext>
                  </a:extLst>
                </p:cNvPr>
                <p:cNvSpPr/>
                <p:nvPr/>
              </p:nvSpPr>
              <p:spPr>
                <a:xfrm>
                  <a:off x="2503294" y="4437675"/>
                  <a:ext cx="33740" cy="20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513" extrusionOk="0">
                      <a:moveTo>
                        <a:pt x="274" y="0"/>
                      </a:moveTo>
                      <a:cubicBezTo>
                        <a:pt x="154" y="120"/>
                        <a:pt x="0" y="410"/>
                        <a:pt x="0" y="410"/>
                      </a:cubicBezTo>
                      <a:lnTo>
                        <a:pt x="342" y="513"/>
                      </a:lnTo>
                      <a:cubicBezTo>
                        <a:pt x="342" y="513"/>
                        <a:pt x="838" y="188"/>
                        <a:pt x="735" y="103"/>
                      </a:cubicBezTo>
                      <a:cubicBezTo>
                        <a:pt x="633" y="17"/>
                        <a:pt x="274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F2F4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402;p44">
                  <a:extLst>
                    <a:ext uri="{FF2B5EF4-FFF2-40B4-BE49-F238E27FC236}">
                      <a16:creationId xmlns:a16="http://schemas.microsoft.com/office/drawing/2014/main" id="{D739AFDA-0357-258B-104B-6D72BBC1818F}"/>
                    </a:ext>
                  </a:extLst>
                </p:cNvPr>
                <p:cNvSpPr/>
                <p:nvPr/>
              </p:nvSpPr>
              <p:spPr>
                <a:xfrm>
                  <a:off x="2444831" y="4437675"/>
                  <a:ext cx="145871" cy="86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3" h="2146" extrusionOk="0">
                      <a:moveTo>
                        <a:pt x="2221" y="0"/>
                      </a:moveTo>
                      <a:cubicBezTo>
                        <a:pt x="1914" y="171"/>
                        <a:pt x="1709" y="427"/>
                        <a:pt x="1709" y="427"/>
                      </a:cubicBezTo>
                      <a:lnTo>
                        <a:pt x="1504" y="290"/>
                      </a:lnTo>
                      <a:lnTo>
                        <a:pt x="120" y="1196"/>
                      </a:lnTo>
                      <a:lnTo>
                        <a:pt x="0" y="1281"/>
                      </a:lnTo>
                      <a:cubicBezTo>
                        <a:pt x="17" y="1281"/>
                        <a:pt x="17" y="1299"/>
                        <a:pt x="17" y="1299"/>
                      </a:cubicBezTo>
                      <a:cubicBezTo>
                        <a:pt x="120" y="1469"/>
                        <a:pt x="376" y="1692"/>
                        <a:pt x="598" y="1862"/>
                      </a:cubicBezTo>
                      <a:lnTo>
                        <a:pt x="615" y="1879"/>
                      </a:lnTo>
                      <a:cubicBezTo>
                        <a:pt x="649" y="1914"/>
                        <a:pt x="683" y="1948"/>
                        <a:pt x="718" y="1965"/>
                      </a:cubicBezTo>
                      <a:cubicBezTo>
                        <a:pt x="869" y="2089"/>
                        <a:pt x="1053" y="2146"/>
                        <a:pt x="1244" y="2146"/>
                      </a:cubicBezTo>
                      <a:cubicBezTo>
                        <a:pt x="1290" y="2146"/>
                        <a:pt x="1337" y="2142"/>
                        <a:pt x="1384" y="2136"/>
                      </a:cubicBezTo>
                      <a:lnTo>
                        <a:pt x="3503" y="1760"/>
                      </a:lnTo>
                      <a:cubicBezTo>
                        <a:pt x="3605" y="1606"/>
                        <a:pt x="3622" y="1076"/>
                        <a:pt x="3503" y="222"/>
                      </a:cubicBezTo>
                      <a:cubicBezTo>
                        <a:pt x="3246" y="68"/>
                        <a:pt x="2221" y="0"/>
                        <a:pt x="2221" y="0"/>
                      </a:cubicBezTo>
                      <a:close/>
                    </a:path>
                  </a:pathLst>
                </a:custGeom>
                <a:solidFill>
                  <a:srgbClr val="F46B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403;p44">
                  <a:extLst>
                    <a:ext uri="{FF2B5EF4-FFF2-40B4-BE49-F238E27FC236}">
                      <a16:creationId xmlns:a16="http://schemas.microsoft.com/office/drawing/2014/main" id="{DF2BA58E-94BC-E876-50EC-C809F858C31C}"/>
                    </a:ext>
                  </a:extLst>
                </p:cNvPr>
                <p:cNvSpPr/>
                <p:nvPr/>
              </p:nvSpPr>
              <p:spPr>
                <a:xfrm>
                  <a:off x="2450589" y="4474798"/>
                  <a:ext cx="144220" cy="59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2" h="1473" extrusionOk="0">
                      <a:moveTo>
                        <a:pt x="3445" y="1"/>
                      </a:moveTo>
                      <a:cubicBezTo>
                        <a:pt x="3428" y="599"/>
                        <a:pt x="2454" y="855"/>
                        <a:pt x="1890" y="923"/>
                      </a:cubicBezTo>
                      <a:cubicBezTo>
                        <a:pt x="1592" y="959"/>
                        <a:pt x="1270" y="1024"/>
                        <a:pt x="975" y="1024"/>
                      </a:cubicBezTo>
                      <a:cubicBezTo>
                        <a:pt x="711" y="1024"/>
                        <a:pt x="469" y="973"/>
                        <a:pt x="284" y="804"/>
                      </a:cubicBezTo>
                      <a:cubicBezTo>
                        <a:pt x="229" y="754"/>
                        <a:pt x="188" y="732"/>
                        <a:pt x="161" y="732"/>
                      </a:cubicBezTo>
                      <a:cubicBezTo>
                        <a:pt x="1" y="732"/>
                        <a:pt x="289" y="1456"/>
                        <a:pt x="814" y="1470"/>
                      </a:cubicBezTo>
                      <a:cubicBezTo>
                        <a:pt x="878" y="1472"/>
                        <a:pt x="944" y="1473"/>
                        <a:pt x="1010" y="1473"/>
                      </a:cubicBezTo>
                      <a:cubicBezTo>
                        <a:pt x="1580" y="1473"/>
                        <a:pt x="2200" y="1410"/>
                        <a:pt x="2369" y="1333"/>
                      </a:cubicBezTo>
                      <a:cubicBezTo>
                        <a:pt x="2557" y="1248"/>
                        <a:pt x="3360" y="838"/>
                        <a:pt x="3360" y="838"/>
                      </a:cubicBezTo>
                      <a:cubicBezTo>
                        <a:pt x="3360" y="838"/>
                        <a:pt x="3582" y="530"/>
                        <a:pt x="344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404;p44">
                  <a:extLst>
                    <a:ext uri="{FF2B5EF4-FFF2-40B4-BE49-F238E27FC236}">
                      <a16:creationId xmlns:a16="http://schemas.microsoft.com/office/drawing/2014/main" id="{6DFCE58D-53BB-9B6F-DD72-6C2E4130CCBC}"/>
                    </a:ext>
                  </a:extLst>
                </p:cNvPr>
                <p:cNvSpPr/>
                <p:nvPr/>
              </p:nvSpPr>
              <p:spPr>
                <a:xfrm>
                  <a:off x="2353312" y="4489937"/>
                  <a:ext cx="243588" cy="64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607" extrusionOk="0">
                      <a:moveTo>
                        <a:pt x="2290" y="1"/>
                      </a:moveTo>
                      <a:cubicBezTo>
                        <a:pt x="2205" y="35"/>
                        <a:pt x="2085" y="86"/>
                        <a:pt x="1931" y="189"/>
                      </a:cubicBezTo>
                      <a:cubicBezTo>
                        <a:pt x="1624" y="359"/>
                        <a:pt x="1590" y="513"/>
                        <a:pt x="1009" y="581"/>
                      </a:cubicBezTo>
                      <a:cubicBezTo>
                        <a:pt x="428" y="650"/>
                        <a:pt x="1" y="992"/>
                        <a:pt x="120" y="1607"/>
                      </a:cubicBezTo>
                      <a:lnTo>
                        <a:pt x="5861" y="1607"/>
                      </a:lnTo>
                      <a:cubicBezTo>
                        <a:pt x="5861" y="1607"/>
                        <a:pt x="6049" y="804"/>
                        <a:pt x="5776" y="462"/>
                      </a:cubicBezTo>
                      <a:lnTo>
                        <a:pt x="3657" y="838"/>
                      </a:lnTo>
                      <a:cubicBezTo>
                        <a:pt x="3610" y="844"/>
                        <a:pt x="3563" y="848"/>
                        <a:pt x="3517" y="848"/>
                      </a:cubicBezTo>
                      <a:cubicBezTo>
                        <a:pt x="3326" y="848"/>
                        <a:pt x="3142" y="791"/>
                        <a:pt x="2991" y="667"/>
                      </a:cubicBezTo>
                      <a:cubicBezTo>
                        <a:pt x="2751" y="479"/>
                        <a:pt x="2427" y="206"/>
                        <a:pt x="2290" y="1"/>
                      </a:cubicBezTo>
                      <a:close/>
                    </a:path>
                  </a:pathLst>
                </a:custGeom>
                <a:solidFill>
                  <a:srgbClr val="211A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405;p44">
                  <a:extLst>
                    <a:ext uri="{FF2B5EF4-FFF2-40B4-BE49-F238E27FC236}">
                      <a16:creationId xmlns:a16="http://schemas.microsoft.com/office/drawing/2014/main" id="{136F41ED-B90E-DA6C-B779-03B179159687}"/>
                    </a:ext>
                  </a:extLst>
                </p:cNvPr>
                <p:cNvSpPr/>
                <p:nvPr/>
              </p:nvSpPr>
              <p:spPr>
                <a:xfrm>
                  <a:off x="2503294" y="3836177"/>
                  <a:ext cx="228409" cy="619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3" h="15384" extrusionOk="0">
                      <a:moveTo>
                        <a:pt x="3596" y="0"/>
                      </a:moveTo>
                      <a:cubicBezTo>
                        <a:pt x="2546" y="0"/>
                        <a:pt x="1646" y="810"/>
                        <a:pt x="1555" y="1902"/>
                      </a:cubicBezTo>
                      <a:cubicBezTo>
                        <a:pt x="1299" y="5456"/>
                        <a:pt x="735" y="12188"/>
                        <a:pt x="0" y="15383"/>
                      </a:cubicBezTo>
                      <a:lnTo>
                        <a:pt x="2068" y="15383"/>
                      </a:lnTo>
                      <a:cubicBezTo>
                        <a:pt x="2068" y="15383"/>
                        <a:pt x="2990" y="11334"/>
                        <a:pt x="4340" y="7746"/>
                      </a:cubicBezTo>
                      <a:cubicBezTo>
                        <a:pt x="5297" y="5183"/>
                        <a:pt x="5656" y="3491"/>
                        <a:pt x="5673" y="2022"/>
                      </a:cubicBezTo>
                      <a:cubicBezTo>
                        <a:pt x="5673" y="1048"/>
                        <a:pt x="4955" y="211"/>
                        <a:pt x="3999" y="40"/>
                      </a:cubicBezTo>
                      <a:cubicBezTo>
                        <a:pt x="3863" y="13"/>
                        <a:pt x="3728" y="0"/>
                        <a:pt x="3596" y="0"/>
                      </a:cubicBezTo>
                      <a:close/>
                    </a:path>
                  </a:pathLst>
                </a:custGeom>
                <a:solidFill>
                  <a:srgbClr val="211A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406;p44">
                  <a:extLst>
                    <a:ext uri="{FF2B5EF4-FFF2-40B4-BE49-F238E27FC236}">
                      <a16:creationId xmlns:a16="http://schemas.microsoft.com/office/drawing/2014/main" id="{D6008551-26ED-D547-42E0-36FA439B7E80}"/>
                    </a:ext>
                  </a:extLst>
                </p:cNvPr>
                <p:cNvSpPr/>
                <p:nvPr/>
              </p:nvSpPr>
              <p:spPr>
                <a:xfrm>
                  <a:off x="2497093" y="2445352"/>
                  <a:ext cx="246326" cy="56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8" h="13948" extrusionOk="0">
                      <a:moveTo>
                        <a:pt x="5656" y="0"/>
                      </a:moveTo>
                      <a:cubicBezTo>
                        <a:pt x="5656" y="0"/>
                        <a:pt x="2427" y="1282"/>
                        <a:pt x="1692" y="2785"/>
                      </a:cubicBezTo>
                      <a:cubicBezTo>
                        <a:pt x="1350" y="3503"/>
                        <a:pt x="1" y="10782"/>
                        <a:pt x="342" y="12285"/>
                      </a:cubicBezTo>
                      <a:cubicBezTo>
                        <a:pt x="577" y="13318"/>
                        <a:pt x="1126" y="13947"/>
                        <a:pt x="1729" y="13947"/>
                      </a:cubicBezTo>
                      <a:cubicBezTo>
                        <a:pt x="2004" y="13947"/>
                        <a:pt x="2291" y="13816"/>
                        <a:pt x="2564" y="13533"/>
                      </a:cubicBezTo>
                      <a:cubicBezTo>
                        <a:pt x="3435" y="12644"/>
                        <a:pt x="6117" y="2461"/>
                        <a:pt x="6117" y="1282"/>
                      </a:cubicBezTo>
                      <a:cubicBezTo>
                        <a:pt x="6117" y="103"/>
                        <a:pt x="5656" y="0"/>
                        <a:pt x="5656" y="0"/>
                      </a:cubicBezTo>
                      <a:close/>
                    </a:path>
                  </a:pathLst>
                </a:custGeom>
                <a:solidFill>
                  <a:srgbClr val="F46B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407;p44">
                  <a:extLst>
                    <a:ext uri="{FF2B5EF4-FFF2-40B4-BE49-F238E27FC236}">
                      <a16:creationId xmlns:a16="http://schemas.microsoft.com/office/drawing/2014/main" id="{6E799537-12AE-8F15-872B-3143AFC7B108}"/>
                    </a:ext>
                  </a:extLst>
                </p:cNvPr>
                <p:cNvSpPr/>
                <p:nvPr/>
              </p:nvSpPr>
              <p:spPr>
                <a:xfrm>
                  <a:off x="2606490" y="2759730"/>
                  <a:ext cx="19286" cy="22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5503" extrusionOk="0">
                      <a:moveTo>
                        <a:pt x="325" y="1"/>
                      </a:moveTo>
                      <a:lnTo>
                        <a:pt x="0" y="5502"/>
                      </a:lnTo>
                      <a:lnTo>
                        <a:pt x="479" y="4375"/>
                      </a:lnTo>
                      <a:lnTo>
                        <a:pt x="325" y="1"/>
                      </a:ln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408;p44">
                  <a:extLst>
                    <a:ext uri="{FF2B5EF4-FFF2-40B4-BE49-F238E27FC236}">
                      <a16:creationId xmlns:a16="http://schemas.microsoft.com/office/drawing/2014/main" id="{DA4242FB-847E-411C-41C7-45E83BFA1844}"/>
                    </a:ext>
                  </a:extLst>
                </p:cNvPr>
                <p:cNvSpPr/>
                <p:nvPr/>
              </p:nvSpPr>
              <p:spPr>
                <a:xfrm>
                  <a:off x="2188191" y="2902142"/>
                  <a:ext cx="440351" cy="312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7" h="7758" extrusionOk="0">
                      <a:moveTo>
                        <a:pt x="8954" y="1"/>
                      </a:moveTo>
                      <a:lnTo>
                        <a:pt x="8510" y="274"/>
                      </a:lnTo>
                      <a:cubicBezTo>
                        <a:pt x="7621" y="1453"/>
                        <a:pt x="2085" y="5434"/>
                        <a:pt x="1248" y="6152"/>
                      </a:cubicBezTo>
                      <a:lnTo>
                        <a:pt x="1" y="7211"/>
                      </a:lnTo>
                      <a:lnTo>
                        <a:pt x="1692" y="7758"/>
                      </a:lnTo>
                      <a:cubicBezTo>
                        <a:pt x="1692" y="7758"/>
                        <a:pt x="9518" y="3725"/>
                        <a:pt x="10236" y="2188"/>
                      </a:cubicBezTo>
                      <a:cubicBezTo>
                        <a:pt x="10936" y="667"/>
                        <a:pt x="8954" y="1"/>
                        <a:pt x="8954" y="1"/>
                      </a:cubicBezTo>
                      <a:close/>
                    </a:path>
                  </a:pathLst>
                </a:custGeom>
                <a:solidFill>
                  <a:srgbClr val="F46B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409;p44">
                  <a:extLst>
                    <a:ext uri="{FF2B5EF4-FFF2-40B4-BE49-F238E27FC236}">
                      <a16:creationId xmlns:a16="http://schemas.microsoft.com/office/drawing/2014/main" id="{D49DC961-774C-4059-28C0-6653917EA702}"/>
                    </a:ext>
                  </a:extLst>
                </p:cNvPr>
                <p:cNvSpPr/>
                <p:nvPr/>
              </p:nvSpPr>
              <p:spPr>
                <a:xfrm>
                  <a:off x="2625736" y="2445352"/>
                  <a:ext cx="486411" cy="74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1" h="18420" extrusionOk="0">
                      <a:moveTo>
                        <a:pt x="4956" y="0"/>
                      </a:moveTo>
                      <a:cubicBezTo>
                        <a:pt x="4956" y="0"/>
                        <a:pt x="1744" y="581"/>
                        <a:pt x="872" y="1555"/>
                      </a:cubicBezTo>
                      <a:cubicBezTo>
                        <a:pt x="1" y="2512"/>
                        <a:pt x="1" y="5639"/>
                        <a:pt x="1" y="5639"/>
                      </a:cubicBezTo>
                      <a:lnTo>
                        <a:pt x="240" y="18419"/>
                      </a:lnTo>
                      <a:lnTo>
                        <a:pt x="11927" y="18419"/>
                      </a:lnTo>
                      <a:cubicBezTo>
                        <a:pt x="12081" y="15292"/>
                        <a:pt x="10628" y="4289"/>
                        <a:pt x="8629" y="1555"/>
                      </a:cubicBezTo>
                      <a:lnTo>
                        <a:pt x="4956" y="0"/>
                      </a:lnTo>
                      <a:close/>
                    </a:path>
                  </a:pathLst>
                </a:custGeom>
                <a:solidFill>
                  <a:srgbClr val="F46B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410;p44">
                  <a:extLst>
                    <a:ext uri="{FF2B5EF4-FFF2-40B4-BE49-F238E27FC236}">
                      <a16:creationId xmlns:a16="http://schemas.microsoft.com/office/drawing/2014/main" id="{66A8109C-2074-22EA-C8A4-4398AEC4D610}"/>
                    </a:ext>
                  </a:extLst>
                </p:cNvPr>
                <p:cNvSpPr/>
                <p:nvPr/>
              </p:nvSpPr>
              <p:spPr>
                <a:xfrm>
                  <a:off x="2604295" y="2450079"/>
                  <a:ext cx="210935" cy="122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3054" extrusionOk="0">
                      <a:moveTo>
                        <a:pt x="3017" y="0"/>
                      </a:moveTo>
                      <a:cubicBezTo>
                        <a:pt x="3017" y="0"/>
                        <a:pt x="830" y="718"/>
                        <a:pt x="403" y="1401"/>
                      </a:cubicBezTo>
                      <a:cubicBezTo>
                        <a:pt x="0" y="2030"/>
                        <a:pt x="1345" y="3053"/>
                        <a:pt x="2488" y="3053"/>
                      </a:cubicBezTo>
                      <a:cubicBezTo>
                        <a:pt x="2557" y="3053"/>
                        <a:pt x="2625" y="3049"/>
                        <a:pt x="2693" y="3042"/>
                      </a:cubicBezTo>
                      <a:cubicBezTo>
                        <a:pt x="3889" y="2888"/>
                        <a:pt x="5238" y="1316"/>
                        <a:pt x="4572" y="547"/>
                      </a:cubicBezTo>
                      <a:lnTo>
                        <a:pt x="4914" y="393"/>
                      </a:lnTo>
                      <a:lnTo>
                        <a:pt x="3017" y="0"/>
                      </a:ln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411;p44">
                  <a:extLst>
                    <a:ext uri="{FF2B5EF4-FFF2-40B4-BE49-F238E27FC236}">
                      <a16:creationId xmlns:a16="http://schemas.microsoft.com/office/drawing/2014/main" id="{FFF2DE77-8E40-D2E5-81DA-5919B0AEE9A6}"/>
                    </a:ext>
                  </a:extLst>
                </p:cNvPr>
                <p:cNvSpPr/>
                <p:nvPr/>
              </p:nvSpPr>
              <p:spPr>
                <a:xfrm>
                  <a:off x="2633990" y="2589817"/>
                  <a:ext cx="471957" cy="597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2" h="14832" extrusionOk="0">
                      <a:moveTo>
                        <a:pt x="9159" y="0"/>
                      </a:moveTo>
                      <a:lnTo>
                        <a:pt x="9039" y="6339"/>
                      </a:lnTo>
                      <a:lnTo>
                        <a:pt x="1" y="13140"/>
                      </a:lnTo>
                      <a:lnTo>
                        <a:pt x="1" y="14831"/>
                      </a:lnTo>
                      <a:lnTo>
                        <a:pt x="11722" y="14831"/>
                      </a:lnTo>
                      <a:cubicBezTo>
                        <a:pt x="11722" y="14831"/>
                        <a:pt x="11500" y="13533"/>
                        <a:pt x="11500" y="10731"/>
                      </a:cubicBezTo>
                      <a:cubicBezTo>
                        <a:pt x="11500" y="8731"/>
                        <a:pt x="10714" y="7057"/>
                        <a:pt x="91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412;p44">
                  <a:extLst>
                    <a:ext uri="{FF2B5EF4-FFF2-40B4-BE49-F238E27FC236}">
                      <a16:creationId xmlns:a16="http://schemas.microsoft.com/office/drawing/2014/main" id="{1AC055F4-BE3A-0452-4453-3907DE3B10FA}"/>
                    </a:ext>
                  </a:extLst>
                </p:cNvPr>
                <p:cNvSpPr/>
                <p:nvPr/>
              </p:nvSpPr>
              <p:spPr>
                <a:xfrm>
                  <a:off x="2633990" y="2589817"/>
                  <a:ext cx="326005" cy="529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7" h="13140" extrusionOk="0">
                      <a:moveTo>
                        <a:pt x="6203" y="0"/>
                      </a:moveTo>
                      <a:lnTo>
                        <a:pt x="6203" y="513"/>
                      </a:lnTo>
                      <a:cubicBezTo>
                        <a:pt x="6203" y="513"/>
                        <a:pt x="6211" y="546"/>
                        <a:pt x="6227" y="608"/>
                      </a:cubicBezTo>
                      <a:lnTo>
                        <a:pt x="6227" y="608"/>
                      </a:lnTo>
                      <a:cubicBezTo>
                        <a:pt x="6220" y="412"/>
                        <a:pt x="6212" y="209"/>
                        <a:pt x="6203" y="0"/>
                      </a:cubicBezTo>
                      <a:close/>
                      <a:moveTo>
                        <a:pt x="6227" y="608"/>
                      </a:moveTo>
                      <a:lnTo>
                        <a:pt x="6227" y="608"/>
                      </a:lnTo>
                      <a:cubicBezTo>
                        <a:pt x="6410" y="5968"/>
                        <a:pt x="5714" y="6530"/>
                        <a:pt x="4016" y="8937"/>
                      </a:cubicBezTo>
                      <a:cubicBezTo>
                        <a:pt x="2495" y="11106"/>
                        <a:pt x="1" y="11294"/>
                        <a:pt x="1" y="11294"/>
                      </a:cubicBezTo>
                      <a:lnTo>
                        <a:pt x="1" y="13140"/>
                      </a:lnTo>
                      <a:cubicBezTo>
                        <a:pt x="1" y="13140"/>
                        <a:pt x="5417" y="10679"/>
                        <a:pt x="5537" y="10611"/>
                      </a:cubicBezTo>
                      <a:cubicBezTo>
                        <a:pt x="5656" y="10526"/>
                        <a:pt x="7980" y="8526"/>
                        <a:pt x="8048" y="8321"/>
                      </a:cubicBezTo>
                      <a:cubicBezTo>
                        <a:pt x="8096" y="8130"/>
                        <a:pt x="6445" y="1483"/>
                        <a:pt x="6227" y="608"/>
                      </a:cubicBez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413;p44">
                  <a:extLst>
                    <a:ext uri="{FF2B5EF4-FFF2-40B4-BE49-F238E27FC236}">
                      <a16:creationId xmlns:a16="http://schemas.microsoft.com/office/drawing/2014/main" id="{8E4F4D13-027E-28D5-72BB-84E75D247238}"/>
                    </a:ext>
                  </a:extLst>
                </p:cNvPr>
                <p:cNvSpPr/>
                <p:nvPr/>
              </p:nvSpPr>
              <p:spPr>
                <a:xfrm>
                  <a:off x="2729415" y="2423207"/>
                  <a:ext cx="333897" cy="577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3" h="14339" extrusionOk="0">
                      <a:moveTo>
                        <a:pt x="1673" y="1"/>
                      </a:moveTo>
                      <a:cubicBezTo>
                        <a:pt x="1369" y="1"/>
                        <a:pt x="1052" y="18"/>
                        <a:pt x="723" y="55"/>
                      </a:cubicBezTo>
                      <a:cubicBezTo>
                        <a:pt x="723" y="55"/>
                        <a:pt x="640" y="22"/>
                        <a:pt x="531" y="22"/>
                      </a:cubicBezTo>
                      <a:cubicBezTo>
                        <a:pt x="316" y="22"/>
                        <a:pt x="0" y="150"/>
                        <a:pt x="23" y="909"/>
                      </a:cubicBezTo>
                      <a:cubicBezTo>
                        <a:pt x="23" y="909"/>
                        <a:pt x="359" y="850"/>
                        <a:pt x="820" y="850"/>
                      </a:cubicBezTo>
                      <a:cubicBezTo>
                        <a:pt x="1721" y="850"/>
                        <a:pt x="3101" y="1074"/>
                        <a:pt x="3406" y="2396"/>
                      </a:cubicBezTo>
                      <a:cubicBezTo>
                        <a:pt x="3850" y="4395"/>
                        <a:pt x="4004" y="10614"/>
                        <a:pt x="3953" y="12647"/>
                      </a:cubicBezTo>
                      <a:cubicBezTo>
                        <a:pt x="3921" y="13913"/>
                        <a:pt x="4898" y="14339"/>
                        <a:pt x="5860" y="14339"/>
                      </a:cubicBezTo>
                      <a:cubicBezTo>
                        <a:pt x="6456" y="14339"/>
                        <a:pt x="7047" y="14175"/>
                        <a:pt x="7387" y="13946"/>
                      </a:cubicBezTo>
                      <a:cubicBezTo>
                        <a:pt x="8293" y="13348"/>
                        <a:pt x="6669" y="2447"/>
                        <a:pt x="6311" y="1832"/>
                      </a:cubicBezTo>
                      <a:cubicBezTo>
                        <a:pt x="6004" y="1280"/>
                        <a:pt x="4310" y="1"/>
                        <a:pt x="1673" y="1"/>
                      </a:cubicBezTo>
                      <a:close/>
                    </a:path>
                  </a:pathLst>
                </a:custGeom>
                <a:solidFill>
                  <a:srgbClr val="F46B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414;p44">
                  <a:extLst>
                    <a:ext uri="{FF2B5EF4-FFF2-40B4-BE49-F238E27FC236}">
                      <a16:creationId xmlns:a16="http://schemas.microsoft.com/office/drawing/2014/main" id="{B568A416-1332-A1D0-A6C5-C7C9DBF40F42}"/>
                    </a:ext>
                  </a:extLst>
                </p:cNvPr>
                <p:cNvSpPr/>
                <p:nvPr/>
              </p:nvSpPr>
              <p:spPr>
                <a:xfrm>
                  <a:off x="2339542" y="1989849"/>
                  <a:ext cx="476104" cy="332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5" h="8255" extrusionOk="0">
                      <a:moveTo>
                        <a:pt x="3430" y="0"/>
                      </a:moveTo>
                      <a:cubicBezTo>
                        <a:pt x="2980" y="0"/>
                        <a:pt x="2588" y="35"/>
                        <a:pt x="2307" y="122"/>
                      </a:cubicBezTo>
                      <a:cubicBezTo>
                        <a:pt x="1402" y="412"/>
                        <a:pt x="667" y="1779"/>
                        <a:pt x="240" y="2736"/>
                      </a:cubicBezTo>
                      <a:cubicBezTo>
                        <a:pt x="1" y="3317"/>
                        <a:pt x="35" y="3983"/>
                        <a:pt x="360" y="4513"/>
                      </a:cubicBezTo>
                      <a:lnTo>
                        <a:pt x="1846" y="6939"/>
                      </a:lnTo>
                      <a:lnTo>
                        <a:pt x="8288" y="8255"/>
                      </a:lnTo>
                      <a:lnTo>
                        <a:pt x="10697" y="6939"/>
                      </a:lnTo>
                      <a:cubicBezTo>
                        <a:pt x="10697" y="6939"/>
                        <a:pt x="11825" y="3351"/>
                        <a:pt x="11073" y="2668"/>
                      </a:cubicBezTo>
                      <a:cubicBezTo>
                        <a:pt x="10491" y="2126"/>
                        <a:pt x="9265" y="2064"/>
                        <a:pt x="8740" y="2064"/>
                      </a:cubicBezTo>
                      <a:cubicBezTo>
                        <a:pt x="8586" y="2064"/>
                        <a:pt x="8493" y="2070"/>
                        <a:pt x="8493" y="2070"/>
                      </a:cubicBezTo>
                      <a:lnTo>
                        <a:pt x="8459" y="1950"/>
                      </a:lnTo>
                      <a:cubicBezTo>
                        <a:pt x="8322" y="1147"/>
                        <a:pt x="7690" y="498"/>
                        <a:pt x="6887" y="361"/>
                      </a:cubicBezTo>
                      <a:cubicBezTo>
                        <a:pt x="5868" y="193"/>
                        <a:pt x="4487" y="0"/>
                        <a:pt x="3430" y="0"/>
                      </a:cubicBezTo>
                      <a:close/>
                    </a:path>
                  </a:pathLst>
                </a:custGeom>
                <a:solidFill>
                  <a:srgbClr val="F4AA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2415;p44">
                  <a:extLst>
                    <a:ext uri="{FF2B5EF4-FFF2-40B4-BE49-F238E27FC236}">
                      <a16:creationId xmlns:a16="http://schemas.microsoft.com/office/drawing/2014/main" id="{4F0CBD04-876D-A3C0-6C0C-8837522C0ED4}"/>
                    </a:ext>
                  </a:extLst>
                </p:cNvPr>
                <p:cNvSpPr/>
                <p:nvPr/>
              </p:nvSpPr>
              <p:spPr>
                <a:xfrm>
                  <a:off x="2660846" y="2363496"/>
                  <a:ext cx="135564" cy="159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7" h="3958" extrusionOk="0">
                      <a:moveTo>
                        <a:pt x="1726" y="0"/>
                      </a:moveTo>
                      <a:lnTo>
                        <a:pt x="0" y="1435"/>
                      </a:lnTo>
                      <a:cubicBezTo>
                        <a:pt x="0" y="1435"/>
                        <a:pt x="684" y="2102"/>
                        <a:pt x="1367" y="3503"/>
                      </a:cubicBezTo>
                      <a:cubicBezTo>
                        <a:pt x="1500" y="3782"/>
                        <a:pt x="1788" y="3958"/>
                        <a:pt x="2094" y="3958"/>
                      </a:cubicBezTo>
                      <a:cubicBezTo>
                        <a:pt x="2182" y="3958"/>
                        <a:pt x="2271" y="3943"/>
                        <a:pt x="2358" y="3913"/>
                      </a:cubicBezTo>
                      <a:cubicBezTo>
                        <a:pt x="2512" y="3862"/>
                        <a:pt x="2683" y="3793"/>
                        <a:pt x="2836" y="3708"/>
                      </a:cubicBezTo>
                      <a:cubicBezTo>
                        <a:pt x="3229" y="3486"/>
                        <a:pt x="3366" y="2973"/>
                        <a:pt x="3144" y="2580"/>
                      </a:cubicBezTo>
                      <a:lnTo>
                        <a:pt x="1726" y="0"/>
                      </a:lnTo>
                      <a:close/>
                    </a:path>
                  </a:pathLst>
                </a:custGeom>
                <a:solidFill>
                  <a:srgbClr val="AD5A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2416;p44">
                  <a:extLst>
                    <a:ext uri="{FF2B5EF4-FFF2-40B4-BE49-F238E27FC236}">
                      <a16:creationId xmlns:a16="http://schemas.microsoft.com/office/drawing/2014/main" id="{942F10C8-2DBE-B68E-49BA-334958F642CA}"/>
                    </a:ext>
                  </a:extLst>
                </p:cNvPr>
                <p:cNvSpPr/>
                <p:nvPr/>
              </p:nvSpPr>
              <p:spPr>
                <a:xfrm>
                  <a:off x="2660846" y="2364180"/>
                  <a:ext cx="88779" cy="113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" h="2820" extrusionOk="0">
                      <a:moveTo>
                        <a:pt x="1931" y="0"/>
                      </a:moveTo>
                      <a:lnTo>
                        <a:pt x="0" y="1418"/>
                      </a:lnTo>
                      <a:lnTo>
                        <a:pt x="1008" y="2819"/>
                      </a:lnTo>
                      <a:cubicBezTo>
                        <a:pt x="1008" y="2819"/>
                        <a:pt x="2204" y="1606"/>
                        <a:pt x="1897" y="274"/>
                      </a:cubicBezTo>
                      <a:lnTo>
                        <a:pt x="1931" y="0"/>
                      </a:ln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2417;p44">
                  <a:extLst>
                    <a:ext uri="{FF2B5EF4-FFF2-40B4-BE49-F238E27FC236}">
                      <a16:creationId xmlns:a16="http://schemas.microsoft.com/office/drawing/2014/main" id="{BC4FB1B7-1D6A-B9FD-B09C-8026D9C78DFE}"/>
                    </a:ext>
                  </a:extLst>
                </p:cNvPr>
                <p:cNvSpPr/>
                <p:nvPr/>
              </p:nvSpPr>
              <p:spPr>
                <a:xfrm>
                  <a:off x="2399414" y="2165560"/>
                  <a:ext cx="379232" cy="299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9" h="7437" extrusionOk="0">
                      <a:moveTo>
                        <a:pt x="4665" y="1"/>
                      </a:moveTo>
                      <a:cubicBezTo>
                        <a:pt x="3605" y="1"/>
                        <a:pt x="2311" y="101"/>
                        <a:pt x="1589" y="525"/>
                      </a:cubicBezTo>
                      <a:cubicBezTo>
                        <a:pt x="240" y="1328"/>
                        <a:pt x="0" y="1841"/>
                        <a:pt x="838" y="3242"/>
                      </a:cubicBezTo>
                      <a:cubicBezTo>
                        <a:pt x="838" y="3242"/>
                        <a:pt x="1624" y="4455"/>
                        <a:pt x="2187" y="5599"/>
                      </a:cubicBezTo>
                      <a:cubicBezTo>
                        <a:pt x="2632" y="6505"/>
                        <a:pt x="3469" y="7154"/>
                        <a:pt x="4460" y="7359"/>
                      </a:cubicBezTo>
                      <a:cubicBezTo>
                        <a:pt x="4693" y="7411"/>
                        <a:pt x="4928" y="7437"/>
                        <a:pt x="5161" y="7437"/>
                      </a:cubicBezTo>
                      <a:cubicBezTo>
                        <a:pt x="6074" y="7437"/>
                        <a:pt x="6961" y="7049"/>
                        <a:pt x="7587" y="6368"/>
                      </a:cubicBezTo>
                      <a:lnTo>
                        <a:pt x="8356" y="5531"/>
                      </a:lnTo>
                      <a:lnTo>
                        <a:pt x="8578" y="3498"/>
                      </a:lnTo>
                      <a:cubicBezTo>
                        <a:pt x="8578" y="3498"/>
                        <a:pt x="9141" y="3207"/>
                        <a:pt x="9312" y="2148"/>
                      </a:cubicBezTo>
                      <a:cubicBezTo>
                        <a:pt x="9418" y="1541"/>
                        <a:pt x="9112" y="919"/>
                        <a:pt x="8754" y="919"/>
                      </a:cubicBezTo>
                      <a:cubicBezTo>
                        <a:pt x="8476" y="919"/>
                        <a:pt x="8168" y="1292"/>
                        <a:pt x="7997" y="2336"/>
                      </a:cubicBezTo>
                      <a:lnTo>
                        <a:pt x="7945" y="3002"/>
                      </a:lnTo>
                      <a:lnTo>
                        <a:pt x="6374" y="81"/>
                      </a:lnTo>
                      <a:cubicBezTo>
                        <a:pt x="6374" y="81"/>
                        <a:pt x="5612" y="1"/>
                        <a:pt x="4665" y="1"/>
                      </a:cubicBezTo>
                      <a:close/>
                    </a:path>
                  </a:pathLst>
                </a:custGeom>
                <a:solidFill>
                  <a:srgbClr val="AD5A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2418;p44">
                  <a:extLst>
                    <a:ext uri="{FF2B5EF4-FFF2-40B4-BE49-F238E27FC236}">
                      <a16:creationId xmlns:a16="http://schemas.microsoft.com/office/drawing/2014/main" id="{42FB4092-F188-4588-249A-7833CDF38403}"/>
                    </a:ext>
                  </a:extLst>
                </p:cNvPr>
                <p:cNvSpPr/>
                <p:nvPr/>
              </p:nvSpPr>
              <p:spPr>
                <a:xfrm>
                  <a:off x="2487397" y="2272931"/>
                  <a:ext cx="22748" cy="31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786" extrusionOk="0">
                      <a:moveTo>
                        <a:pt x="144" y="1"/>
                      </a:moveTo>
                      <a:cubicBezTo>
                        <a:pt x="129" y="1"/>
                        <a:pt x="115" y="4"/>
                        <a:pt x="103" y="12"/>
                      </a:cubicBezTo>
                      <a:cubicBezTo>
                        <a:pt x="1" y="46"/>
                        <a:pt x="18" y="268"/>
                        <a:pt x="120" y="473"/>
                      </a:cubicBezTo>
                      <a:cubicBezTo>
                        <a:pt x="212" y="657"/>
                        <a:pt x="359" y="786"/>
                        <a:pt x="450" y="786"/>
                      </a:cubicBezTo>
                      <a:cubicBezTo>
                        <a:pt x="461" y="786"/>
                        <a:pt x="470" y="784"/>
                        <a:pt x="479" y="780"/>
                      </a:cubicBezTo>
                      <a:cubicBezTo>
                        <a:pt x="564" y="729"/>
                        <a:pt x="564" y="524"/>
                        <a:pt x="462" y="302"/>
                      </a:cubicBezTo>
                      <a:cubicBezTo>
                        <a:pt x="359" y="126"/>
                        <a:pt x="232" y="1"/>
                        <a:pt x="144" y="1"/>
                      </a:cubicBezTo>
                      <a:close/>
                    </a:path>
                  </a:pathLst>
                </a:custGeom>
                <a:solidFill>
                  <a:srgbClr val="211A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2419;p44">
                  <a:extLst>
                    <a:ext uri="{FF2B5EF4-FFF2-40B4-BE49-F238E27FC236}">
                      <a16:creationId xmlns:a16="http://schemas.microsoft.com/office/drawing/2014/main" id="{05A63270-D1B6-52A8-3F72-3619F5BE3D26}"/>
                    </a:ext>
                  </a:extLst>
                </p:cNvPr>
                <p:cNvSpPr/>
                <p:nvPr/>
              </p:nvSpPr>
              <p:spPr>
                <a:xfrm>
                  <a:off x="2595484" y="2228570"/>
                  <a:ext cx="22748" cy="31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786" extrusionOk="0">
                      <a:moveTo>
                        <a:pt x="144" y="1"/>
                      </a:moveTo>
                      <a:cubicBezTo>
                        <a:pt x="129" y="1"/>
                        <a:pt x="115" y="4"/>
                        <a:pt x="103" y="12"/>
                      </a:cubicBezTo>
                      <a:cubicBezTo>
                        <a:pt x="0" y="46"/>
                        <a:pt x="18" y="268"/>
                        <a:pt x="120" y="473"/>
                      </a:cubicBezTo>
                      <a:cubicBezTo>
                        <a:pt x="212" y="657"/>
                        <a:pt x="359" y="786"/>
                        <a:pt x="450" y="786"/>
                      </a:cubicBezTo>
                      <a:cubicBezTo>
                        <a:pt x="460" y="786"/>
                        <a:pt x="470" y="784"/>
                        <a:pt x="479" y="781"/>
                      </a:cubicBezTo>
                      <a:cubicBezTo>
                        <a:pt x="564" y="729"/>
                        <a:pt x="564" y="524"/>
                        <a:pt x="462" y="302"/>
                      </a:cubicBezTo>
                      <a:cubicBezTo>
                        <a:pt x="374" y="126"/>
                        <a:pt x="236" y="1"/>
                        <a:pt x="144" y="1"/>
                      </a:cubicBezTo>
                      <a:close/>
                    </a:path>
                  </a:pathLst>
                </a:custGeom>
                <a:solidFill>
                  <a:srgbClr val="211A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2420;p44">
                  <a:extLst>
                    <a:ext uri="{FF2B5EF4-FFF2-40B4-BE49-F238E27FC236}">
                      <a16:creationId xmlns:a16="http://schemas.microsoft.com/office/drawing/2014/main" id="{EFB8CE62-37E6-CFA5-98B8-09D2524A10B4}"/>
                    </a:ext>
                  </a:extLst>
                </p:cNvPr>
                <p:cNvSpPr/>
                <p:nvPr/>
              </p:nvSpPr>
              <p:spPr>
                <a:xfrm>
                  <a:off x="2575527" y="2322870"/>
                  <a:ext cx="119056" cy="83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7" h="2066" extrusionOk="0">
                      <a:moveTo>
                        <a:pt x="2341" y="1"/>
                      </a:moveTo>
                      <a:lnTo>
                        <a:pt x="0" y="1607"/>
                      </a:lnTo>
                      <a:cubicBezTo>
                        <a:pt x="0" y="1607"/>
                        <a:pt x="381" y="2065"/>
                        <a:pt x="994" y="2065"/>
                      </a:cubicBezTo>
                      <a:cubicBezTo>
                        <a:pt x="1243" y="2065"/>
                        <a:pt x="1530" y="1990"/>
                        <a:pt x="1846" y="1778"/>
                      </a:cubicBezTo>
                      <a:cubicBezTo>
                        <a:pt x="2956" y="1043"/>
                        <a:pt x="2341" y="1"/>
                        <a:pt x="234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2421;p44">
                  <a:extLst>
                    <a:ext uri="{FF2B5EF4-FFF2-40B4-BE49-F238E27FC236}">
                      <a16:creationId xmlns:a16="http://schemas.microsoft.com/office/drawing/2014/main" id="{770C8049-65D7-F820-B8BE-C3ACD5D93DAD}"/>
                    </a:ext>
                  </a:extLst>
                </p:cNvPr>
                <p:cNvSpPr/>
                <p:nvPr/>
              </p:nvSpPr>
              <p:spPr>
                <a:xfrm>
                  <a:off x="2690359" y="3425005"/>
                  <a:ext cx="163828" cy="508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9" h="12642" extrusionOk="0">
                      <a:moveTo>
                        <a:pt x="2616" y="0"/>
                      </a:moveTo>
                      <a:cubicBezTo>
                        <a:pt x="2616" y="0"/>
                        <a:pt x="2326" y="7518"/>
                        <a:pt x="993" y="10303"/>
                      </a:cubicBezTo>
                      <a:cubicBezTo>
                        <a:pt x="1" y="12376"/>
                        <a:pt x="97" y="12641"/>
                        <a:pt x="212" y="12641"/>
                      </a:cubicBezTo>
                      <a:cubicBezTo>
                        <a:pt x="251" y="12641"/>
                        <a:pt x="292" y="12610"/>
                        <a:pt x="292" y="12610"/>
                      </a:cubicBezTo>
                      <a:cubicBezTo>
                        <a:pt x="292" y="12610"/>
                        <a:pt x="2787" y="7945"/>
                        <a:pt x="4068" y="4374"/>
                      </a:cubicBezTo>
                      <a:lnTo>
                        <a:pt x="2616" y="0"/>
                      </a:ln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2422;p44">
                  <a:extLst>
                    <a:ext uri="{FF2B5EF4-FFF2-40B4-BE49-F238E27FC236}">
                      <a16:creationId xmlns:a16="http://schemas.microsoft.com/office/drawing/2014/main" id="{1AB87C9C-4F1D-9811-5DA7-148D37CA72D4}"/>
                    </a:ext>
                  </a:extLst>
                </p:cNvPr>
                <p:cNvSpPr/>
                <p:nvPr/>
              </p:nvSpPr>
              <p:spPr>
                <a:xfrm>
                  <a:off x="2997933" y="3894841"/>
                  <a:ext cx="108709" cy="3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" h="992" extrusionOk="0">
                      <a:moveTo>
                        <a:pt x="2700" y="1"/>
                      </a:moveTo>
                      <a:lnTo>
                        <a:pt x="2700" y="1"/>
                      </a:lnTo>
                      <a:cubicBezTo>
                        <a:pt x="2700" y="1"/>
                        <a:pt x="2580" y="102"/>
                        <a:pt x="2378" y="239"/>
                      </a:cubicBezTo>
                      <a:lnTo>
                        <a:pt x="2378" y="239"/>
                      </a:lnTo>
                      <a:cubicBezTo>
                        <a:pt x="2595" y="123"/>
                        <a:pt x="2700" y="1"/>
                        <a:pt x="2700" y="1"/>
                      </a:cubicBezTo>
                      <a:close/>
                      <a:moveTo>
                        <a:pt x="0" y="1"/>
                      </a:moveTo>
                      <a:lnTo>
                        <a:pt x="462" y="992"/>
                      </a:lnTo>
                      <a:cubicBezTo>
                        <a:pt x="1236" y="935"/>
                        <a:pt x="1973" y="514"/>
                        <a:pt x="2378" y="239"/>
                      </a:cubicBezTo>
                      <a:lnTo>
                        <a:pt x="2378" y="239"/>
                      </a:lnTo>
                      <a:cubicBezTo>
                        <a:pt x="2183" y="343"/>
                        <a:pt x="1899" y="441"/>
                        <a:pt x="1520" y="441"/>
                      </a:cubicBezTo>
                      <a:cubicBezTo>
                        <a:pt x="1120" y="441"/>
                        <a:pt x="615" y="33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2423;p44">
                  <a:extLst>
                    <a:ext uri="{FF2B5EF4-FFF2-40B4-BE49-F238E27FC236}">
                      <a16:creationId xmlns:a16="http://schemas.microsoft.com/office/drawing/2014/main" id="{943F832D-CB37-591C-48E2-D9055F12C35B}"/>
                    </a:ext>
                  </a:extLst>
                </p:cNvPr>
                <p:cNvSpPr/>
                <p:nvPr/>
              </p:nvSpPr>
              <p:spPr>
                <a:xfrm>
                  <a:off x="2633990" y="3184189"/>
                  <a:ext cx="472641" cy="42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9" h="1044" extrusionOk="0">
                      <a:moveTo>
                        <a:pt x="1" y="1"/>
                      </a:moveTo>
                      <a:lnTo>
                        <a:pt x="1" y="1043"/>
                      </a:lnTo>
                      <a:cubicBezTo>
                        <a:pt x="1" y="1043"/>
                        <a:pt x="7587" y="1026"/>
                        <a:pt x="11739" y="753"/>
                      </a:cubicBezTo>
                      <a:lnTo>
                        <a:pt x="11722" y="6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2424;p44">
                  <a:extLst>
                    <a:ext uri="{FF2B5EF4-FFF2-40B4-BE49-F238E27FC236}">
                      <a16:creationId xmlns:a16="http://schemas.microsoft.com/office/drawing/2014/main" id="{F53D3CB9-A830-D434-FACB-C2FBE3C54275}"/>
                    </a:ext>
                  </a:extLst>
                </p:cNvPr>
                <p:cNvSpPr/>
                <p:nvPr/>
              </p:nvSpPr>
              <p:spPr>
                <a:xfrm>
                  <a:off x="3165792" y="4433649"/>
                  <a:ext cx="110118" cy="72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5" h="1792" extrusionOk="0">
                      <a:moveTo>
                        <a:pt x="1162" y="1"/>
                      </a:moveTo>
                      <a:cubicBezTo>
                        <a:pt x="827" y="1"/>
                        <a:pt x="564" y="32"/>
                        <a:pt x="564" y="32"/>
                      </a:cubicBezTo>
                      <a:lnTo>
                        <a:pt x="0" y="1279"/>
                      </a:lnTo>
                      <a:cubicBezTo>
                        <a:pt x="0" y="1279"/>
                        <a:pt x="289" y="1192"/>
                        <a:pt x="685" y="1192"/>
                      </a:cubicBezTo>
                      <a:cubicBezTo>
                        <a:pt x="817" y="1192"/>
                        <a:pt x="962" y="1202"/>
                        <a:pt x="1111" y="1228"/>
                      </a:cubicBezTo>
                      <a:cubicBezTo>
                        <a:pt x="1709" y="1330"/>
                        <a:pt x="2085" y="1792"/>
                        <a:pt x="2085" y="1792"/>
                      </a:cubicBezTo>
                      <a:lnTo>
                        <a:pt x="2615" y="1723"/>
                      </a:lnTo>
                      <a:cubicBezTo>
                        <a:pt x="2615" y="1723"/>
                        <a:pt x="2734" y="988"/>
                        <a:pt x="2615" y="237"/>
                      </a:cubicBezTo>
                      <a:lnTo>
                        <a:pt x="2461" y="254"/>
                      </a:lnTo>
                      <a:lnTo>
                        <a:pt x="2444" y="493"/>
                      </a:lnTo>
                      <a:lnTo>
                        <a:pt x="2358" y="254"/>
                      </a:lnTo>
                      <a:cubicBezTo>
                        <a:pt x="2086" y="47"/>
                        <a:pt x="1570" y="1"/>
                        <a:pt x="1162" y="1"/>
                      </a:cubicBezTo>
                      <a:close/>
                    </a:path>
                  </a:pathLst>
                </a:custGeom>
                <a:solidFill>
                  <a:srgbClr val="F46B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2425;p44">
                  <a:extLst>
                    <a:ext uri="{FF2B5EF4-FFF2-40B4-BE49-F238E27FC236}">
                      <a16:creationId xmlns:a16="http://schemas.microsoft.com/office/drawing/2014/main" id="{6282AC32-4FD9-B850-699F-C9931687356C}"/>
                    </a:ext>
                  </a:extLst>
                </p:cNvPr>
                <p:cNvSpPr/>
                <p:nvPr/>
              </p:nvSpPr>
              <p:spPr>
                <a:xfrm>
                  <a:off x="3177468" y="4450721"/>
                  <a:ext cx="99126" cy="64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1590" extrusionOk="0">
                      <a:moveTo>
                        <a:pt x="2342" y="1"/>
                      </a:moveTo>
                      <a:cubicBezTo>
                        <a:pt x="2356" y="737"/>
                        <a:pt x="2171" y="1168"/>
                        <a:pt x="1951" y="1168"/>
                      </a:cubicBezTo>
                      <a:cubicBezTo>
                        <a:pt x="1906" y="1168"/>
                        <a:pt x="1859" y="1149"/>
                        <a:pt x="1812" y="1111"/>
                      </a:cubicBezTo>
                      <a:cubicBezTo>
                        <a:pt x="1556" y="915"/>
                        <a:pt x="928" y="706"/>
                        <a:pt x="526" y="706"/>
                      </a:cubicBezTo>
                      <a:cubicBezTo>
                        <a:pt x="471" y="706"/>
                        <a:pt x="421" y="710"/>
                        <a:pt x="377" y="718"/>
                      </a:cubicBezTo>
                      <a:cubicBezTo>
                        <a:pt x="1" y="804"/>
                        <a:pt x="1641" y="1590"/>
                        <a:pt x="1641" y="1590"/>
                      </a:cubicBezTo>
                      <a:lnTo>
                        <a:pt x="2325" y="1299"/>
                      </a:lnTo>
                      <a:cubicBezTo>
                        <a:pt x="2325" y="1299"/>
                        <a:pt x="2461" y="787"/>
                        <a:pt x="234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2426;p44">
                  <a:extLst>
                    <a:ext uri="{FF2B5EF4-FFF2-40B4-BE49-F238E27FC236}">
                      <a16:creationId xmlns:a16="http://schemas.microsoft.com/office/drawing/2014/main" id="{9252202D-210D-3BC6-44C8-06BDAF821693}"/>
                    </a:ext>
                  </a:extLst>
                </p:cNvPr>
                <p:cNvSpPr/>
                <p:nvPr/>
              </p:nvSpPr>
              <p:spPr>
                <a:xfrm>
                  <a:off x="3116268" y="4546588"/>
                  <a:ext cx="170632" cy="13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337" extrusionOk="0">
                      <a:moveTo>
                        <a:pt x="1233" y="0"/>
                      </a:moveTo>
                      <a:cubicBezTo>
                        <a:pt x="646" y="0"/>
                        <a:pt x="188" y="12"/>
                        <a:pt x="137" y="46"/>
                      </a:cubicBezTo>
                      <a:cubicBezTo>
                        <a:pt x="0" y="148"/>
                        <a:pt x="34" y="336"/>
                        <a:pt x="34" y="336"/>
                      </a:cubicBezTo>
                      <a:lnTo>
                        <a:pt x="4186" y="302"/>
                      </a:lnTo>
                      <a:cubicBezTo>
                        <a:pt x="4186" y="302"/>
                        <a:pt x="4238" y="131"/>
                        <a:pt x="4101" y="46"/>
                      </a:cubicBezTo>
                      <a:cubicBezTo>
                        <a:pt x="4101" y="46"/>
                        <a:pt x="2407" y="0"/>
                        <a:pt x="1233" y="0"/>
                      </a:cubicBezTo>
                      <a:close/>
                    </a:path>
                  </a:pathLst>
                </a:custGeom>
                <a:solidFill>
                  <a:srgbClr val="F46B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2427;p44">
                  <a:extLst>
                    <a:ext uri="{FF2B5EF4-FFF2-40B4-BE49-F238E27FC236}">
                      <a16:creationId xmlns:a16="http://schemas.microsoft.com/office/drawing/2014/main" id="{7ADAAC9F-3483-71DA-1F07-6D4522DE5A3B}"/>
                    </a:ext>
                  </a:extLst>
                </p:cNvPr>
                <p:cNvSpPr/>
                <p:nvPr/>
              </p:nvSpPr>
              <p:spPr>
                <a:xfrm>
                  <a:off x="3121743" y="4480194"/>
                  <a:ext cx="158956" cy="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8" h="1712" extrusionOk="0">
                      <a:moveTo>
                        <a:pt x="1817" y="1"/>
                      </a:moveTo>
                      <a:cubicBezTo>
                        <a:pt x="1078" y="1"/>
                        <a:pt x="277" y="331"/>
                        <a:pt x="1" y="1695"/>
                      </a:cubicBezTo>
                      <a:lnTo>
                        <a:pt x="3948" y="1712"/>
                      </a:lnTo>
                      <a:lnTo>
                        <a:pt x="3709" y="567"/>
                      </a:lnTo>
                      <a:lnTo>
                        <a:pt x="3179" y="636"/>
                      </a:lnTo>
                      <a:cubicBezTo>
                        <a:pt x="3179" y="636"/>
                        <a:pt x="2683" y="20"/>
                        <a:pt x="1932" y="3"/>
                      </a:cubicBezTo>
                      <a:cubicBezTo>
                        <a:pt x="1894" y="2"/>
                        <a:pt x="1855" y="1"/>
                        <a:pt x="1817" y="1"/>
                      </a:cubicBezTo>
                      <a:close/>
                    </a:path>
                  </a:pathLst>
                </a:custGeom>
                <a:solidFill>
                  <a:srgbClr val="211A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2428;p44">
                  <a:extLst>
                    <a:ext uri="{FF2B5EF4-FFF2-40B4-BE49-F238E27FC236}">
                      <a16:creationId xmlns:a16="http://schemas.microsoft.com/office/drawing/2014/main" id="{DF91C7EF-3690-2AA9-4040-A94176E1A9D2}"/>
                    </a:ext>
                  </a:extLst>
                </p:cNvPr>
                <p:cNvSpPr/>
                <p:nvPr/>
              </p:nvSpPr>
              <p:spPr>
                <a:xfrm rot="-1597732">
                  <a:off x="2552484" y="2251826"/>
                  <a:ext cx="38572" cy="103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5711" extrusionOk="0">
                      <a:moveTo>
                        <a:pt x="1764" y="0"/>
                      </a:moveTo>
                      <a:cubicBezTo>
                        <a:pt x="1511" y="0"/>
                        <a:pt x="1390" y="1821"/>
                        <a:pt x="1118" y="2886"/>
                      </a:cubicBezTo>
                      <a:cubicBezTo>
                        <a:pt x="791" y="4167"/>
                        <a:pt x="0" y="4685"/>
                        <a:pt x="273" y="5121"/>
                      </a:cubicBezTo>
                      <a:cubicBezTo>
                        <a:pt x="476" y="5446"/>
                        <a:pt x="1697" y="5711"/>
                        <a:pt x="2019" y="5711"/>
                      </a:cubicBezTo>
                      <a:cubicBezTo>
                        <a:pt x="2129" y="5711"/>
                        <a:pt x="2135" y="5680"/>
                        <a:pt x="1962" y="5611"/>
                      </a:cubicBezTo>
                      <a:cubicBezTo>
                        <a:pt x="1254" y="5311"/>
                        <a:pt x="409" y="4603"/>
                        <a:pt x="1118" y="4058"/>
                      </a:cubicBezTo>
                      <a:cubicBezTo>
                        <a:pt x="1826" y="3486"/>
                        <a:pt x="1935" y="243"/>
                        <a:pt x="1935" y="243"/>
                      </a:cubicBezTo>
                      <a:cubicBezTo>
                        <a:pt x="1871" y="74"/>
                        <a:pt x="1815" y="0"/>
                        <a:pt x="176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606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2429;p44">
                  <a:extLst>
                    <a:ext uri="{FF2B5EF4-FFF2-40B4-BE49-F238E27FC236}">
                      <a16:creationId xmlns:a16="http://schemas.microsoft.com/office/drawing/2014/main" id="{1623D27D-B79E-D805-155E-FC8BEBC0AA3F}"/>
                    </a:ext>
                  </a:extLst>
                </p:cNvPr>
                <p:cNvSpPr/>
                <p:nvPr/>
              </p:nvSpPr>
              <p:spPr>
                <a:xfrm>
                  <a:off x="2453166" y="3127350"/>
                  <a:ext cx="191891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6" h="3673" extrusionOk="0">
                      <a:moveTo>
                        <a:pt x="3569" y="1"/>
                      </a:moveTo>
                      <a:cubicBezTo>
                        <a:pt x="3395" y="78"/>
                        <a:pt x="3246" y="104"/>
                        <a:pt x="3109" y="104"/>
                      </a:cubicBezTo>
                      <a:cubicBezTo>
                        <a:pt x="2860" y="104"/>
                        <a:pt x="2653" y="20"/>
                        <a:pt x="2416" y="20"/>
                      </a:cubicBezTo>
                      <a:cubicBezTo>
                        <a:pt x="2298" y="20"/>
                        <a:pt x="2173" y="41"/>
                        <a:pt x="2031" y="103"/>
                      </a:cubicBezTo>
                      <a:cubicBezTo>
                        <a:pt x="1450" y="377"/>
                        <a:pt x="852" y="1333"/>
                        <a:pt x="494" y="1419"/>
                      </a:cubicBezTo>
                      <a:cubicBezTo>
                        <a:pt x="249" y="1463"/>
                        <a:pt x="410" y="1761"/>
                        <a:pt x="862" y="1761"/>
                      </a:cubicBezTo>
                      <a:cubicBezTo>
                        <a:pt x="1105" y="1761"/>
                        <a:pt x="1433" y="1675"/>
                        <a:pt x="1826" y="1419"/>
                      </a:cubicBezTo>
                      <a:lnTo>
                        <a:pt x="1826" y="1419"/>
                      </a:lnTo>
                      <a:cubicBezTo>
                        <a:pt x="1826" y="1419"/>
                        <a:pt x="425" y="2717"/>
                        <a:pt x="169" y="3145"/>
                      </a:cubicBezTo>
                      <a:cubicBezTo>
                        <a:pt x="1" y="3414"/>
                        <a:pt x="266" y="3565"/>
                        <a:pt x="594" y="3565"/>
                      </a:cubicBezTo>
                      <a:cubicBezTo>
                        <a:pt x="767" y="3565"/>
                        <a:pt x="956" y="3523"/>
                        <a:pt x="1109" y="3435"/>
                      </a:cubicBezTo>
                      <a:cubicBezTo>
                        <a:pt x="1173" y="3400"/>
                        <a:pt x="1240" y="3386"/>
                        <a:pt x="1310" y="3386"/>
                      </a:cubicBezTo>
                      <a:cubicBezTo>
                        <a:pt x="1625" y="3386"/>
                        <a:pt x="2001" y="3672"/>
                        <a:pt x="2485" y="3672"/>
                      </a:cubicBezTo>
                      <a:cubicBezTo>
                        <a:pt x="2636" y="3672"/>
                        <a:pt x="2798" y="3645"/>
                        <a:pt x="2971" y="3572"/>
                      </a:cubicBezTo>
                      <a:cubicBezTo>
                        <a:pt x="3842" y="3196"/>
                        <a:pt x="4765" y="1094"/>
                        <a:pt x="4765" y="1094"/>
                      </a:cubicBezTo>
                      <a:lnTo>
                        <a:pt x="4765" y="1"/>
                      </a:lnTo>
                      <a:close/>
                    </a:path>
                  </a:pathLst>
                </a:custGeom>
                <a:solidFill>
                  <a:srgbClr val="AD5A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2430;p44">
                  <a:extLst>
                    <a:ext uri="{FF2B5EF4-FFF2-40B4-BE49-F238E27FC236}">
                      <a16:creationId xmlns:a16="http://schemas.microsoft.com/office/drawing/2014/main" id="{BD7238C0-091A-0BB2-F885-62FFFD6AA6D9}"/>
                    </a:ext>
                  </a:extLst>
                </p:cNvPr>
                <p:cNvSpPr/>
                <p:nvPr/>
              </p:nvSpPr>
              <p:spPr>
                <a:xfrm rot="-155233">
                  <a:off x="2603027" y="2872392"/>
                  <a:ext cx="434162" cy="30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3" h="7604" extrusionOk="0">
                      <a:moveTo>
                        <a:pt x="9877" y="1"/>
                      </a:moveTo>
                      <a:lnTo>
                        <a:pt x="8493" y="633"/>
                      </a:lnTo>
                      <a:cubicBezTo>
                        <a:pt x="6084" y="1846"/>
                        <a:pt x="1" y="6083"/>
                        <a:pt x="1" y="6083"/>
                      </a:cubicBezTo>
                      <a:lnTo>
                        <a:pt x="770" y="7604"/>
                      </a:lnTo>
                      <a:cubicBezTo>
                        <a:pt x="770" y="7604"/>
                        <a:pt x="9313" y="4204"/>
                        <a:pt x="10048" y="3025"/>
                      </a:cubicBezTo>
                      <a:cubicBezTo>
                        <a:pt x="10782" y="1846"/>
                        <a:pt x="9877" y="1"/>
                        <a:pt x="9877" y="1"/>
                      </a:cubicBezTo>
                      <a:close/>
                    </a:path>
                  </a:pathLst>
                </a:custGeom>
                <a:solidFill>
                  <a:srgbClr val="F46B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" name="Google Shape;2431;p44">
              <a:extLst>
                <a:ext uri="{FF2B5EF4-FFF2-40B4-BE49-F238E27FC236}">
                  <a16:creationId xmlns:a16="http://schemas.microsoft.com/office/drawing/2014/main" id="{7127BD36-3021-8554-EE95-5FF51F33DA5C}"/>
                </a:ext>
              </a:extLst>
            </p:cNvPr>
            <p:cNvSpPr/>
            <p:nvPr/>
          </p:nvSpPr>
          <p:spPr>
            <a:xfrm>
              <a:off x="6476725" y="2249700"/>
              <a:ext cx="339300" cy="339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2;p44">
              <a:extLst>
                <a:ext uri="{FF2B5EF4-FFF2-40B4-BE49-F238E27FC236}">
                  <a16:creationId xmlns:a16="http://schemas.microsoft.com/office/drawing/2014/main" id="{D538CE50-7113-1B57-08A5-FD3C5E8D432B}"/>
                </a:ext>
              </a:extLst>
            </p:cNvPr>
            <p:cNvSpPr/>
            <p:nvPr/>
          </p:nvSpPr>
          <p:spPr>
            <a:xfrm>
              <a:off x="5170625" y="2883075"/>
              <a:ext cx="339300" cy="339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3;p44">
              <a:extLst>
                <a:ext uri="{FF2B5EF4-FFF2-40B4-BE49-F238E27FC236}">
                  <a16:creationId xmlns:a16="http://schemas.microsoft.com/office/drawing/2014/main" id="{56B64B61-07CE-864A-0A2B-F63F461E0B68}"/>
                </a:ext>
              </a:extLst>
            </p:cNvPr>
            <p:cNvSpPr/>
            <p:nvPr/>
          </p:nvSpPr>
          <p:spPr>
            <a:xfrm>
              <a:off x="6189325" y="3565000"/>
              <a:ext cx="339300" cy="339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7" name="Picture 1436" descr="A pink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0E7C624-08D0-1E5E-CD5A-2D92A733E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133" r="94667">
                        <a14:foregroundMark x1="32000" y1="46600" x2="72000" y2="42200"/>
                        <a14:foregroundMark x1="25800" y1="29800" x2="71467" y2="49400"/>
                        <a14:foregroundMark x1="71467" y1="49400" x2="36267" y2="58200"/>
                        <a14:foregroundMark x1="36267" y1="58200" x2="44667" y2="39600"/>
                        <a14:foregroundMark x1="44667" y1="39600" x2="34067" y2="51200"/>
                        <a14:foregroundMark x1="34067" y1="51200" x2="57933" y2="38400"/>
                        <a14:foregroundMark x1="57933" y1="38400" x2="36067" y2="44000"/>
                        <a14:foregroundMark x1="36067" y1="44000" x2="61800" y2="30600"/>
                        <a14:foregroundMark x1="61800" y1="30600" x2="41200" y2="27600"/>
                        <a14:foregroundMark x1="41200" y1="27600" x2="66533" y2="59800"/>
                        <a14:foregroundMark x1="66533" y1="59800" x2="34800" y2="36600"/>
                        <a14:foregroundMark x1="34800" y1="36600" x2="33000" y2="30600"/>
                        <a14:foregroundMark x1="33600" y1="28400" x2="34467" y2="63200"/>
                        <a14:foregroundMark x1="34467" y1="63200" x2="32133" y2="52400"/>
                        <a14:foregroundMark x1="76867" y1="35600" x2="63800" y2="31800"/>
                        <a14:foregroundMark x1="63800" y1="31800" x2="72133" y2="27600"/>
                        <a14:foregroundMark x1="68333" y1="35000" x2="65333" y2="67400"/>
                        <a14:foregroundMark x1="65333" y1="67400" x2="65333" y2="67400"/>
                        <a14:foregroundMark x1="90600" y1="19600" x2="92400" y2="18600"/>
                        <a14:foregroundMark x1="92067" y1="81200" x2="93733" y2="81600"/>
                        <a14:foregroundMark x1="69933" y1="68800" x2="65333" y2="60400"/>
                        <a14:foregroundMark x1="61400" y1="63400" x2="66067" y2="62600"/>
                        <a14:foregroundMark x1="61067" y1="65600" x2="62867" y2="65200"/>
                        <a14:foregroundMark x1="12333" y1="26600" x2="8933" y2="18200"/>
                        <a14:foregroundMark x1="10000" y1="79800" x2="8067" y2="79800"/>
                        <a14:foregroundMark x1="8933" y1="27600" x2="7467" y2="19200"/>
                        <a14:foregroundMark x1="93000" y1="16000" x2="94733" y2="15200"/>
                        <a14:foregroundMark x1="9667" y1="83000" x2="6867" y2="83000"/>
                        <a14:foregroundMark x1="6600" y1="16400" x2="6133" y2="1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1668" y="-87233"/>
            <a:ext cx="2082768" cy="69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" grpId="0"/>
      <p:bldP spid="1419" grpId="0" animBg="1"/>
      <p:bldP spid="1423" grpId="0" animBg="1"/>
      <p:bldP spid="14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Arrange ethnic groups according to increasing population</a:t>
            </a:r>
            <a:endParaRPr dirty="0"/>
          </a:p>
        </p:txBody>
      </p:sp>
      <p:sp>
        <p:nvSpPr>
          <p:cNvPr id="1438" name="Google Shape;1438;p27"/>
          <p:cNvSpPr txBox="1"/>
          <p:nvPr/>
        </p:nvSpPr>
        <p:spPr>
          <a:xfrm>
            <a:off x="563359" y="1398313"/>
            <a:ext cx="1551900" cy="3318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T</a:t>
            </a:r>
            <a:r>
              <a:rPr lang="en" sz="21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ay </a:t>
            </a:r>
            <a:endParaRPr sz="21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44" name="Google Shape;1444;p27"/>
          <p:cNvSpPr txBox="1"/>
          <p:nvPr/>
        </p:nvSpPr>
        <p:spPr>
          <a:xfrm>
            <a:off x="3567621" y="1386966"/>
            <a:ext cx="1551900" cy="3318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Thai</a:t>
            </a:r>
          </a:p>
        </p:txBody>
      </p:sp>
      <p:sp>
        <p:nvSpPr>
          <p:cNvPr id="1447" name="Google Shape;1447;p27"/>
          <p:cNvSpPr txBox="1"/>
          <p:nvPr/>
        </p:nvSpPr>
        <p:spPr>
          <a:xfrm>
            <a:off x="6571883" y="1408133"/>
            <a:ext cx="1551900" cy="3318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K</a:t>
            </a:r>
            <a:r>
              <a:rPr lang="en" sz="21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inh</a:t>
            </a:r>
            <a:endParaRPr sz="21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52" name="Google Shape;1452;p27"/>
          <p:cNvSpPr/>
          <p:nvPr/>
        </p:nvSpPr>
        <p:spPr>
          <a:xfrm>
            <a:off x="2191285" y="3697546"/>
            <a:ext cx="222000" cy="2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27"/>
          <p:cNvSpPr/>
          <p:nvPr/>
        </p:nvSpPr>
        <p:spPr>
          <a:xfrm>
            <a:off x="6069307" y="1993032"/>
            <a:ext cx="222000" cy="2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27"/>
          <p:cNvSpPr/>
          <p:nvPr/>
        </p:nvSpPr>
        <p:spPr>
          <a:xfrm>
            <a:off x="4181175" y="2714186"/>
            <a:ext cx="222000" cy="22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57" name="Google Shape;1457;p27"/>
          <p:cNvCxnSpPr>
            <a:cxnSpLocks/>
            <a:endCxn id="1455" idx="2"/>
          </p:cNvCxnSpPr>
          <p:nvPr/>
        </p:nvCxnSpPr>
        <p:spPr>
          <a:xfrm flipV="1">
            <a:off x="2403287" y="2825186"/>
            <a:ext cx="1777888" cy="95581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8" name="Google Shape;1458;p27"/>
          <p:cNvCxnSpPr>
            <a:stCxn id="1455" idx="6"/>
            <a:endCxn id="1453" idx="2"/>
          </p:cNvCxnSpPr>
          <p:nvPr/>
        </p:nvCxnSpPr>
        <p:spPr>
          <a:xfrm flipV="1">
            <a:off x="4403175" y="2104032"/>
            <a:ext cx="1666132" cy="721154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ink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032B196-B743-C153-8A61-B28FA0928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133" r="94667">
                        <a14:foregroundMark x1="32000" y1="46600" x2="72000" y2="42200"/>
                        <a14:foregroundMark x1="25800" y1="29800" x2="71467" y2="49400"/>
                        <a14:foregroundMark x1="71467" y1="49400" x2="36267" y2="58200"/>
                        <a14:foregroundMark x1="36267" y1="58200" x2="44667" y2="39600"/>
                        <a14:foregroundMark x1="44667" y1="39600" x2="34067" y2="51200"/>
                        <a14:foregroundMark x1="34067" y1="51200" x2="57933" y2="38400"/>
                        <a14:foregroundMark x1="57933" y1="38400" x2="36067" y2="44000"/>
                        <a14:foregroundMark x1="36067" y1="44000" x2="61800" y2="30600"/>
                        <a14:foregroundMark x1="61800" y1="30600" x2="41200" y2="27600"/>
                        <a14:foregroundMark x1="41200" y1="27600" x2="66533" y2="59800"/>
                        <a14:foregroundMark x1="66533" y1="59800" x2="34800" y2="36600"/>
                        <a14:foregroundMark x1="34800" y1="36600" x2="33000" y2="30600"/>
                        <a14:foregroundMark x1="33600" y1="28400" x2="34467" y2="63200"/>
                        <a14:foregroundMark x1="34467" y1="63200" x2="32133" y2="52400"/>
                        <a14:foregroundMark x1="76867" y1="35600" x2="63800" y2="31800"/>
                        <a14:foregroundMark x1="63800" y1="31800" x2="72133" y2="27600"/>
                        <a14:foregroundMark x1="68333" y1="35000" x2="65333" y2="67400"/>
                        <a14:foregroundMark x1="65333" y1="67400" x2="65333" y2="67400"/>
                        <a14:foregroundMark x1="90600" y1="19600" x2="92400" y2="18600"/>
                        <a14:foregroundMark x1="92067" y1="81200" x2="93733" y2="81600"/>
                        <a14:foregroundMark x1="69933" y1="68800" x2="65333" y2="60400"/>
                        <a14:foregroundMark x1="61400" y1="63400" x2="66067" y2="62600"/>
                        <a14:foregroundMark x1="61067" y1="65600" x2="62867" y2="65200"/>
                        <a14:foregroundMark x1="12333" y1="26600" x2="8933" y2="18200"/>
                        <a14:foregroundMark x1="10000" y1="79800" x2="8067" y2="79800"/>
                        <a14:foregroundMark x1="8933" y1="27600" x2="7467" y2="19200"/>
                        <a14:foregroundMark x1="93000" y1="16000" x2="94733" y2="15200"/>
                        <a14:foregroundMark x1="9667" y1="83000" x2="6867" y2="83000"/>
                        <a14:foregroundMark x1="6600" y1="16400" x2="6133" y2="1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1668" y="-87233"/>
            <a:ext cx="2082768" cy="69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22691 0.5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34568E-6 L 0.33525 0.3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9753E-6 L -0.11545 0.170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8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" grpId="0" animBg="1"/>
      <p:bldP spid="1444" grpId="0" animBg="1"/>
      <p:bldP spid="14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29"/>
          <p:cNvSpPr/>
          <p:nvPr/>
        </p:nvSpPr>
        <p:spPr>
          <a:xfrm>
            <a:off x="2985320" y="1546511"/>
            <a:ext cx="3062400" cy="459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Ha Giang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564" name="Google Shape;1564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What province does Lai live in?</a:t>
            </a:r>
            <a:endParaRPr sz="3200" dirty="0"/>
          </a:p>
        </p:txBody>
      </p:sp>
      <p:sp>
        <p:nvSpPr>
          <p:cNvPr id="1578" name="Google Shape;1578;p29"/>
          <p:cNvSpPr/>
          <p:nvPr/>
        </p:nvSpPr>
        <p:spPr>
          <a:xfrm>
            <a:off x="5378025" y="1681994"/>
            <a:ext cx="725100" cy="725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29"/>
          <p:cNvSpPr/>
          <p:nvPr/>
        </p:nvSpPr>
        <p:spPr>
          <a:xfrm>
            <a:off x="3040125" y="1681994"/>
            <a:ext cx="725100" cy="725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pink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894D5D4F-069D-34A3-16EE-FB0A2A92A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133" r="94667">
                        <a14:foregroundMark x1="32000" y1="46600" x2="72000" y2="42200"/>
                        <a14:foregroundMark x1="25800" y1="29800" x2="71467" y2="49400"/>
                        <a14:foregroundMark x1="71467" y1="49400" x2="36267" y2="58200"/>
                        <a14:foregroundMark x1="36267" y1="58200" x2="44667" y2="39600"/>
                        <a14:foregroundMark x1="44667" y1="39600" x2="34067" y2="51200"/>
                        <a14:foregroundMark x1="34067" y1="51200" x2="57933" y2="38400"/>
                        <a14:foregroundMark x1="57933" y1="38400" x2="36067" y2="44000"/>
                        <a14:foregroundMark x1="36067" y1="44000" x2="61800" y2="30600"/>
                        <a14:foregroundMark x1="61800" y1="30600" x2="41200" y2="27600"/>
                        <a14:foregroundMark x1="41200" y1="27600" x2="66533" y2="59800"/>
                        <a14:foregroundMark x1="66533" y1="59800" x2="34800" y2="36600"/>
                        <a14:foregroundMark x1="34800" y1="36600" x2="33000" y2="30600"/>
                        <a14:foregroundMark x1="33600" y1="28400" x2="34467" y2="63200"/>
                        <a14:foregroundMark x1="34467" y1="63200" x2="32133" y2="52400"/>
                        <a14:foregroundMark x1="76867" y1="35600" x2="63800" y2="31800"/>
                        <a14:foregroundMark x1="63800" y1="31800" x2="72133" y2="27600"/>
                        <a14:foregroundMark x1="68333" y1="35000" x2="65333" y2="67400"/>
                        <a14:foregroundMark x1="65333" y1="67400" x2="65333" y2="67400"/>
                        <a14:foregroundMark x1="90600" y1="19600" x2="92400" y2="18600"/>
                        <a14:foregroundMark x1="92067" y1="81200" x2="93733" y2="81600"/>
                        <a14:foregroundMark x1="69933" y1="68800" x2="65333" y2="60400"/>
                        <a14:foregroundMark x1="61400" y1="63400" x2="66067" y2="62600"/>
                        <a14:foregroundMark x1="61067" y1="65600" x2="62867" y2="65200"/>
                        <a14:foregroundMark x1="12333" y1="26600" x2="8933" y2="18200"/>
                        <a14:foregroundMark x1="10000" y1="79800" x2="8067" y2="79800"/>
                        <a14:foregroundMark x1="8933" y1="27600" x2="7467" y2="19200"/>
                        <a14:foregroundMark x1="93000" y1="16000" x2="94733" y2="15200"/>
                        <a14:foregroundMark x1="9667" y1="83000" x2="6867" y2="83000"/>
                        <a14:foregroundMark x1="6600" y1="16400" x2="6133" y2="1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1668" y="-87233"/>
            <a:ext cx="2082768" cy="694256"/>
          </a:xfrm>
          <a:prstGeom prst="rect">
            <a:avLst/>
          </a:prstGeom>
        </p:spPr>
      </p:pic>
      <p:sp>
        <p:nvSpPr>
          <p:cNvPr id="4" name="Google Shape;1564;p29">
            <a:extLst>
              <a:ext uri="{FF2B5EF4-FFF2-40B4-BE49-F238E27FC236}">
                <a16:creationId xmlns:a16="http://schemas.microsoft.com/office/drawing/2014/main" id="{BE9F0B67-720D-33B4-8BFB-E9D652869A3A}"/>
              </a:ext>
            </a:extLst>
          </p:cNvPr>
          <p:cNvSpPr txBox="1">
            <a:spLocks/>
          </p:cNvSpPr>
          <p:nvPr/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Black"/>
              <a:buNone/>
              <a:defRPr sz="2100" b="0" i="0" u="none" strike="noStrike" cap="non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What ethnicity is Lai?</a:t>
            </a:r>
          </a:p>
        </p:txBody>
      </p:sp>
      <p:sp>
        <p:nvSpPr>
          <p:cNvPr id="5" name="Google Shape;1563;p29">
            <a:extLst>
              <a:ext uri="{FF2B5EF4-FFF2-40B4-BE49-F238E27FC236}">
                <a16:creationId xmlns:a16="http://schemas.microsoft.com/office/drawing/2014/main" id="{FABE611C-7C96-C2B1-285D-45C953BD9E10}"/>
              </a:ext>
            </a:extLst>
          </p:cNvPr>
          <p:cNvSpPr/>
          <p:nvPr/>
        </p:nvSpPr>
        <p:spPr>
          <a:xfrm>
            <a:off x="2985320" y="1546511"/>
            <a:ext cx="3062400" cy="459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Tay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3" grpId="0" animBg="1"/>
      <p:bldP spid="1563" grpId="1" animBg="1"/>
      <p:bldP spid="1564" grpId="0"/>
      <p:bldP spid="1564" grpId="1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6" name="Google Shape;2046;p39"/>
          <p:cNvGrpSpPr/>
          <p:nvPr/>
        </p:nvGrpSpPr>
        <p:grpSpPr>
          <a:xfrm>
            <a:off x="2714729" y="1655619"/>
            <a:ext cx="3486160" cy="3644434"/>
            <a:chOff x="101650" y="1667318"/>
            <a:chExt cx="3381506" cy="3613268"/>
          </a:xfrm>
        </p:grpSpPr>
        <p:grpSp>
          <p:nvGrpSpPr>
            <p:cNvPr id="2047" name="Google Shape;2047;p39"/>
            <p:cNvGrpSpPr/>
            <p:nvPr/>
          </p:nvGrpSpPr>
          <p:grpSpPr>
            <a:xfrm>
              <a:off x="1077411" y="1667318"/>
              <a:ext cx="1883494" cy="3613268"/>
              <a:chOff x="1077411" y="1667318"/>
              <a:chExt cx="1883494" cy="3613268"/>
            </a:xfrm>
          </p:grpSpPr>
          <p:sp>
            <p:nvSpPr>
              <p:cNvPr id="2048" name="Google Shape;2048;p39"/>
              <p:cNvSpPr/>
              <p:nvPr/>
            </p:nvSpPr>
            <p:spPr>
              <a:xfrm>
                <a:off x="2184528" y="1667318"/>
                <a:ext cx="776377" cy="1507625"/>
              </a:xfrm>
              <a:custGeom>
                <a:avLst/>
                <a:gdLst/>
                <a:ahLst/>
                <a:cxnLst/>
                <a:rect l="l" t="t" r="r" b="b"/>
                <a:pathLst>
                  <a:path w="27383" h="53179" extrusionOk="0">
                    <a:moveTo>
                      <a:pt x="2891" y="0"/>
                    </a:moveTo>
                    <a:cubicBezTo>
                      <a:pt x="2457" y="0"/>
                      <a:pt x="2315" y="689"/>
                      <a:pt x="2478" y="889"/>
                    </a:cubicBezTo>
                    <a:cubicBezTo>
                      <a:pt x="2968" y="1380"/>
                      <a:pt x="3922" y="4731"/>
                      <a:pt x="4794" y="7701"/>
                    </a:cubicBezTo>
                    <a:cubicBezTo>
                      <a:pt x="3011" y="3977"/>
                      <a:pt x="1213" y="2355"/>
                      <a:pt x="438" y="2355"/>
                    </a:cubicBezTo>
                    <a:cubicBezTo>
                      <a:pt x="148" y="2355"/>
                      <a:pt x="1" y="2584"/>
                      <a:pt x="53" y="3015"/>
                    </a:cubicBezTo>
                    <a:cubicBezTo>
                      <a:pt x="1851" y="4813"/>
                      <a:pt x="4576" y="10835"/>
                      <a:pt x="4576" y="10835"/>
                    </a:cubicBezTo>
                    <a:cubicBezTo>
                      <a:pt x="4047" y="10428"/>
                      <a:pt x="2957" y="9931"/>
                      <a:pt x="2223" y="9931"/>
                    </a:cubicBezTo>
                    <a:cubicBezTo>
                      <a:pt x="1973" y="9931"/>
                      <a:pt x="1765" y="9988"/>
                      <a:pt x="1633" y="10126"/>
                    </a:cubicBezTo>
                    <a:cubicBezTo>
                      <a:pt x="1088" y="10644"/>
                      <a:pt x="3513" y="12633"/>
                      <a:pt x="5366" y="14323"/>
                    </a:cubicBezTo>
                    <a:cubicBezTo>
                      <a:pt x="7246" y="16012"/>
                      <a:pt x="15312" y="28982"/>
                      <a:pt x="17165" y="32361"/>
                    </a:cubicBezTo>
                    <a:cubicBezTo>
                      <a:pt x="19045" y="35767"/>
                      <a:pt x="13241" y="40971"/>
                      <a:pt x="13241" y="40971"/>
                    </a:cubicBezTo>
                    <a:lnTo>
                      <a:pt x="17137" y="53178"/>
                    </a:lnTo>
                    <a:cubicBezTo>
                      <a:pt x="17137" y="53178"/>
                      <a:pt x="27383" y="37129"/>
                      <a:pt x="27110" y="32797"/>
                    </a:cubicBezTo>
                    <a:cubicBezTo>
                      <a:pt x="26811" y="28492"/>
                      <a:pt x="19617" y="20889"/>
                      <a:pt x="17083" y="18737"/>
                    </a:cubicBezTo>
                    <a:cubicBezTo>
                      <a:pt x="14549" y="16611"/>
                      <a:pt x="11579" y="13941"/>
                      <a:pt x="10080" y="7674"/>
                    </a:cubicBezTo>
                    <a:cubicBezTo>
                      <a:pt x="9025" y="3323"/>
                      <a:pt x="7957" y="2461"/>
                      <a:pt x="7300" y="2461"/>
                    </a:cubicBezTo>
                    <a:cubicBezTo>
                      <a:pt x="7006" y="2461"/>
                      <a:pt x="6794" y="2633"/>
                      <a:pt x="6701" y="2742"/>
                    </a:cubicBezTo>
                    <a:cubicBezTo>
                      <a:pt x="6701" y="2742"/>
                      <a:pt x="6119" y="717"/>
                      <a:pt x="5467" y="717"/>
                    </a:cubicBezTo>
                    <a:cubicBezTo>
                      <a:pt x="5443" y="717"/>
                      <a:pt x="5418" y="720"/>
                      <a:pt x="5394" y="726"/>
                    </a:cubicBezTo>
                    <a:cubicBezTo>
                      <a:pt x="4712" y="835"/>
                      <a:pt x="5257" y="2252"/>
                      <a:pt x="5612" y="4786"/>
                    </a:cubicBezTo>
                    <a:cubicBezTo>
                      <a:pt x="4315" y="955"/>
                      <a:pt x="3401" y="0"/>
                      <a:pt x="2891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9"/>
              <p:cNvSpPr/>
              <p:nvPr/>
            </p:nvSpPr>
            <p:spPr>
              <a:xfrm>
                <a:off x="1077411" y="1686314"/>
                <a:ext cx="867530" cy="1466205"/>
              </a:xfrm>
              <a:custGeom>
                <a:avLst/>
                <a:gdLst/>
                <a:ahLst/>
                <a:cxnLst/>
                <a:rect l="l" t="t" r="r" b="b"/>
                <a:pathLst>
                  <a:path w="30598" h="51718" extrusionOk="0">
                    <a:moveTo>
                      <a:pt x="27741" y="1"/>
                    </a:moveTo>
                    <a:cubicBezTo>
                      <a:pt x="27661" y="1"/>
                      <a:pt x="27577" y="18"/>
                      <a:pt x="27493" y="56"/>
                    </a:cubicBezTo>
                    <a:cubicBezTo>
                      <a:pt x="27221" y="165"/>
                      <a:pt x="26921" y="383"/>
                      <a:pt x="26621" y="764"/>
                    </a:cubicBezTo>
                    <a:cubicBezTo>
                      <a:pt x="26482" y="485"/>
                      <a:pt x="26215" y="334"/>
                      <a:pt x="25891" y="334"/>
                    </a:cubicBezTo>
                    <a:cubicBezTo>
                      <a:pt x="25329" y="334"/>
                      <a:pt x="24596" y="790"/>
                      <a:pt x="24060" y="1827"/>
                    </a:cubicBezTo>
                    <a:cubicBezTo>
                      <a:pt x="23836" y="1453"/>
                      <a:pt x="23536" y="1122"/>
                      <a:pt x="23175" y="1122"/>
                    </a:cubicBezTo>
                    <a:cubicBezTo>
                      <a:pt x="22613" y="1122"/>
                      <a:pt x="21902" y="1921"/>
                      <a:pt x="21090" y="4606"/>
                    </a:cubicBezTo>
                    <a:cubicBezTo>
                      <a:pt x="19728" y="9020"/>
                      <a:pt x="17738" y="11200"/>
                      <a:pt x="15422" y="13407"/>
                    </a:cubicBezTo>
                    <a:cubicBezTo>
                      <a:pt x="13134" y="15614"/>
                      <a:pt x="0" y="24361"/>
                      <a:pt x="681" y="29647"/>
                    </a:cubicBezTo>
                    <a:cubicBezTo>
                      <a:pt x="1362" y="34961"/>
                      <a:pt x="7684" y="47985"/>
                      <a:pt x="10545" y="51718"/>
                    </a:cubicBezTo>
                    <a:cubicBezTo>
                      <a:pt x="13515" y="42917"/>
                      <a:pt x="14006" y="40519"/>
                      <a:pt x="14006" y="40519"/>
                    </a:cubicBezTo>
                    <a:cubicBezTo>
                      <a:pt x="14006" y="40519"/>
                      <a:pt x="7575" y="33326"/>
                      <a:pt x="9864" y="29020"/>
                    </a:cubicBezTo>
                    <a:cubicBezTo>
                      <a:pt x="12180" y="24715"/>
                      <a:pt x="19210" y="15506"/>
                      <a:pt x="22698" y="13898"/>
                    </a:cubicBezTo>
                    <a:cubicBezTo>
                      <a:pt x="26076" y="12345"/>
                      <a:pt x="28828" y="10546"/>
                      <a:pt x="28447" y="10165"/>
                    </a:cubicBezTo>
                    <a:cubicBezTo>
                      <a:pt x="28414" y="10132"/>
                      <a:pt x="28352" y="10117"/>
                      <a:pt x="28265" y="10117"/>
                    </a:cubicBezTo>
                    <a:cubicBezTo>
                      <a:pt x="27354" y="10117"/>
                      <a:pt x="23760" y="11800"/>
                      <a:pt x="23760" y="11800"/>
                    </a:cubicBezTo>
                    <a:cubicBezTo>
                      <a:pt x="23760" y="11800"/>
                      <a:pt x="29319" y="5288"/>
                      <a:pt x="30273" y="3462"/>
                    </a:cubicBezTo>
                    <a:cubicBezTo>
                      <a:pt x="30575" y="3004"/>
                      <a:pt x="30598" y="2730"/>
                      <a:pt x="30333" y="2730"/>
                    </a:cubicBezTo>
                    <a:cubicBezTo>
                      <a:pt x="29763" y="2730"/>
                      <a:pt x="27855" y="4005"/>
                      <a:pt x="24523" y="7467"/>
                    </a:cubicBezTo>
                    <a:cubicBezTo>
                      <a:pt x="26049" y="4252"/>
                      <a:pt x="27466" y="2018"/>
                      <a:pt x="28202" y="928"/>
                    </a:cubicBezTo>
                    <a:cubicBezTo>
                      <a:pt x="28501" y="513"/>
                      <a:pt x="28177" y="1"/>
                      <a:pt x="27741" y="1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9"/>
              <p:cNvSpPr/>
              <p:nvPr/>
            </p:nvSpPr>
            <p:spPr>
              <a:xfrm>
                <a:off x="1844551" y="2820444"/>
                <a:ext cx="387068" cy="300226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10590" extrusionOk="0">
                    <a:moveTo>
                      <a:pt x="10791" y="0"/>
                    </a:moveTo>
                    <a:lnTo>
                      <a:pt x="10791" y="0"/>
                    </a:lnTo>
                    <a:cubicBezTo>
                      <a:pt x="10790" y="1"/>
                      <a:pt x="5080" y="1704"/>
                      <a:pt x="2359" y="1704"/>
                    </a:cubicBezTo>
                    <a:cubicBezTo>
                      <a:pt x="2120" y="1704"/>
                      <a:pt x="1904" y="1691"/>
                      <a:pt x="1717" y="1662"/>
                    </a:cubicBezTo>
                    <a:lnTo>
                      <a:pt x="1717" y="1662"/>
                    </a:lnTo>
                    <a:cubicBezTo>
                      <a:pt x="1908" y="6213"/>
                      <a:pt x="0" y="9401"/>
                      <a:pt x="0" y="9401"/>
                    </a:cubicBezTo>
                    <a:cubicBezTo>
                      <a:pt x="0" y="9401"/>
                      <a:pt x="3035" y="10589"/>
                      <a:pt x="7217" y="10589"/>
                    </a:cubicBezTo>
                    <a:cubicBezTo>
                      <a:pt x="9175" y="10589"/>
                      <a:pt x="11384" y="10329"/>
                      <a:pt x="13652" y="9564"/>
                    </a:cubicBezTo>
                    <a:cubicBezTo>
                      <a:pt x="10600" y="6458"/>
                      <a:pt x="10791" y="1"/>
                      <a:pt x="10791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9"/>
              <p:cNvSpPr/>
              <p:nvPr/>
            </p:nvSpPr>
            <p:spPr>
              <a:xfrm>
                <a:off x="1519288" y="4241161"/>
                <a:ext cx="1016721" cy="1039424"/>
              </a:xfrm>
              <a:custGeom>
                <a:avLst/>
                <a:gdLst/>
                <a:ahLst/>
                <a:cxnLst/>
                <a:rect l="l" t="t" r="r" b="b"/>
                <a:pathLst>
                  <a:path w="35860" h="36664" extrusionOk="0">
                    <a:moveTo>
                      <a:pt x="1" y="0"/>
                    </a:moveTo>
                    <a:lnTo>
                      <a:pt x="1" y="32098"/>
                    </a:lnTo>
                    <a:cubicBezTo>
                      <a:pt x="5741" y="35522"/>
                      <a:pt x="11639" y="36664"/>
                      <a:pt x="16951" y="36664"/>
                    </a:cubicBezTo>
                    <a:cubicBezTo>
                      <a:pt x="27576" y="36664"/>
                      <a:pt x="35859" y="32098"/>
                      <a:pt x="35859" y="32098"/>
                    </a:cubicBezTo>
                    <a:lnTo>
                      <a:pt x="32017" y="294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11A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9"/>
              <p:cNvSpPr/>
              <p:nvPr/>
            </p:nvSpPr>
            <p:spPr>
              <a:xfrm>
                <a:off x="1262809" y="2752454"/>
                <a:ext cx="1619296" cy="1807511"/>
              </a:xfrm>
              <a:custGeom>
                <a:avLst/>
                <a:gdLst/>
                <a:ahLst/>
                <a:cxnLst/>
                <a:rect l="l" t="t" r="r" b="b"/>
                <a:pathLst>
                  <a:path w="57113" h="63757" extrusionOk="0">
                    <a:moveTo>
                      <a:pt x="6513" y="1"/>
                    </a:moveTo>
                    <a:cubicBezTo>
                      <a:pt x="1227" y="2262"/>
                      <a:pt x="1" y="10954"/>
                      <a:pt x="1" y="10954"/>
                    </a:cubicBezTo>
                    <a:cubicBezTo>
                      <a:pt x="1" y="10954"/>
                      <a:pt x="8257" y="18420"/>
                      <a:pt x="9047" y="22044"/>
                    </a:cubicBezTo>
                    <a:cubicBezTo>
                      <a:pt x="9837" y="25668"/>
                      <a:pt x="7112" y="54578"/>
                      <a:pt x="7112" y="54578"/>
                    </a:cubicBezTo>
                    <a:cubicBezTo>
                      <a:pt x="7112" y="54578"/>
                      <a:pt x="12507" y="61526"/>
                      <a:pt x="21281" y="63079"/>
                    </a:cubicBezTo>
                    <a:cubicBezTo>
                      <a:pt x="24126" y="63561"/>
                      <a:pt x="26713" y="63757"/>
                      <a:pt x="29037" y="63757"/>
                    </a:cubicBezTo>
                    <a:cubicBezTo>
                      <a:pt x="38932" y="63757"/>
                      <a:pt x="44061" y="60218"/>
                      <a:pt x="44061" y="60218"/>
                    </a:cubicBezTo>
                    <a:lnTo>
                      <a:pt x="48502" y="17984"/>
                    </a:lnTo>
                    <a:cubicBezTo>
                      <a:pt x="48502" y="17984"/>
                      <a:pt x="50491" y="16595"/>
                      <a:pt x="57112" y="5477"/>
                    </a:cubicBezTo>
                    <a:cubicBezTo>
                      <a:pt x="51636" y="3379"/>
                      <a:pt x="47467" y="1"/>
                      <a:pt x="47467" y="1"/>
                    </a:cubicBezTo>
                    <a:cubicBezTo>
                      <a:pt x="47467" y="1"/>
                      <a:pt x="39292" y="10518"/>
                      <a:pt x="25614" y="10954"/>
                    </a:cubicBezTo>
                    <a:cubicBezTo>
                      <a:pt x="25357" y="10962"/>
                      <a:pt x="25104" y="10966"/>
                      <a:pt x="24853" y="10966"/>
                    </a:cubicBezTo>
                    <a:cubicBezTo>
                      <a:pt x="11760" y="10966"/>
                      <a:pt x="6513" y="1"/>
                      <a:pt x="6513" y="1"/>
                    </a:cubicBezTo>
                    <a:close/>
                  </a:path>
                </a:pathLst>
              </a:custGeom>
              <a:solidFill>
                <a:srgbClr val="45B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9"/>
              <p:cNvSpPr/>
              <p:nvPr/>
            </p:nvSpPr>
            <p:spPr>
              <a:xfrm>
                <a:off x="1892439" y="2820444"/>
                <a:ext cx="265011" cy="142033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5010" extrusionOk="0">
                    <a:moveTo>
                      <a:pt x="9102" y="0"/>
                    </a:moveTo>
                    <a:cubicBezTo>
                      <a:pt x="9101" y="1"/>
                      <a:pt x="3391" y="1704"/>
                      <a:pt x="670" y="1704"/>
                    </a:cubicBezTo>
                    <a:cubicBezTo>
                      <a:pt x="431" y="1704"/>
                      <a:pt x="215" y="1691"/>
                      <a:pt x="28" y="1662"/>
                    </a:cubicBezTo>
                    <a:lnTo>
                      <a:pt x="28" y="1662"/>
                    </a:lnTo>
                    <a:cubicBezTo>
                      <a:pt x="55" y="2316"/>
                      <a:pt x="55" y="2943"/>
                      <a:pt x="1" y="3515"/>
                    </a:cubicBezTo>
                    <a:cubicBezTo>
                      <a:pt x="709" y="3951"/>
                      <a:pt x="1472" y="4360"/>
                      <a:pt x="2344" y="4742"/>
                    </a:cubicBezTo>
                    <a:cubicBezTo>
                      <a:pt x="2789" y="4923"/>
                      <a:pt x="3320" y="5010"/>
                      <a:pt x="3912" y="5010"/>
                    </a:cubicBezTo>
                    <a:cubicBezTo>
                      <a:pt x="5456" y="5010"/>
                      <a:pt x="7416" y="4416"/>
                      <a:pt x="9347" y="3352"/>
                    </a:cubicBezTo>
                    <a:cubicBezTo>
                      <a:pt x="9074" y="1472"/>
                      <a:pt x="9102" y="0"/>
                      <a:pt x="9102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9"/>
              <p:cNvSpPr/>
              <p:nvPr/>
            </p:nvSpPr>
            <p:spPr>
              <a:xfrm>
                <a:off x="1615092" y="2123595"/>
                <a:ext cx="803481" cy="800264"/>
              </a:xfrm>
              <a:custGeom>
                <a:avLst/>
                <a:gdLst/>
                <a:ahLst/>
                <a:cxnLst/>
                <a:rect l="l" t="t" r="r" b="b"/>
                <a:pathLst>
                  <a:path w="28339" h="28228" extrusionOk="0">
                    <a:moveTo>
                      <a:pt x="24687" y="1"/>
                    </a:moveTo>
                    <a:lnTo>
                      <a:pt x="10246" y="1390"/>
                    </a:lnTo>
                    <a:lnTo>
                      <a:pt x="6922" y="2317"/>
                    </a:lnTo>
                    <a:cubicBezTo>
                      <a:pt x="6922" y="2317"/>
                      <a:pt x="3924" y="5123"/>
                      <a:pt x="3434" y="10736"/>
                    </a:cubicBezTo>
                    <a:cubicBezTo>
                      <a:pt x="2862" y="12889"/>
                      <a:pt x="1" y="22453"/>
                      <a:pt x="12126" y="27957"/>
                    </a:cubicBezTo>
                    <a:cubicBezTo>
                      <a:pt x="12577" y="28140"/>
                      <a:pt x="13112" y="28228"/>
                      <a:pt x="13706" y="28228"/>
                    </a:cubicBezTo>
                    <a:cubicBezTo>
                      <a:pt x="17710" y="28228"/>
                      <a:pt x="24414" y="24252"/>
                      <a:pt x="26240" y="18747"/>
                    </a:cubicBezTo>
                    <a:cubicBezTo>
                      <a:pt x="28339" y="12399"/>
                      <a:pt x="27576" y="4851"/>
                      <a:pt x="27521" y="4715"/>
                    </a:cubicBezTo>
                    <a:cubicBezTo>
                      <a:pt x="27467" y="4551"/>
                      <a:pt x="24687" y="1"/>
                      <a:pt x="24687" y="1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9"/>
              <p:cNvSpPr/>
              <p:nvPr/>
            </p:nvSpPr>
            <p:spPr>
              <a:xfrm>
                <a:off x="1693119" y="2000006"/>
                <a:ext cx="753269" cy="706822"/>
              </a:xfrm>
              <a:custGeom>
                <a:avLst/>
                <a:gdLst/>
                <a:ahLst/>
                <a:cxnLst/>
                <a:rect l="l" t="t" r="r" b="b"/>
                <a:pathLst>
                  <a:path w="26568" h="24932" extrusionOk="0">
                    <a:moveTo>
                      <a:pt x="12862" y="0"/>
                    </a:moveTo>
                    <a:cubicBezTo>
                      <a:pt x="7903" y="109"/>
                      <a:pt x="1" y="2643"/>
                      <a:pt x="1608" y="10899"/>
                    </a:cubicBezTo>
                    <a:cubicBezTo>
                      <a:pt x="2998" y="8638"/>
                      <a:pt x="3924" y="7602"/>
                      <a:pt x="3924" y="7602"/>
                    </a:cubicBezTo>
                    <a:cubicBezTo>
                      <a:pt x="3924" y="7602"/>
                      <a:pt x="6550" y="10344"/>
                      <a:pt x="11023" y="10344"/>
                    </a:cubicBezTo>
                    <a:cubicBezTo>
                      <a:pt x="13725" y="10344"/>
                      <a:pt x="17102" y="9343"/>
                      <a:pt x="20982" y="6131"/>
                    </a:cubicBezTo>
                    <a:cubicBezTo>
                      <a:pt x="20982" y="6131"/>
                      <a:pt x="24088" y="11063"/>
                      <a:pt x="23734" y="17221"/>
                    </a:cubicBezTo>
                    <a:cubicBezTo>
                      <a:pt x="25096" y="17412"/>
                      <a:pt x="23325" y="21880"/>
                      <a:pt x="22671" y="24932"/>
                    </a:cubicBezTo>
                    <a:cubicBezTo>
                      <a:pt x="26568" y="24360"/>
                      <a:pt x="26540" y="11826"/>
                      <a:pt x="25641" y="9019"/>
                    </a:cubicBezTo>
                    <a:cubicBezTo>
                      <a:pt x="24769" y="6240"/>
                      <a:pt x="20845" y="109"/>
                      <a:pt x="12862" y="0"/>
                    </a:cubicBezTo>
                    <a:close/>
                  </a:path>
                </a:pathLst>
              </a:custGeom>
              <a:solidFill>
                <a:srgbClr val="211A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9"/>
              <p:cNvSpPr/>
              <p:nvPr/>
            </p:nvSpPr>
            <p:spPr>
              <a:xfrm>
                <a:off x="1784273" y="2458127"/>
                <a:ext cx="102012" cy="35551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1254" fill="none" extrusionOk="0">
                    <a:moveTo>
                      <a:pt x="1" y="382"/>
                    </a:moveTo>
                    <a:cubicBezTo>
                      <a:pt x="600" y="82"/>
                      <a:pt x="1309" y="0"/>
                      <a:pt x="1963" y="164"/>
                    </a:cubicBezTo>
                    <a:cubicBezTo>
                      <a:pt x="2617" y="327"/>
                      <a:pt x="3189" y="709"/>
                      <a:pt x="3598" y="1254"/>
                    </a:cubicBezTo>
                  </a:path>
                </a:pathLst>
              </a:custGeom>
              <a:noFill/>
              <a:ln w="14300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9"/>
              <p:cNvSpPr/>
              <p:nvPr/>
            </p:nvSpPr>
            <p:spPr>
              <a:xfrm>
                <a:off x="2103355" y="2478200"/>
                <a:ext cx="121320" cy="23984"/>
              </a:xfrm>
              <a:custGeom>
                <a:avLst/>
                <a:gdLst/>
                <a:ahLst/>
                <a:cxnLst/>
                <a:rect l="l" t="t" r="r" b="b"/>
                <a:pathLst>
                  <a:path w="4279" h="846" fill="none" extrusionOk="0">
                    <a:moveTo>
                      <a:pt x="0" y="845"/>
                    </a:moveTo>
                    <a:cubicBezTo>
                      <a:pt x="600" y="355"/>
                      <a:pt x="1336" y="55"/>
                      <a:pt x="2126" y="28"/>
                    </a:cubicBezTo>
                    <a:cubicBezTo>
                      <a:pt x="2889" y="1"/>
                      <a:pt x="3652" y="246"/>
                      <a:pt x="4278" y="709"/>
                    </a:cubicBezTo>
                  </a:path>
                </a:pathLst>
              </a:custGeom>
              <a:noFill/>
              <a:ln w="14300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9"/>
              <p:cNvSpPr/>
              <p:nvPr/>
            </p:nvSpPr>
            <p:spPr>
              <a:xfrm>
                <a:off x="1801284" y="2348402"/>
                <a:ext cx="95831" cy="10093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356" fill="none" extrusionOk="0">
                    <a:moveTo>
                      <a:pt x="0" y="355"/>
                    </a:moveTo>
                    <a:cubicBezTo>
                      <a:pt x="1118" y="219"/>
                      <a:pt x="2262" y="110"/>
                      <a:pt x="3379" y="1"/>
                    </a:cubicBezTo>
                  </a:path>
                </a:pathLst>
              </a:custGeom>
              <a:noFill/>
              <a:ln w="9525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9"/>
              <p:cNvSpPr/>
              <p:nvPr/>
            </p:nvSpPr>
            <p:spPr>
              <a:xfrm>
                <a:off x="2119572" y="2368504"/>
                <a:ext cx="99687" cy="929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328" fill="none" extrusionOk="0">
                    <a:moveTo>
                      <a:pt x="1" y="0"/>
                    </a:moveTo>
                    <a:cubicBezTo>
                      <a:pt x="1172" y="109"/>
                      <a:pt x="2344" y="218"/>
                      <a:pt x="3516" y="327"/>
                    </a:cubicBezTo>
                  </a:path>
                </a:pathLst>
              </a:custGeom>
              <a:noFill/>
              <a:ln w="9525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9"/>
              <p:cNvSpPr/>
              <p:nvPr/>
            </p:nvSpPr>
            <p:spPr>
              <a:xfrm>
                <a:off x="1855353" y="2648174"/>
                <a:ext cx="247262" cy="164317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5796" extrusionOk="0">
                    <a:moveTo>
                      <a:pt x="8720" y="0"/>
                    </a:moveTo>
                    <a:lnTo>
                      <a:pt x="8720" y="0"/>
                    </a:lnTo>
                    <a:cubicBezTo>
                      <a:pt x="7957" y="1063"/>
                      <a:pt x="6840" y="1853"/>
                      <a:pt x="5587" y="2262"/>
                    </a:cubicBezTo>
                    <a:cubicBezTo>
                      <a:pt x="4928" y="2477"/>
                      <a:pt x="4238" y="2586"/>
                      <a:pt x="3547" y="2586"/>
                    </a:cubicBezTo>
                    <a:cubicBezTo>
                      <a:pt x="2923" y="2586"/>
                      <a:pt x="2297" y="2497"/>
                      <a:pt x="1690" y="2316"/>
                    </a:cubicBezTo>
                    <a:cubicBezTo>
                      <a:pt x="1145" y="2153"/>
                      <a:pt x="600" y="1907"/>
                      <a:pt x="219" y="1471"/>
                    </a:cubicBezTo>
                    <a:lnTo>
                      <a:pt x="192" y="1499"/>
                    </a:lnTo>
                    <a:cubicBezTo>
                      <a:pt x="1" y="2071"/>
                      <a:pt x="83" y="2725"/>
                      <a:pt x="328" y="3270"/>
                    </a:cubicBezTo>
                    <a:cubicBezTo>
                      <a:pt x="573" y="3815"/>
                      <a:pt x="982" y="4305"/>
                      <a:pt x="1445" y="4687"/>
                    </a:cubicBezTo>
                    <a:cubicBezTo>
                      <a:pt x="1799" y="5014"/>
                      <a:pt x="2181" y="5286"/>
                      <a:pt x="2617" y="5477"/>
                    </a:cubicBezTo>
                    <a:cubicBezTo>
                      <a:pt x="3127" y="5711"/>
                      <a:pt x="3703" y="5795"/>
                      <a:pt x="4269" y="5795"/>
                    </a:cubicBezTo>
                    <a:cubicBezTo>
                      <a:pt x="4428" y="5795"/>
                      <a:pt x="4586" y="5789"/>
                      <a:pt x="4742" y="5777"/>
                    </a:cubicBezTo>
                    <a:cubicBezTo>
                      <a:pt x="5668" y="5695"/>
                      <a:pt x="6649" y="5395"/>
                      <a:pt x="7222" y="4659"/>
                    </a:cubicBezTo>
                    <a:cubicBezTo>
                      <a:pt x="7467" y="4333"/>
                      <a:pt x="7630" y="3951"/>
                      <a:pt x="7766" y="3570"/>
                    </a:cubicBezTo>
                    <a:cubicBezTo>
                      <a:pt x="8230" y="2425"/>
                      <a:pt x="8693" y="1253"/>
                      <a:pt x="8720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9"/>
              <p:cNvSpPr/>
              <p:nvPr/>
            </p:nvSpPr>
            <p:spPr>
              <a:xfrm>
                <a:off x="1911747" y="2766829"/>
                <a:ext cx="142188" cy="45672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1611" extrusionOk="0">
                    <a:moveTo>
                      <a:pt x="2798" y="1"/>
                    </a:moveTo>
                    <a:cubicBezTo>
                      <a:pt x="2311" y="1"/>
                      <a:pt x="1826" y="62"/>
                      <a:pt x="1363" y="202"/>
                    </a:cubicBezTo>
                    <a:cubicBezTo>
                      <a:pt x="846" y="365"/>
                      <a:pt x="382" y="611"/>
                      <a:pt x="1" y="938"/>
                    </a:cubicBezTo>
                    <a:cubicBezTo>
                      <a:pt x="192" y="1074"/>
                      <a:pt x="410" y="1210"/>
                      <a:pt x="628" y="1292"/>
                    </a:cubicBezTo>
                    <a:cubicBezTo>
                      <a:pt x="1138" y="1526"/>
                      <a:pt x="1714" y="1610"/>
                      <a:pt x="2280" y="1610"/>
                    </a:cubicBezTo>
                    <a:cubicBezTo>
                      <a:pt x="2439" y="1610"/>
                      <a:pt x="2597" y="1604"/>
                      <a:pt x="2753" y="1592"/>
                    </a:cubicBezTo>
                    <a:cubicBezTo>
                      <a:pt x="3598" y="1537"/>
                      <a:pt x="4442" y="1292"/>
                      <a:pt x="5015" y="720"/>
                    </a:cubicBezTo>
                    <a:cubicBezTo>
                      <a:pt x="5015" y="665"/>
                      <a:pt x="4987" y="611"/>
                      <a:pt x="4960" y="556"/>
                    </a:cubicBezTo>
                    <a:cubicBezTo>
                      <a:pt x="4797" y="284"/>
                      <a:pt x="4470" y="202"/>
                      <a:pt x="4170" y="148"/>
                    </a:cubicBezTo>
                    <a:cubicBezTo>
                      <a:pt x="3720" y="55"/>
                      <a:pt x="3258" y="1"/>
                      <a:pt x="2798" y="1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9"/>
              <p:cNvSpPr/>
              <p:nvPr/>
            </p:nvSpPr>
            <p:spPr>
              <a:xfrm>
                <a:off x="1931849" y="2470545"/>
                <a:ext cx="60533" cy="161907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5711" extrusionOk="0">
                    <a:moveTo>
                      <a:pt x="1764" y="0"/>
                    </a:moveTo>
                    <a:cubicBezTo>
                      <a:pt x="1511" y="0"/>
                      <a:pt x="1390" y="1821"/>
                      <a:pt x="1118" y="2886"/>
                    </a:cubicBezTo>
                    <a:cubicBezTo>
                      <a:pt x="791" y="4167"/>
                      <a:pt x="0" y="4685"/>
                      <a:pt x="273" y="5121"/>
                    </a:cubicBezTo>
                    <a:cubicBezTo>
                      <a:pt x="476" y="5446"/>
                      <a:pt x="1697" y="5711"/>
                      <a:pt x="2019" y="5711"/>
                    </a:cubicBezTo>
                    <a:cubicBezTo>
                      <a:pt x="2129" y="5711"/>
                      <a:pt x="2135" y="5680"/>
                      <a:pt x="1962" y="5611"/>
                    </a:cubicBezTo>
                    <a:cubicBezTo>
                      <a:pt x="1254" y="5311"/>
                      <a:pt x="409" y="4603"/>
                      <a:pt x="1118" y="4058"/>
                    </a:cubicBezTo>
                    <a:cubicBezTo>
                      <a:pt x="1826" y="3486"/>
                      <a:pt x="1935" y="243"/>
                      <a:pt x="1935" y="243"/>
                    </a:cubicBezTo>
                    <a:cubicBezTo>
                      <a:pt x="1871" y="74"/>
                      <a:pt x="1815" y="0"/>
                      <a:pt x="1764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3" name="Google Shape;2063;p39"/>
            <p:cNvGrpSpPr/>
            <p:nvPr/>
          </p:nvGrpSpPr>
          <p:grpSpPr>
            <a:xfrm>
              <a:off x="1721390" y="2097542"/>
              <a:ext cx="1761766" cy="3061975"/>
              <a:chOff x="1721390" y="2097542"/>
              <a:chExt cx="1761766" cy="3061975"/>
            </a:xfrm>
          </p:grpSpPr>
          <p:sp>
            <p:nvSpPr>
              <p:cNvPr id="2064" name="Google Shape;2064;p39"/>
              <p:cNvSpPr/>
              <p:nvPr/>
            </p:nvSpPr>
            <p:spPr>
              <a:xfrm>
                <a:off x="2359862" y="2984387"/>
                <a:ext cx="573599" cy="724499"/>
              </a:xfrm>
              <a:custGeom>
                <a:avLst/>
                <a:gdLst/>
                <a:ahLst/>
                <a:cxnLst/>
                <a:rect l="l" t="t" r="r" b="b"/>
                <a:pathLst>
                  <a:path w="19846" h="25067" extrusionOk="0">
                    <a:moveTo>
                      <a:pt x="12760" y="0"/>
                    </a:moveTo>
                    <a:cubicBezTo>
                      <a:pt x="11984" y="0"/>
                      <a:pt x="6008" y="214"/>
                      <a:pt x="4505" y="6759"/>
                    </a:cubicBezTo>
                    <a:cubicBezTo>
                      <a:pt x="3844" y="9450"/>
                      <a:pt x="4001" y="12611"/>
                      <a:pt x="2142" y="12611"/>
                    </a:cubicBezTo>
                    <a:cubicBezTo>
                      <a:pt x="1855" y="12611"/>
                      <a:pt x="1520" y="12536"/>
                      <a:pt x="1126" y="12372"/>
                    </a:cubicBezTo>
                    <a:cubicBezTo>
                      <a:pt x="1052" y="12321"/>
                      <a:pt x="979" y="12298"/>
                      <a:pt x="911" y="12298"/>
                    </a:cubicBezTo>
                    <a:cubicBezTo>
                      <a:pt x="275" y="12298"/>
                      <a:pt x="0" y="14275"/>
                      <a:pt x="2189" y="14742"/>
                    </a:cubicBezTo>
                    <a:cubicBezTo>
                      <a:pt x="1753" y="17603"/>
                      <a:pt x="1181" y="21963"/>
                      <a:pt x="7475" y="24470"/>
                    </a:cubicBezTo>
                    <a:cubicBezTo>
                      <a:pt x="8550" y="24891"/>
                      <a:pt x="9582" y="25066"/>
                      <a:pt x="10552" y="25066"/>
                    </a:cubicBezTo>
                    <a:cubicBezTo>
                      <a:pt x="15289" y="25066"/>
                      <a:pt x="18592" y="20900"/>
                      <a:pt x="18592" y="20900"/>
                    </a:cubicBezTo>
                    <a:lnTo>
                      <a:pt x="19846" y="3244"/>
                    </a:lnTo>
                    <a:lnTo>
                      <a:pt x="12843" y="1"/>
                    </a:lnTo>
                    <a:cubicBezTo>
                      <a:pt x="12843" y="1"/>
                      <a:pt x="12814" y="0"/>
                      <a:pt x="12760" y="0"/>
                    </a:cubicBezTo>
                    <a:close/>
                  </a:path>
                </a:pathLst>
              </a:custGeom>
              <a:solidFill>
                <a:srgbClr val="F8C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9"/>
              <p:cNvSpPr/>
              <p:nvPr/>
            </p:nvSpPr>
            <p:spPr>
              <a:xfrm>
                <a:off x="1721390" y="2560415"/>
                <a:ext cx="651318" cy="1502901"/>
              </a:xfrm>
              <a:custGeom>
                <a:avLst/>
                <a:gdLst/>
                <a:ahLst/>
                <a:cxnLst/>
                <a:rect l="l" t="t" r="r" b="b"/>
                <a:pathLst>
                  <a:path w="22535" h="51999" extrusionOk="0">
                    <a:moveTo>
                      <a:pt x="5260" y="0"/>
                    </a:moveTo>
                    <a:cubicBezTo>
                      <a:pt x="4920" y="0"/>
                      <a:pt x="4547" y="373"/>
                      <a:pt x="4251" y="1399"/>
                    </a:cubicBezTo>
                    <a:cubicBezTo>
                      <a:pt x="4142" y="1360"/>
                      <a:pt x="3992" y="1328"/>
                      <a:pt x="3829" y="1328"/>
                    </a:cubicBezTo>
                    <a:cubicBezTo>
                      <a:pt x="3421" y="1328"/>
                      <a:pt x="2927" y="1529"/>
                      <a:pt x="2752" y="2326"/>
                    </a:cubicBezTo>
                    <a:cubicBezTo>
                      <a:pt x="2715" y="2321"/>
                      <a:pt x="2677" y="2319"/>
                      <a:pt x="2640" y="2319"/>
                    </a:cubicBezTo>
                    <a:cubicBezTo>
                      <a:pt x="1568" y="2319"/>
                      <a:pt x="617" y="4235"/>
                      <a:pt x="327" y="9001"/>
                    </a:cubicBezTo>
                    <a:cubicBezTo>
                      <a:pt x="0" y="13933"/>
                      <a:pt x="5313" y="40691"/>
                      <a:pt x="18910" y="51999"/>
                    </a:cubicBezTo>
                    <a:cubicBezTo>
                      <a:pt x="21662" y="46249"/>
                      <a:pt x="22534" y="43388"/>
                      <a:pt x="22534" y="43388"/>
                    </a:cubicBezTo>
                    <a:cubicBezTo>
                      <a:pt x="22534" y="43388"/>
                      <a:pt x="11744" y="28892"/>
                      <a:pt x="8665" y="21672"/>
                    </a:cubicBezTo>
                    <a:cubicBezTo>
                      <a:pt x="5613" y="14424"/>
                      <a:pt x="5858" y="11808"/>
                      <a:pt x="7684" y="8184"/>
                    </a:cubicBezTo>
                    <a:cubicBezTo>
                      <a:pt x="7997" y="7506"/>
                      <a:pt x="7578" y="7138"/>
                      <a:pt x="7098" y="7138"/>
                    </a:cubicBezTo>
                    <a:cubicBezTo>
                      <a:pt x="6827" y="7138"/>
                      <a:pt x="6536" y="7256"/>
                      <a:pt x="6349" y="7503"/>
                    </a:cubicBezTo>
                    <a:cubicBezTo>
                      <a:pt x="6376" y="4803"/>
                      <a:pt x="8343" y="1395"/>
                      <a:pt x="6308" y="1395"/>
                    </a:cubicBezTo>
                    <a:cubicBezTo>
                      <a:pt x="6269" y="1395"/>
                      <a:pt x="6228" y="1397"/>
                      <a:pt x="6185" y="1399"/>
                    </a:cubicBezTo>
                    <a:cubicBezTo>
                      <a:pt x="6138" y="718"/>
                      <a:pt x="5731" y="0"/>
                      <a:pt x="5260" y="0"/>
                    </a:cubicBezTo>
                    <a:close/>
                  </a:path>
                </a:pathLst>
              </a:custGeom>
              <a:solidFill>
                <a:srgbClr val="F8C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9"/>
              <p:cNvSpPr/>
              <p:nvPr/>
            </p:nvSpPr>
            <p:spPr>
              <a:xfrm>
                <a:off x="2542124" y="2097542"/>
                <a:ext cx="487117" cy="95307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31192" extrusionOk="0">
                    <a:moveTo>
                      <a:pt x="3012" y="1"/>
                    </a:moveTo>
                    <a:cubicBezTo>
                      <a:pt x="2971" y="1"/>
                      <a:pt x="2930" y="7"/>
                      <a:pt x="2888" y="19"/>
                    </a:cubicBezTo>
                    <a:cubicBezTo>
                      <a:pt x="2180" y="265"/>
                      <a:pt x="3706" y="2962"/>
                      <a:pt x="4605" y="7567"/>
                    </a:cubicBezTo>
                    <a:cubicBezTo>
                      <a:pt x="3107" y="3734"/>
                      <a:pt x="1231" y="1509"/>
                      <a:pt x="607" y="1509"/>
                    </a:cubicBezTo>
                    <a:cubicBezTo>
                      <a:pt x="561" y="1509"/>
                      <a:pt x="522" y="1521"/>
                      <a:pt x="491" y="1545"/>
                    </a:cubicBezTo>
                    <a:cubicBezTo>
                      <a:pt x="0" y="1900"/>
                      <a:pt x="1880" y="5551"/>
                      <a:pt x="3433" y="9502"/>
                    </a:cubicBezTo>
                    <a:cubicBezTo>
                      <a:pt x="2221" y="7607"/>
                      <a:pt x="1373" y="7144"/>
                      <a:pt x="833" y="7144"/>
                    </a:cubicBezTo>
                    <a:cubicBezTo>
                      <a:pt x="316" y="7144"/>
                      <a:pt x="82" y="7567"/>
                      <a:pt x="82" y="7567"/>
                    </a:cubicBezTo>
                    <a:cubicBezTo>
                      <a:pt x="82" y="7567"/>
                      <a:pt x="2425" y="10265"/>
                      <a:pt x="3433" y="12308"/>
                    </a:cubicBezTo>
                    <a:cubicBezTo>
                      <a:pt x="5940" y="16368"/>
                      <a:pt x="7711" y="29257"/>
                      <a:pt x="7711" y="29257"/>
                    </a:cubicBezTo>
                    <a:cubicBezTo>
                      <a:pt x="7711" y="29257"/>
                      <a:pt x="12114" y="31192"/>
                      <a:pt x="14925" y="31192"/>
                    </a:cubicBezTo>
                    <a:cubicBezTo>
                      <a:pt x="15296" y="31192"/>
                      <a:pt x="15639" y="31158"/>
                      <a:pt x="15940" y="31082"/>
                    </a:cubicBezTo>
                    <a:cubicBezTo>
                      <a:pt x="14196" y="24243"/>
                      <a:pt x="8583" y="11791"/>
                      <a:pt x="8066" y="8957"/>
                    </a:cubicBezTo>
                    <a:cubicBezTo>
                      <a:pt x="7431" y="4321"/>
                      <a:pt x="7212" y="3050"/>
                      <a:pt x="6410" y="3050"/>
                    </a:cubicBezTo>
                    <a:cubicBezTo>
                      <a:pt x="6316" y="3050"/>
                      <a:pt x="6215" y="3067"/>
                      <a:pt x="6104" y="3099"/>
                    </a:cubicBezTo>
                    <a:cubicBezTo>
                      <a:pt x="5672" y="1559"/>
                      <a:pt x="5239" y="1171"/>
                      <a:pt x="4913" y="1171"/>
                    </a:cubicBezTo>
                    <a:cubicBezTo>
                      <a:pt x="4582" y="1171"/>
                      <a:pt x="4360" y="1573"/>
                      <a:pt x="4360" y="1573"/>
                    </a:cubicBezTo>
                    <a:cubicBezTo>
                      <a:pt x="4360" y="1573"/>
                      <a:pt x="3683" y="1"/>
                      <a:pt x="3012" y="1"/>
                    </a:cubicBezTo>
                    <a:close/>
                  </a:path>
                </a:pathLst>
              </a:custGeom>
              <a:solidFill>
                <a:srgbClr val="F8C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9"/>
              <p:cNvSpPr/>
              <p:nvPr/>
            </p:nvSpPr>
            <p:spPr>
              <a:xfrm>
                <a:off x="2185279" y="3710757"/>
                <a:ext cx="789905" cy="1095231"/>
              </a:xfrm>
              <a:custGeom>
                <a:avLst/>
                <a:gdLst/>
                <a:ahLst/>
                <a:cxnLst/>
                <a:rect l="l" t="t" r="r" b="b"/>
                <a:pathLst>
                  <a:path w="27330" h="37894" extrusionOk="0">
                    <a:moveTo>
                      <a:pt x="4469" y="0"/>
                    </a:moveTo>
                    <a:cubicBezTo>
                      <a:pt x="4448" y="0"/>
                      <a:pt x="4428" y="7"/>
                      <a:pt x="4414" y="21"/>
                    </a:cubicBezTo>
                    <a:cubicBezTo>
                      <a:pt x="2861" y="2119"/>
                      <a:pt x="600" y="6915"/>
                      <a:pt x="300" y="11165"/>
                    </a:cubicBezTo>
                    <a:cubicBezTo>
                      <a:pt x="1472" y="12473"/>
                      <a:pt x="4551" y="15498"/>
                      <a:pt x="4387" y="15961"/>
                    </a:cubicBezTo>
                    <a:cubicBezTo>
                      <a:pt x="4251" y="16424"/>
                      <a:pt x="0" y="21274"/>
                      <a:pt x="82" y="23836"/>
                    </a:cubicBezTo>
                    <a:cubicBezTo>
                      <a:pt x="136" y="26370"/>
                      <a:pt x="5096" y="33645"/>
                      <a:pt x="5395" y="36806"/>
                    </a:cubicBezTo>
                    <a:cubicBezTo>
                      <a:pt x="7987" y="37457"/>
                      <a:pt x="12817" y="37893"/>
                      <a:pt x="17351" y="37893"/>
                    </a:cubicBezTo>
                    <a:cubicBezTo>
                      <a:pt x="21351" y="37893"/>
                      <a:pt x="25121" y="37554"/>
                      <a:pt x="26921" y="36724"/>
                    </a:cubicBezTo>
                    <a:cubicBezTo>
                      <a:pt x="26921" y="32473"/>
                      <a:pt x="27330" y="10866"/>
                      <a:pt x="27330" y="10866"/>
                    </a:cubicBezTo>
                    <a:lnTo>
                      <a:pt x="11335" y="6451"/>
                    </a:lnTo>
                    <a:cubicBezTo>
                      <a:pt x="11335" y="6451"/>
                      <a:pt x="6267" y="2991"/>
                      <a:pt x="4523" y="21"/>
                    </a:cubicBezTo>
                    <a:cubicBezTo>
                      <a:pt x="4510" y="7"/>
                      <a:pt x="4489" y="0"/>
                      <a:pt x="4469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9"/>
              <p:cNvSpPr/>
              <p:nvPr/>
            </p:nvSpPr>
            <p:spPr>
              <a:xfrm>
                <a:off x="2334917" y="2963402"/>
                <a:ext cx="1148239" cy="1685218"/>
              </a:xfrm>
              <a:custGeom>
                <a:avLst/>
                <a:gdLst/>
                <a:ahLst/>
                <a:cxnLst/>
                <a:rect l="l" t="t" r="r" b="b"/>
                <a:pathLst>
                  <a:path w="39728" h="58307" extrusionOk="0">
                    <a:moveTo>
                      <a:pt x="16567" y="0"/>
                    </a:moveTo>
                    <a:cubicBezTo>
                      <a:pt x="15030" y="0"/>
                      <a:pt x="13344" y="220"/>
                      <a:pt x="11499" y="727"/>
                    </a:cubicBezTo>
                    <a:cubicBezTo>
                      <a:pt x="11499" y="727"/>
                      <a:pt x="8093" y="5059"/>
                      <a:pt x="8910" y="12198"/>
                    </a:cubicBezTo>
                    <a:cubicBezTo>
                      <a:pt x="9701" y="19337"/>
                      <a:pt x="8474" y="22662"/>
                      <a:pt x="5150" y="26694"/>
                    </a:cubicBezTo>
                    <a:cubicBezTo>
                      <a:pt x="1853" y="30700"/>
                      <a:pt x="3243" y="34433"/>
                      <a:pt x="5150" y="38057"/>
                    </a:cubicBezTo>
                    <a:cubicBezTo>
                      <a:pt x="7085" y="41653"/>
                      <a:pt x="4169" y="43888"/>
                      <a:pt x="2071" y="46994"/>
                    </a:cubicBezTo>
                    <a:cubicBezTo>
                      <a:pt x="0" y="50073"/>
                      <a:pt x="927" y="55550"/>
                      <a:pt x="5940" y="57866"/>
                    </a:cubicBezTo>
                    <a:cubicBezTo>
                      <a:pt x="6613" y="58177"/>
                      <a:pt x="7201" y="58307"/>
                      <a:pt x="7730" y="58307"/>
                    </a:cubicBezTo>
                    <a:cubicBezTo>
                      <a:pt x="10467" y="58307"/>
                      <a:pt x="11615" y="54813"/>
                      <a:pt x="14732" y="54813"/>
                    </a:cubicBezTo>
                    <a:cubicBezTo>
                      <a:pt x="15498" y="54813"/>
                      <a:pt x="16382" y="55024"/>
                      <a:pt x="17439" y="55550"/>
                    </a:cubicBezTo>
                    <a:cubicBezTo>
                      <a:pt x="19685" y="56667"/>
                      <a:pt x="21642" y="57216"/>
                      <a:pt x="23391" y="57216"/>
                    </a:cubicBezTo>
                    <a:cubicBezTo>
                      <a:pt x="25908" y="57216"/>
                      <a:pt x="27994" y="56079"/>
                      <a:pt x="29891" y="53860"/>
                    </a:cubicBezTo>
                    <a:cubicBezTo>
                      <a:pt x="30600" y="53016"/>
                      <a:pt x="31499" y="52335"/>
                      <a:pt x="32562" y="52035"/>
                    </a:cubicBezTo>
                    <a:cubicBezTo>
                      <a:pt x="37603" y="50563"/>
                      <a:pt x="39728" y="41136"/>
                      <a:pt x="36949" y="36258"/>
                    </a:cubicBezTo>
                    <a:cubicBezTo>
                      <a:pt x="33951" y="30918"/>
                      <a:pt x="30164" y="26613"/>
                      <a:pt x="29101" y="22662"/>
                    </a:cubicBezTo>
                    <a:cubicBezTo>
                      <a:pt x="28011" y="18738"/>
                      <a:pt x="30627" y="8847"/>
                      <a:pt x="28011" y="5604"/>
                    </a:cubicBezTo>
                    <a:cubicBezTo>
                      <a:pt x="25949" y="3048"/>
                      <a:pt x="22294" y="0"/>
                      <a:pt x="16567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9"/>
              <p:cNvSpPr/>
              <p:nvPr/>
            </p:nvSpPr>
            <p:spPr>
              <a:xfrm>
                <a:off x="2342146" y="4768392"/>
                <a:ext cx="635072" cy="391124"/>
              </a:xfrm>
              <a:custGeom>
                <a:avLst/>
                <a:gdLst/>
                <a:ahLst/>
                <a:cxnLst/>
                <a:rect l="l" t="t" r="r" b="b"/>
                <a:pathLst>
                  <a:path w="22126" h="13628" extrusionOk="0">
                    <a:moveTo>
                      <a:pt x="21526" y="1"/>
                    </a:moveTo>
                    <a:lnTo>
                      <a:pt x="0" y="83"/>
                    </a:lnTo>
                    <a:cubicBezTo>
                      <a:pt x="0" y="83"/>
                      <a:pt x="355" y="10682"/>
                      <a:pt x="0" y="13543"/>
                    </a:cubicBezTo>
                    <a:cubicBezTo>
                      <a:pt x="1753" y="13607"/>
                      <a:pt x="4796" y="13628"/>
                      <a:pt x="8074" y="13628"/>
                    </a:cubicBezTo>
                    <a:cubicBezTo>
                      <a:pt x="14629" y="13628"/>
                      <a:pt x="22126" y="13543"/>
                      <a:pt x="22126" y="13543"/>
                    </a:cubicBezTo>
                    <a:lnTo>
                      <a:pt x="21526" y="1"/>
                    </a:ln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9"/>
              <p:cNvSpPr/>
              <p:nvPr/>
            </p:nvSpPr>
            <p:spPr>
              <a:xfrm>
                <a:off x="2427845" y="3449316"/>
                <a:ext cx="116361" cy="73094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529" extrusionOk="0">
                    <a:moveTo>
                      <a:pt x="3836" y="0"/>
                    </a:moveTo>
                    <a:cubicBezTo>
                      <a:pt x="3790" y="0"/>
                      <a:pt x="3741" y="22"/>
                      <a:pt x="3706" y="74"/>
                    </a:cubicBezTo>
                    <a:cubicBezTo>
                      <a:pt x="2943" y="1273"/>
                      <a:pt x="1608" y="2118"/>
                      <a:pt x="164" y="2254"/>
                    </a:cubicBezTo>
                    <a:cubicBezTo>
                      <a:pt x="8" y="2254"/>
                      <a:pt x="1" y="2528"/>
                      <a:pt x="144" y="2528"/>
                    </a:cubicBezTo>
                    <a:cubicBezTo>
                      <a:pt x="150" y="2528"/>
                      <a:pt x="157" y="2528"/>
                      <a:pt x="164" y="2526"/>
                    </a:cubicBezTo>
                    <a:cubicBezTo>
                      <a:pt x="1717" y="2390"/>
                      <a:pt x="3134" y="1518"/>
                      <a:pt x="3952" y="210"/>
                    </a:cubicBezTo>
                    <a:cubicBezTo>
                      <a:pt x="4026" y="99"/>
                      <a:pt x="3936" y="0"/>
                      <a:pt x="3836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9"/>
              <p:cNvSpPr/>
              <p:nvPr/>
            </p:nvSpPr>
            <p:spPr>
              <a:xfrm>
                <a:off x="2502679" y="3295486"/>
                <a:ext cx="74829" cy="32342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1119" fill="none" extrusionOk="0">
                    <a:moveTo>
                      <a:pt x="0" y="355"/>
                    </a:moveTo>
                    <a:cubicBezTo>
                      <a:pt x="436" y="83"/>
                      <a:pt x="981" y="1"/>
                      <a:pt x="1472" y="137"/>
                    </a:cubicBezTo>
                    <a:cubicBezTo>
                      <a:pt x="1962" y="273"/>
                      <a:pt x="2371" y="655"/>
                      <a:pt x="2589" y="1118"/>
                    </a:cubicBezTo>
                  </a:path>
                </a:pathLst>
              </a:custGeom>
              <a:noFill/>
              <a:ln w="14300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9"/>
              <p:cNvSpPr/>
              <p:nvPr/>
            </p:nvSpPr>
            <p:spPr>
              <a:xfrm>
                <a:off x="2549938" y="3178741"/>
                <a:ext cx="49626" cy="22284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771" extrusionOk="0">
                    <a:moveTo>
                      <a:pt x="175" y="0"/>
                    </a:moveTo>
                    <a:cubicBezTo>
                      <a:pt x="109" y="0"/>
                      <a:pt x="50" y="49"/>
                      <a:pt x="27" y="116"/>
                    </a:cubicBezTo>
                    <a:cubicBezTo>
                      <a:pt x="0" y="198"/>
                      <a:pt x="55" y="253"/>
                      <a:pt x="136" y="280"/>
                    </a:cubicBezTo>
                    <a:cubicBezTo>
                      <a:pt x="599" y="443"/>
                      <a:pt x="1063" y="607"/>
                      <a:pt x="1526" y="770"/>
                    </a:cubicBezTo>
                    <a:cubicBezTo>
                      <a:pt x="1608" y="770"/>
                      <a:pt x="1689" y="743"/>
                      <a:pt x="1689" y="661"/>
                    </a:cubicBezTo>
                    <a:cubicBezTo>
                      <a:pt x="1717" y="580"/>
                      <a:pt x="1662" y="498"/>
                      <a:pt x="1608" y="471"/>
                    </a:cubicBezTo>
                    <a:cubicBezTo>
                      <a:pt x="1144" y="334"/>
                      <a:pt x="681" y="171"/>
                      <a:pt x="218" y="7"/>
                    </a:cubicBezTo>
                    <a:cubicBezTo>
                      <a:pt x="204" y="2"/>
                      <a:pt x="189" y="0"/>
                      <a:pt x="175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3" name="Google Shape;2073;p39"/>
            <p:cNvGrpSpPr/>
            <p:nvPr/>
          </p:nvGrpSpPr>
          <p:grpSpPr>
            <a:xfrm>
              <a:off x="101650" y="2570134"/>
              <a:ext cx="1536215" cy="2575352"/>
              <a:chOff x="101650" y="2570134"/>
              <a:chExt cx="1536215" cy="2575352"/>
            </a:xfrm>
          </p:grpSpPr>
          <p:sp>
            <p:nvSpPr>
              <p:cNvPr id="2074" name="Google Shape;2074;p39"/>
              <p:cNvSpPr/>
              <p:nvPr/>
            </p:nvSpPr>
            <p:spPr>
              <a:xfrm>
                <a:off x="615940" y="3226905"/>
                <a:ext cx="314972" cy="513550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18884" extrusionOk="0">
                    <a:moveTo>
                      <a:pt x="1" y="0"/>
                    </a:moveTo>
                    <a:lnTo>
                      <a:pt x="2562" y="9210"/>
                    </a:lnTo>
                    <a:cubicBezTo>
                      <a:pt x="2562" y="9210"/>
                      <a:pt x="4388" y="17058"/>
                      <a:pt x="4769" y="17058"/>
                    </a:cubicBezTo>
                    <a:cubicBezTo>
                      <a:pt x="5151" y="17058"/>
                      <a:pt x="11282" y="18883"/>
                      <a:pt x="11282" y="18883"/>
                    </a:cubicBezTo>
                    <a:cubicBezTo>
                      <a:pt x="11282" y="18883"/>
                      <a:pt x="11581" y="17575"/>
                      <a:pt x="11581" y="14251"/>
                    </a:cubicBezTo>
                    <a:cubicBezTo>
                      <a:pt x="9538" y="10981"/>
                      <a:pt x="9374" y="4714"/>
                      <a:pt x="9374" y="471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9"/>
              <p:cNvSpPr/>
              <p:nvPr/>
            </p:nvSpPr>
            <p:spPr>
              <a:xfrm>
                <a:off x="615940" y="3226905"/>
                <a:ext cx="263846" cy="220116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8094" extrusionOk="0">
                    <a:moveTo>
                      <a:pt x="1" y="0"/>
                    </a:moveTo>
                    <a:lnTo>
                      <a:pt x="1145" y="4088"/>
                    </a:lnTo>
                    <a:cubicBezTo>
                      <a:pt x="4088" y="6594"/>
                      <a:pt x="7058" y="7712"/>
                      <a:pt x="9701" y="8093"/>
                    </a:cubicBezTo>
                    <a:cubicBezTo>
                      <a:pt x="9429" y="6186"/>
                      <a:pt x="9374" y="4714"/>
                      <a:pt x="9374" y="471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9"/>
              <p:cNvSpPr/>
              <p:nvPr/>
            </p:nvSpPr>
            <p:spPr>
              <a:xfrm>
                <a:off x="1382208" y="3132587"/>
                <a:ext cx="173423" cy="315489"/>
              </a:xfrm>
              <a:custGeom>
                <a:avLst/>
                <a:gdLst/>
                <a:ahLst/>
                <a:cxnLst/>
                <a:rect l="l" t="t" r="r" b="b"/>
                <a:pathLst>
                  <a:path w="6377" h="11601" extrusionOk="0">
                    <a:moveTo>
                      <a:pt x="4436" y="0"/>
                    </a:moveTo>
                    <a:cubicBezTo>
                      <a:pt x="4037" y="0"/>
                      <a:pt x="3874" y="682"/>
                      <a:pt x="4796" y="3141"/>
                    </a:cubicBezTo>
                    <a:cubicBezTo>
                      <a:pt x="4169" y="2515"/>
                      <a:pt x="3325" y="1316"/>
                      <a:pt x="2589" y="90"/>
                    </a:cubicBezTo>
                    <a:cubicBezTo>
                      <a:pt x="1826" y="1915"/>
                      <a:pt x="845" y="3768"/>
                      <a:pt x="0" y="5240"/>
                    </a:cubicBezTo>
                    <a:cubicBezTo>
                      <a:pt x="273" y="5893"/>
                      <a:pt x="763" y="6765"/>
                      <a:pt x="1581" y="8046"/>
                    </a:cubicBezTo>
                    <a:cubicBezTo>
                      <a:pt x="2017" y="8727"/>
                      <a:pt x="2126" y="10008"/>
                      <a:pt x="1826" y="11588"/>
                    </a:cubicBezTo>
                    <a:cubicBezTo>
                      <a:pt x="1871" y="11597"/>
                      <a:pt x="1914" y="11600"/>
                      <a:pt x="1950" y="11600"/>
                    </a:cubicBezTo>
                    <a:cubicBezTo>
                      <a:pt x="2023" y="11600"/>
                      <a:pt x="2071" y="11588"/>
                      <a:pt x="2071" y="11588"/>
                    </a:cubicBezTo>
                    <a:cubicBezTo>
                      <a:pt x="2071" y="11588"/>
                      <a:pt x="4360" y="7229"/>
                      <a:pt x="6376" y="2978"/>
                    </a:cubicBezTo>
                    <a:cubicBezTo>
                      <a:pt x="6131" y="2160"/>
                      <a:pt x="5777" y="1370"/>
                      <a:pt x="5314" y="607"/>
                    </a:cubicBezTo>
                    <a:cubicBezTo>
                      <a:pt x="5092" y="320"/>
                      <a:pt x="4709" y="0"/>
                      <a:pt x="4436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9"/>
              <p:cNvSpPr/>
              <p:nvPr/>
            </p:nvSpPr>
            <p:spPr>
              <a:xfrm>
                <a:off x="1038360" y="3633740"/>
                <a:ext cx="278640" cy="1218989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44824" extrusionOk="0">
                    <a:moveTo>
                      <a:pt x="4469" y="1"/>
                    </a:moveTo>
                    <a:lnTo>
                      <a:pt x="0" y="4496"/>
                    </a:lnTo>
                    <a:lnTo>
                      <a:pt x="4469" y="44823"/>
                    </a:lnTo>
                    <a:cubicBezTo>
                      <a:pt x="4469" y="44823"/>
                      <a:pt x="8992" y="43870"/>
                      <a:pt x="10246" y="42044"/>
                    </a:cubicBezTo>
                    <a:cubicBezTo>
                      <a:pt x="7276" y="37248"/>
                      <a:pt x="6976" y="19810"/>
                      <a:pt x="7303" y="15232"/>
                    </a:cubicBezTo>
                    <a:cubicBezTo>
                      <a:pt x="7630" y="10627"/>
                      <a:pt x="4469" y="1"/>
                      <a:pt x="4469" y="1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9"/>
              <p:cNvSpPr/>
              <p:nvPr/>
            </p:nvSpPr>
            <p:spPr>
              <a:xfrm>
                <a:off x="473674" y="2768180"/>
                <a:ext cx="721021" cy="645936"/>
              </a:xfrm>
              <a:custGeom>
                <a:avLst/>
                <a:gdLst/>
                <a:ahLst/>
                <a:cxnLst/>
                <a:rect l="l" t="t" r="r" b="b"/>
                <a:pathLst>
                  <a:path w="26513" h="23752" extrusionOk="0">
                    <a:moveTo>
                      <a:pt x="19074" y="1"/>
                    </a:moveTo>
                    <a:cubicBezTo>
                      <a:pt x="19074" y="1"/>
                      <a:pt x="9537" y="219"/>
                      <a:pt x="6131" y="2181"/>
                    </a:cubicBezTo>
                    <a:cubicBezTo>
                      <a:pt x="2725" y="4143"/>
                      <a:pt x="0" y="12344"/>
                      <a:pt x="4387" y="17712"/>
                    </a:cubicBezTo>
                    <a:cubicBezTo>
                      <a:pt x="8832" y="22472"/>
                      <a:pt x="13440" y="23752"/>
                      <a:pt x="17111" y="23752"/>
                    </a:cubicBezTo>
                    <a:cubicBezTo>
                      <a:pt x="21384" y="23752"/>
                      <a:pt x="24387" y="22017"/>
                      <a:pt x="24387" y="22017"/>
                    </a:cubicBezTo>
                    <a:cubicBezTo>
                      <a:pt x="24387" y="22017"/>
                      <a:pt x="26131" y="20273"/>
                      <a:pt x="26431" y="13625"/>
                    </a:cubicBezTo>
                    <a:cubicBezTo>
                      <a:pt x="26513" y="3788"/>
                      <a:pt x="19074" y="1"/>
                      <a:pt x="19074" y="1"/>
                    </a:cubicBezTo>
                    <a:close/>
                  </a:path>
                </a:pathLst>
              </a:custGeom>
              <a:solidFill>
                <a:srgbClr val="FFC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9"/>
              <p:cNvSpPr/>
              <p:nvPr/>
            </p:nvSpPr>
            <p:spPr>
              <a:xfrm>
                <a:off x="1331813" y="2654226"/>
                <a:ext cx="306053" cy="793577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29181" extrusionOk="0">
                    <a:moveTo>
                      <a:pt x="3155" y="1"/>
                    </a:moveTo>
                    <a:cubicBezTo>
                      <a:pt x="2570" y="1"/>
                      <a:pt x="3679" y="1875"/>
                      <a:pt x="3679" y="1875"/>
                    </a:cubicBezTo>
                    <a:cubicBezTo>
                      <a:pt x="3679" y="1875"/>
                      <a:pt x="3134" y="1487"/>
                      <a:pt x="2738" y="1487"/>
                    </a:cubicBezTo>
                    <a:cubicBezTo>
                      <a:pt x="2541" y="1487"/>
                      <a:pt x="2380" y="1584"/>
                      <a:pt x="2344" y="1875"/>
                    </a:cubicBezTo>
                    <a:cubicBezTo>
                      <a:pt x="3325" y="2801"/>
                      <a:pt x="5804" y="9341"/>
                      <a:pt x="5804" y="9341"/>
                    </a:cubicBezTo>
                    <a:cubicBezTo>
                      <a:pt x="5804" y="9341"/>
                      <a:pt x="4039" y="8049"/>
                      <a:pt x="3360" y="8049"/>
                    </a:cubicBezTo>
                    <a:cubicBezTo>
                      <a:pt x="3275" y="8049"/>
                      <a:pt x="3207" y="8069"/>
                      <a:pt x="3161" y="8115"/>
                    </a:cubicBezTo>
                    <a:cubicBezTo>
                      <a:pt x="2753" y="8523"/>
                      <a:pt x="4197" y="10349"/>
                      <a:pt x="5777" y="11848"/>
                    </a:cubicBezTo>
                    <a:cubicBezTo>
                      <a:pt x="6377" y="16289"/>
                      <a:pt x="1" y="25853"/>
                      <a:pt x="1" y="25853"/>
                    </a:cubicBezTo>
                    <a:cubicBezTo>
                      <a:pt x="935" y="28991"/>
                      <a:pt x="3259" y="29181"/>
                      <a:pt x="3807" y="29181"/>
                    </a:cubicBezTo>
                    <a:cubicBezTo>
                      <a:pt x="3882" y="29181"/>
                      <a:pt x="3924" y="29177"/>
                      <a:pt x="3924" y="29177"/>
                    </a:cubicBezTo>
                    <a:cubicBezTo>
                      <a:pt x="3924" y="29177"/>
                      <a:pt x="11199" y="15308"/>
                      <a:pt x="11254" y="12938"/>
                    </a:cubicBezTo>
                    <a:cubicBezTo>
                      <a:pt x="11100" y="7737"/>
                      <a:pt x="7166" y="1911"/>
                      <a:pt x="6401" y="1911"/>
                    </a:cubicBezTo>
                    <a:cubicBezTo>
                      <a:pt x="6352" y="1911"/>
                      <a:pt x="6316" y="1935"/>
                      <a:pt x="6295" y="1984"/>
                    </a:cubicBezTo>
                    <a:cubicBezTo>
                      <a:pt x="5776" y="1195"/>
                      <a:pt x="5099" y="470"/>
                      <a:pt x="4661" y="470"/>
                    </a:cubicBezTo>
                    <a:cubicBezTo>
                      <a:pt x="4524" y="470"/>
                      <a:pt x="4411" y="541"/>
                      <a:pt x="4333" y="703"/>
                    </a:cubicBezTo>
                    <a:cubicBezTo>
                      <a:pt x="3704" y="194"/>
                      <a:pt x="3342" y="1"/>
                      <a:pt x="3155" y="1"/>
                    </a:cubicBezTo>
                    <a:close/>
                  </a:path>
                </a:pathLst>
              </a:custGeom>
              <a:solidFill>
                <a:srgbClr val="FFC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9"/>
              <p:cNvSpPr/>
              <p:nvPr/>
            </p:nvSpPr>
            <p:spPr>
              <a:xfrm>
                <a:off x="588526" y="4611186"/>
                <a:ext cx="649145" cy="534300"/>
              </a:xfrm>
              <a:custGeom>
                <a:avLst/>
                <a:gdLst/>
                <a:ahLst/>
                <a:cxnLst/>
                <a:rect l="l" t="t" r="r" b="b"/>
                <a:pathLst>
                  <a:path w="23870" h="19647" extrusionOk="0">
                    <a:moveTo>
                      <a:pt x="22072" y="0"/>
                    </a:moveTo>
                    <a:cubicBezTo>
                      <a:pt x="19999" y="2655"/>
                      <a:pt x="16382" y="3485"/>
                      <a:pt x="12668" y="3485"/>
                    </a:cubicBezTo>
                    <a:cubicBezTo>
                      <a:pt x="6469" y="3485"/>
                      <a:pt x="1" y="1172"/>
                      <a:pt x="1" y="1172"/>
                    </a:cubicBezTo>
                    <a:lnTo>
                      <a:pt x="1" y="1172"/>
                    </a:lnTo>
                    <a:lnTo>
                      <a:pt x="2181" y="19646"/>
                    </a:lnTo>
                    <a:lnTo>
                      <a:pt x="23570" y="19646"/>
                    </a:lnTo>
                    <a:cubicBezTo>
                      <a:pt x="23570" y="19646"/>
                      <a:pt x="23870" y="9810"/>
                      <a:pt x="22072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9"/>
              <p:cNvSpPr/>
              <p:nvPr/>
            </p:nvSpPr>
            <p:spPr>
              <a:xfrm>
                <a:off x="937569" y="3332945"/>
                <a:ext cx="518745" cy="539413"/>
              </a:xfrm>
              <a:custGeom>
                <a:avLst/>
                <a:gdLst/>
                <a:ahLst/>
                <a:cxnLst/>
                <a:rect l="l" t="t" r="r" b="b"/>
                <a:pathLst>
                  <a:path w="19075" h="19835" extrusionOk="0">
                    <a:moveTo>
                      <a:pt x="14572" y="0"/>
                    </a:moveTo>
                    <a:cubicBezTo>
                      <a:pt x="14433" y="0"/>
                      <a:pt x="14295" y="83"/>
                      <a:pt x="14251" y="243"/>
                    </a:cubicBezTo>
                    <a:cubicBezTo>
                      <a:pt x="11744" y="8145"/>
                      <a:pt x="1" y="10516"/>
                      <a:pt x="1" y="10516"/>
                    </a:cubicBezTo>
                    <a:lnTo>
                      <a:pt x="5532" y="19834"/>
                    </a:lnTo>
                    <a:lnTo>
                      <a:pt x="7385" y="19235"/>
                    </a:lnTo>
                    <a:lnTo>
                      <a:pt x="14497" y="14358"/>
                    </a:lnTo>
                    <a:cubicBezTo>
                      <a:pt x="14497" y="14358"/>
                      <a:pt x="19074" y="7137"/>
                      <a:pt x="19047" y="4439"/>
                    </a:cubicBezTo>
                    <a:cubicBezTo>
                      <a:pt x="16704" y="3513"/>
                      <a:pt x="15450" y="1442"/>
                      <a:pt x="14878" y="189"/>
                    </a:cubicBezTo>
                    <a:cubicBezTo>
                      <a:pt x="14815" y="62"/>
                      <a:pt x="14693" y="0"/>
                      <a:pt x="14572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9"/>
              <p:cNvSpPr/>
              <p:nvPr/>
            </p:nvSpPr>
            <p:spPr>
              <a:xfrm>
                <a:off x="1190281" y="3066554"/>
                <a:ext cx="405341" cy="810982"/>
              </a:xfrm>
              <a:custGeom>
                <a:avLst/>
                <a:gdLst/>
                <a:ahLst/>
                <a:cxnLst/>
                <a:rect l="l" t="t" r="r" b="b"/>
                <a:pathLst>
                  <a:path w="14905" h="29821" extrusionOk="0">
                    <a:moveTo>
                      <a:pt x="7340" y="0"/>
                    </a:moveTo>
                    <a:cubicBezTo>
                      <a:pt x="6991" y="0"/>
                      <a:pt x="6726" y="408"/>
                      <a:pt x="7166" y="1373"/>
                    </a:cubicBezTo>
                    <a:cubicBezTo>
                      <a:pt x="6660" y="718"/>
                      <a:pt x="6135" y="358"/>
                      <a:pt x="5779" y="358"/>
                    </a:cubicBezTo>
                    <a:cubicBezTo>
                      <a:pt x="5291" y="358"/>
                      <a:pt x="5119" y="1033"/>
                      <a:pt x="5749" y="2545"/>
                    </a:cubicBezTo>
                    <a:cubicBezTo>
                      <a:pt x="5736" y="2544"/>
                      <a:pt x="5722" y="2543"/>
                      <a:pt x="5708" y="2543"/>
                    </a:cubicBezTo>
                    <a:cubicBezTo>
                      <a:pt x="5030" y="2543"/>
                      <a:pt x="4780" y="3880"/>
                      <a:pt x="6730" y="6605"/>
                    </a:cubicBezTo>
                    <a:cubicBezTo>
                      <a:pt x="6376" y="6850"/>
                      <a:pt x="5913" y="7504"/>
                      <a:pt x="8284" y="11155"/>
                    </a:cubicBezTo>
                    <a:cubicBezTo>
                      <a:pt x="9510" y="13063"/>
                      <a:pt x="8229" y="19548"/>
                      <a:pt x="2725" y="24234"/>
                    </a:cubicBezTo>
                    <a:cubicBezTo>
                      <a:pt x="0" y="29139"/>
                      <a:pt x="5368" y="29820"/>
                      <a:pt x="5368" y="29820"/>
                    </a:cubicBezTo>
                    <a:cubicBezTo>
                      <a:pt x="5368" y="29820"/>
                      <a:pt x="9210" y="26687"/>
                      <a:pt x="11363" y="20365"/>
                    </a:cubicBezTo>
                    <a:cubicBezTo>
                      <a:pt x="13542" y="14016"/>
                      <a:pt x="14905" y="8567"/>
                      <a:pt x="12044" y="3717"/>
                    </a:cubicBezTo>
                    <a:cubicBezTo>
                      <a:pt x="11811" y="3429"/>
                      <a:pt x="11421" y="3109"/>
                      <a:pt x="11146" y="3109"/>
                    </a:cubicBezTo>
                    <a:cubicBezTo>
                      <a:pt x="10744" y="3109"/>
                      <a:pt x="10588" y="3791"/>
                      <a:pt x="11526" y="6251"/>
                    </a:cubicBezTo>
                    <a:cubicBezTo>
                      <a:pt x="10354" y="5133"/>
                      <a:pt x="8502" y="2054"/>
                      <a:pt x="7929" y="420"/>
                    </a:cubicBezTo>
                    <a:cubicBezTo>
                      <a:pt x="7795" y="151"/>
                      <a:pt x="7552" y="0"/>
                      <a:pt x="7340" y="0"/>
                    </a:cubicBezTo>
                    <a:close/>
                  </a:path>
                </a:pathLst>
              </a:custGeom>
              <a:solidFill>
                <a:srgbClr val="FFC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9"/>
              <p:cNvSpPr/>
              <p:nvPr/>
            </p:nvSpPr>
            <p:spPr>
              <a:xfrm>
                <a:off x="554449" y="3609290"/>
                <a:ext cx="635058" cy="1102268"/>
              </a:xfrm>
              <a:custGeom>
                <a:avLst/>
                <a:gdLst/>
                <a:ahLst/>
                <a:cxnLst/>
                <a:rect l="l" t="t" r="r" b="b"/>
                <a:pathLst>
                  <a:path w="23352" h="40532" extrusionOk="0">
                    <a:moveTo>
                      <a:pt x="13733" y="0"/>
                    </a:moveTo>
                    <a:cubicBezTo>
                      <a:pt x="13099" y="1987"/>
                      <a:pt x="11824" y="2544"/>
                      <a:pt x="10593" y="2544"/>
                    </a:cubicBezTo>
                    <a:cubicBezTo>
                      <a:pt x="9021" y="2544"/>
                      <a:pt x="7521" y="1635"/>
                      <a:pt x="7521" y="1635"/>
                    </a:cubicBezTo>
                    <a:cubicBezTo>
                      <a:pt x="7521" y="1635"/>
                      <a:pt x="0" y="26376"/>
                      <a:pt x="1009" y="37875"/>
                    </a:cubicBezTo>
                    <a:cubicBezTo>
                      <a:pt x="6814" y="39720"/>
                      <a:pt x="10998" y="40531"/>
                      <a:pt x="14211" y="40531"/>
                    </a:cubicBezTo>
                    <a:cubicBezTo>
                      <a:pt x="18447" y="40531"/>
                      <a:pt x="20997" y="39121"/>
                      <a:pt x="23352" y="36812"/>
                    </a:cubicBezTo>
                    <a:cubicBezTo>
                      <a:pt x="22725" y="32534"/>
                      <a:pt x="22153" y="19292"/>
                      <a:pt x="22289" y="14850"/>
                    </a:cubicBezTo>
                    <a:cubicBezTo>
                      <a:pt x="22453" y="10436"/>
                      <a:pt x="18638" y="4769"/>
                      <a:pt x="13733" y="0"/>
                    </a:cubicBezTo>
                    <a:close/>
                  </a:path>
                </a:pathLst>
              </a:custGeom>
              <a:solidFill>
                <a:srgbClr val="C15C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9"/>
              <p:cNvSpPr/>
              <p:nvPr/>
            </p:nvSpPr>
            <p:spPr>
              <a:xfrm>
                <a:off x="548520" y="3715248"/>
                <a:ext cx="818107" cy="381165"/>
              </a:xfrm>
              <a:custGeom>
                <a:avLst/>
                <a:gdLst/>
                <a:ahLst/>
                <a:cxnLst/>
                <a:rect l="l" t="t" r="r" b="b"/>
                <a:pathLst>
                  <a:path w="30083" h="14016" extrusionOk="0">
                    <a:moveTo>
                      <a:pt x="26758" y="1"/>
                    </a:moveTo>
                    <a:lnTo>
                      <a:pt x="26758" y="1"/>
                    </a:lnTo>
                    <a:cubicBezTo>
                      <a:pt x="23108" y="3526"/>
                      <a:pt x="18972" y="4552"/>
                      <a:pt x="15339" y="4552"/>
                    </a:cubicBezTo>
                    <a:cubicBezTo>
                      <a:pt x="10280" y="4552"/>
                      <a:pt x="6196" y="2562"/>
                      <a:pt x="5759" y="2562"/>
                    </a:cubicBezTo>
                    <a:cubicBezTo>
                      <a:pt x="5756" y="2562"/>
                      <a:pt x="5753" y="2562"/>
                      <a:pt x="5750" y="2562"/>
                    </a:cubicBezTo>
                    <a:cubicBezTo>
                      <a:pt x="3652" y="2753"/>
                      <a:pt x="0" y="7739"/>
                      <a:pt x="1608" y="11554"/>
                    </a:cubicBezTo>
                    <a:cubicBezTo>
                      <a:pt x="5398" y="13318"/>
                      <a:pt x="9031" y="14015"/>
                      <a:pt x="12360" y="14015"/>
                    </a:cubicBezTo>
                    <a:cubicBezTo>
                      <a:pt x="21886" y="14015"/>
                      <a:pt x="28931" y="8312"/>
                      <a:pt x="30082" y="5587"/>
                    </a:cubicBezTo>
                    <a:cubicBezTo>
                      <a:pt x="28148" y="5042"/>
                      <a:pt x="26731" y="3216"/>
                      <a:pt x="26758" y="1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9"/>
              <p:cNvSpPr/>
              <p:nvPr/>
            </p:nvSpPr>
            <p:spPr>
              <a:xfrm>
                <a:off x="431438" y="3663738"/>
                <a:ext cx="656542" cy="1413868"/>
              </a:xfrm>
              <a:custGeom>
                <a:avLst/>
                <a:gdLst/>
                <a:ahLst/>
                <a:cxnLst/>
                <a:rect l="l" t="t" r="r" b="b"/>
                <a:pathLst>
                  <a:path w="24142" h="51990" extrusionOk="0">
                    <a:moveTo>
                      <a:pt x="10587" y="0"/>
                    </a:moveTo>
                    <a:cubicBezTo>
                      <a:pt x="8407" y="0"/>
                      <a:pt x="5578" y="524"/>
                      <a:pt x="3651" y="2821"/>
                    </a:cubicBezTo>
                    <a:cubicBezTo>
                      <a:pt x="136" y="7017"/>
                      <a:pt x="1254" y="17753"/>
                      <a:pt x="2480" y="25900"/>
                    </a:cubicBezTo>
                    <a:cubicBezTo>
                      <a:pt x="3733" y="34047"/>
                      <a:pt x="3052" y="36908"/>
                      <a:pt x="0" y="44647"/>
                    </a:cubicBezTo>
                    <a:cubicBezTo>
                      <a:pt x="4544" y="50269"/>
                      <a:pt x="9631" y="51990"/>
                      <a:pt x="13985" y="51990"/>
                    </a:cubicBezTo>
                    <a:cubicBezTo>
                      <a:pt x="18978" y="51990"/>
                      <a:pt x="23006" y="49726"/>
                      <a:pt x="24142" y="48489"/>
                    </a:cubicBezTo>
                    <a:cubicBezTo>
                      <a:pt x="21172" y="43720"/>
                      <a:pt x="22889" y="27535"/>
                      <a:pt x="22017" y="17671"/>
                    </a:cubicBezTo>
                    <a:cubicBezTo>
                      <a:pt x="21172" y="7808"/>
                      <a:pt x="13788" y="369"/>
                      <a:pt x="13788" y="369"/>
                    </a:cubicBezTo>
                    <a:cubicBezTo>
                      <a:pt x="13788" y="369"/>
                      <a:pt x="12416" y="0"/>
                      <a:pt x="10587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9"/>
              <p:cNvSpPr/>
              <p:nvPr/>
            </p:nvSpPr>
            <p:spPr>
              <a:xfrm>
                <a:off x="101650" y="2570134"/>
                <a:ext cx="1076732" cy="1257470"/>
              </a:xfrm>
              <a:custGeom>
                <a:avLst/>
                <a:gdLst/>
                <a:ahLst/>
                <a:cxnLst/>
                <a:rect l="l" t="t" r="r" b="b"/>
                <a:pathLst>
                  <a:path w="39593" h="46239" extrusionOk="0">
                    <a:moveTo>
                      <a:pt x="27363" y="0"/>
                    </a:moveTo>
                    <a:cubicBezTo>
                      <a:pt x="22664" y="0"/>
                      <a:pt x="16589" y="2385"/>
                      <a:pt x="15777" y="9245"/>
                    </a:cubicBezTo>
                    <a:cubicBezTo>
                      <a:pt x="15454" y="9170"/>
                      <a:pt x="15122" y="9133"/>
                      <a:pt x="14787" y="9133"/>
                    </a:cubicBezTo>
                    <a:cubicBezTo>
                      <a:pt x="11565" y="9133"/>
                      <a:pt x="8001" y="12567"/>
                      <a:pt x="7903" y="19354"/>
                    </a:cubicBezTo>
                    <a:cubicBezTo>
                      <a:pt x="7794" y="26847"/>
                      <a:pt x="8584" y="26220"/>
                      <a:pt x="4551" y="27937"/>
                    </a:cubicBezTo>
                    <a:cubicBezTo>
                      <a:pt x="546" y="29626"/>
                      <a:pt x="1" y="33822"/>
                      <a:pt x="5232" y="36683"/>
                    </a:cubicBezTo>
                    <a:cubicBezTo>
                      <a:pt x="3303" y="39811"/>
                      <a:pt x="4840" y="43696"/>
                      <a:pt x="8388" y="43696"/>
                    </a:cubicBezTo>
                    <a:cubicBezTo>
                      <a:pt x="9199" y="43696"/>
                      <a:pt x="10114" y="43493"/>
                      <a:pt x="11118" y="43032"/>
                    </a:cubicBezTo>
                    <a:cubicBezTo>
                      <a:pt x="11972" y="45075"/>
                      <a:pt x="14215" y="46239"/>
                      <a:pt x="16336" y="46239"/>
                    </a:cubicBezTo>
                    <a:cubicBezTo>
                      <a:pt x="18007" y="46239"/>
                      <a:pt x="19602" y="45516"/>
                      <a:pt x="20382" y="43931"/>
                    </a:cubicBezTo>
                    <a:cubicBezTo>
                      <a:pt x="20545" y="43950"/>
                      <a:pt x="20704" y="43960"/>
                      <a:pt x="20858" y="43960"/>
                    </a:cubicBezTo>
                    <a:cubicBezTo>
                      <a:pt x="25121" y="43960"/>
                      <a:pt x="25787" y="36865"/>
                      <a:pt x="23788" y="33577"/>
                    </a:cubicBezTo>
                    <a:cubicBezTo>
                      <a:pt x="21717" y="30171"/>
                      <a:pt x="18611" y="24694"/>
                      <a:pt x="17521" y="21861"/>
                    </a:cubicBezTo>
                    <a:cubicBezTo>
                      <a:pt x="18666" y="21125"/>
                      <a:pt x="22153" y="16874"/>
                      <a:pt x="20137" y="12433"/>
                    </a:cubicBezTo>
                    <a:lnTo>
                      <a:pt x="20137" y="12433"/>
                    </a:lnTo>
                    <a:cubicBezTo>
                      <a:pt x="20137" y="12433"/>
                      <a:pt x="21992" y="14092"/>
                      <a:pt x="25010" y="14092"/>
                    </a:cubicBezTo>
                    <a:cubicBezTo>
                      <a:pt x="25898" y="14092"/>
                      <a:pt x="26886" y="13949"/>
                      <a:pt x="27957" y="13577"/>
                    </a:cubicBezTo>
                    <a:cubicBezTo>
                      <a:pt x="30810" y="12588"/>
                      <a:pt x="33033" y="11170"/>
                      <a:pt x="34973" y="11170"/>
                    </a:cubicBezTo>
                    <a:cubicBezTo>
                      <a:pt x="36239" y="11170"/>
                      <a:pt x="37383" y="11774"/>
                      <a:pt x="38502" y="13495"/>
                    </a:cubicBezTo>
                    <a:cubicBezTo>
                      <a:pt x="39592" y="8945"/>
                      <a:pt x="39047" y="3550"/>
                      <a:pt x="30791" y="498"/>
                    </a:cubicBezTo>
                    <a:cubicBezTo>
                      <a:pt x="29845" y="181"/>
                      <a:pt x="28656" y="0"/>
                      <a:pt x="27363" y="0"/>
                    </a:cubicBezTo>
                    <a:close/>
                  </a:path>
                </a:pathLst>
              </a:custGeom>
              <a:solidFill>
                <a:srgbClr val="F4A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9"/>
              <p:cNvSpPr/>
              <p:nvPr/>
            </p:nvSpPr>
            <p:spPr>
              <a:xfrm>
                <a:off x="515911" y="3149096"/>
                <a:ext cx="155637" cy="155637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5723" extrusionOk="0">
                    <a:moveTo>
                      <a:pt x="2861" y="0"/>
                    </a:moveTo>
                    <a:cubicBezTo>
                      <a:pt x="1281" y="0"/>
                      <a:pt x="0" y="1281"/>
                      <a:pt x="0" y="2861"/>
                    </a:cubicBezTo>
                    <a:cubicBezTo>
                      <a:pt x="0" y="4442"/>
                      <a:pt x="1281" y="5722"/>
                      <a:pt x="2861" y="5722"/>
                    </a:cubicBezTo>
                    <a:cubicBezTo>
                      <a:pt x="4442" y="5722"/>
                      <a:pt x="5723" y="4442"/>
                      <a:pt x="5723" y="2861"/>
                    </a:cubicBezTo>
                    <a:cubicBezTo>
                      <a:pt x="5723" y="1281"/>
                      <a:pt x="4442" y="0"/>
                      <a:pt x="2861" y="0"/>
                    </a:cubicBezTo>
                    <a:close/>
                  </a:path>
                </a:pathLst>
              </a:custGeom>
              <a:solidFill>
                <a:srgbClr val="FFC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9"/>
              <p:cNvSpPr/>
              <p:nvPr/>
            </p:nvSpPr>
            <p:spPr>
              <a:xfrm>
                <a:off x="793807" y="3080180"/>
                <a:ext cx="102280" cy="61515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2262" fill="none" extrusionOk="0">
                    <a:moveTo>
                      <a:pt x="0" y="2262"/>
                    </a:moveTo>
                    <a:cubicBezTo>
                      <a:pt x="654" y="872"/>
                      <a:pt x="2235" y="0"/>
                      <a:pt x="3761" y="109"/>
                    </a:cubicBezTo>
                  </a:path>
                </a:pathLst>
              </a:custGeom>
              <a:noFill/>
              <a:ln w="14300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9"/>
              <p:cNvSpPr/>
              <p:nvPr/>
            </p:nvSpPr>
            <p:spPr>
              <a:xfrm>
                <a:off x="1024272" y="2960134"/>
                <a:ext cx="79328" cy="55587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044" fill="none" extrusionOk="0">
                    <a:moveTo>
                      <a:pt x="1" y="2044"/>
                    </a:moveTo>
                    <a:cubicBezTo>
                      <a:pt x="546" y="927"/>
                      <a:pt x="1690" y="136"/>
                      <a:pt x="2916" y="0"/>
                    </a:cubicBezTo>
                  </a:path>
                </a:pathLst>
              </a:custGeom>
              <a:noFill/>
              <a:ln w="14300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9"/>
              <p:cNvSpPr/>
              <p:nvPr/>
            </p:nvSpPr>
            <p:spPr>
              <a:xfrm>
                <a:off x="912385" y="3170581"/>
                <a:ext cx="220851" cy="142148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5227" extrusionOk="0">
                    <a:moveTo>
                      <a:pt x="7630" y="1"/>
                    </a:moveTo>
                    <a:lnTo>
                      <a:pt x="7630" y="1"/>
                    </a:lnTo>
                    <a:cubicBezTo>
                      <a:pt x="6758" y="1118"/>
                      <a:pt x="5477" y="1908"/>
                      <a:pt x="4115" y="2208"/>
                    </a:cubicBezTo>
                    <a:cubicBezTo>
                      <a:pt x="3722" y="2285"/>
                      <a:pt x="3324" y="2322"/>
                      <a:pt x="2925" y="2322"/>
                    </a:cubicBezTo>
                    <a:cubicBezTo>
                      <a:pt x="1912" y="2322"/>
                      <a:pt x="900" y="2078"/>
                      <a:pt x="0" y="1608"/>
                    </a:cubicBezTo>
                    <a:lnTo>
                      <a:pt x="0" y="1608"/>
                    </a:lnTo>
                    <a:lnTo>
                      <a:pt x="109" y="1717"/>
                    </a:lnTo>
                    <a:cubicBezTo>
                      <a:pt x="245" y="3189"/>
                      <a:pt x="1281" y="4496"/>
                      <a:pt x="2670" y="5014"/>
                    </a:cubicBezTo>
                    <a:cubicBezTo>
                      <a:pt x="3076" y="5157"/>
                      <a:pt x="3503" y="5226"/>
                      <a:pt x="3929" y="5226"/>
                    </a:cubicBezTo>
                    <a:cubicBezTo>
                      <a:pt x="4963" y="5226"/>
                      <a:pt x="5997" y="4821"/>
                      <a:pt x="6730" y="4088"/>
                    </a:cubicBezTo>
                    <a:cubicBezTo>
                      <a:pt x="7766" y="3052"/>
                      <a:pt x="8120" y="1390"/>
                      <a:pt x="7630" y="1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9"/>
              <p:cNvSpPr/>
              <p:nvPr/>
            </p:nvSpPr>
            <p:spPr>
              <a:xfrm>
                <a:off x="991663" y="3260112"/>
                <a:ext cx="109705" cy="5197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911" extrusionOk="0">
                    <a:moveTo>
                      <a:pt x="3149" y="0"/>
                    </a:moveTo>
                    <a:cubicBezTo>
                      <a:pt x="2884" y="0"/>
                      <a:pt x="2607" y="71"/>
                      <a:pt x="2371" y="142"/>
                    </a:cubicBezTo>
                    <a:cubicBezTo>
                      <a:pt x="1445" y="496"/>
                      <a:pt x="627" y="1041"/>
                      <a:pt x="1" y="1777"/>
                    </a:cubicBezTo>
                    <a:cubicBezTo>
                      <a:pt x="339" y="1867"/>
                      <a:pt x="689" y="1911"/>
                      <a:pt x="1037" y="1911"/>
                    </a:cubicBezTo>
                    <a:cubicBezTo>
                      <a:pt x="2063" y="1911"/>
                      <a:pt x="3083" y="1528"/>
                      <a:pt x="3815" y="796"/>
                    </a:cubicBezTo>
                    <a:cubicBezTo>
                      <a:pt x="3897" y="714"/>
                      <a:pt x="3952" y="632"/>
                      <a:pt x="4033" y="551"/>
                    </a:cubicBezTo>
                    <a:cubicBezTo>
                      <a:pt x="4033" y="523"/>
                      <a:pt x="4033" y="496"/>
                      <a:pt x="4006" y="496"/>
                    </a:cubicBezTo>
                    <a:cubicBezTo>
                      <a:pt x="3897" y="196"/>
                      <a:pt x="3570" y="33"/>
                      <a:pt x="3270" y="6"/>
                    </a:cubicBezTo>
                    <a:cubicBezTo>
                      <a:pt x="3230" y="2"/>
                      <a:pt x="3190" y="0"/>
                      <a:pt x="3149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9"/>
              <p:cNvSpPr/>
              <p:nvPr/>
            </p:nvSpPr>
            <p:spPr>
              <a:xfrm>
                <a:off x="951956" y="3028887"/>
                <a:ext cx="100486" cy="143535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5278" extrusionOk="0">
                    <a:moveTo>
                      <a:pt x="97" y="0"/>
                    </a:moveTo>
                    <a:cubicBezTo>
                      <a:pt x="31" y="0"/>
                      <a:pt x="0" y="91"/>
                      <a:pt x="17" y="306"/>
                    </a:cubicBezTo>
                    <a:cubicBezTo>
                      <a:pt x="17" y="306"/>
                      <a:pt x="1542" y="3167"/>
                      <a:pt x="2414" y="3385"/>
                    </a:cubicBezTo>
                    <a:cubicBezTo>
                      <a:pt x="3314" y="3576"/>
                      <a:pt x="2850" y="4584"/>
                      <a:pt x="2333" y="5129"/>
                    </a:cubicBezTo>
                    <a:cubicBezTo>
                      <a:pt x="2243" y="5233"/>
                      <a:pt x="2228" y="5278"/>
                      <a:pt x="2263" y="5278"/>
                    </a:cubicBezTo>
                    <a:cubicBezTo>
                      <a:pt x="2422" y="5278"/>
                      <a:pt x="3596" y="4381"/>
                      <a:pt x="3641" y="3957"/>
                    </a:cubicBezTo>
                    <a:cubicBezTo>
                      <a:pt x="3695" y="3439"/>
                      <a:pt x="2741" y="3330"/>
                      <a:pt x="1897" y="2322"/>
                    </a:cubicBezTo>
                    <a:cubicBezTo>
                      <a:pt x="1218" y="1513"/>
                      <a:pt x="364" y="0"/>
                      <a:pt x="97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02" name="Google Shape;2102;p39"/>
          <p:cNvSpPr/>
          <p:nvPr/>
        </p:nvSpPr>
        <p:spPr>
          <a:xfrm>
            <a:off x="3278690" y="420169"/>
            <a:ext cx="2351700" cy="817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103" name="Google Shape;2103;p39"/>
          <p:cNvSpPr/>
          <p:nvPr/>
        </p:nvSpPr>
        <p:spPr>
          <a:xfrm>
            <a:off x="3396025" y="3619000"/>
            <a:ext cx="303300" cy="303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39"/>
          <p:cNvSpPr/>
          <p:nvPr/>
        </p:nvSpPr>
        <p:spPr>
          <a:xfrm>
            <a:off x="5009775" y="2844875"/>
            <a:ext cx="303300" cy="303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39"/>
          <p:cNvSpPr/>
          <p:nvPr/>
        </p:nvSpPr>
        <p:spPr>
          <a:xfrm>
            <a:off x="5313075" y="3540650"/>
            <a:ext cx="303300" cy="303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39"/>
          <p:cNvSpPr txBox="1">
            <a:spLocks noGrp="1"/>
          </p:cNvSpPr>
          <p:nvPr>
            <p:ph type="title"/>
          </p:nvPr>
        </p:nvSpPr>
        <p:spPr>
          <a:xfrm>
            <a:off x="3182983" y="566147"/>
            <a:ext cx="248732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Thank you!</a:t>
            </a:r>
            <a:endParaRPr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/>
              <a:t>By the end of this lesson, students will be able to:</a:t>
            </a:r>
          </a:p>
        </p:txBody>
      </p:sp>
      <p:sp>
        <p:nvSpPr>
          <p:cNvPr id="923" name="Google Shape;923;p19"/>
          <p:cNvSpPr/>
          <p:nvPr/>
        </p:nvSpPr>
        <p:spPr>
          <a:xfrm>
            <a:off x="1539818" y="2979467"/>
            <a:ext cx="705000" cy="705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9"/>
          <p:cNvSpPr/>
          <p:nvPr/>
        </p:nvSpPr>
        <p:spPr>
          <a:xfrm>
            <a:off x="1539818" y="2159233"/>
            <a:ext cx="705000" cy="705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9"/>
          <p:cNvSpPr/>
          <p:nvPr/>
        </p:nvSpPr>
        <p:spPr>
          <a:xfrm>
            <a:off x="1539818" y="1339000"/>
            <a:ext cx="705000" cy="705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9"/>
          <p:cNvSpPr/>
          <p:nvPr/>
        </p:nvSpPr>
        <p:spPr>
          <a:xfrm>
            <a:off x="1539818" y="3799700"/>
            <a:ext cx="705000" cy="705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" name="Google Shape;931;p19"/>
          <p:cNvGrpSpPr/>
          <p:nvPr/>
        </p:nvGrpSpPr>
        <p:grpSpPr>
          <a:xfrm>
            <a:off x="2593544" y="3741932"/>
            <a:ext cx="6413296" cy="592688"/>
            <a:chOff x="3800475" y="3014639"/>
            <a:chExt cx="6413296" cy="592688"/>
          </a:xfrm>
        </p:grpSpPr>
        <p:sp>
          <p:nvSpPr>
            <p:cNvPr id="932" name="Google Shape;932;p19"/>
            <p:cNvSpPr txBox="1"/>
            <p:nvPr/>
          </p:nvSpPr>
          <p:spPr>
            <a:xfrm>
              <a:off x="6171768" y="3014639"/>
              <a:ext cx="4042003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- Love our country and people, respect the diversity of our culture through knowledge and understanding about ethnic groups of Viet Nam.</a:t>
              </a:r>
            </a:p>
          </p:txBody>
        </p:sp>
        <p:sp>
          <p:nvSpPr>
            <p:cNvPr id="933" name="Google Shape;933;p19"/>
            <p:cNvSpPr txBox="1"/>
            <p:nvPr/>
          </p:nvSpPr>
          <p:spPr>
            <a:xfrm>
              <a:off x="4444646" y="3056723"/>
              <a:ext cx="1727122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Personal qualities</a:t>
              </a:r>
            </a:p>
          </p:txBody>
        </p:sp>
        <p:sp>
          <p:nvSpPr>
            <p:cNvPr id="934" name="Google Shape;934;p19"/>
            <p:cNvSpPr txBox="1"/>
            <p:nvPr/>
          </p:nvSpPr>
          <p:spPr>
            <a:xfrm>
              <a:off x="3800475" y="3057127"/>
              <a:ext cx="11916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4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03</a:t>
              </a:r>
              <a:endParaRPr sz="3500" dirty="0">
                <a:solidFill>
                  <a:schemeClr val="accent4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grpSp>
        <p:nvGrpSpPr>
          <p:cNvPr id="935" name="Google Shape;935;p19"/>
          <p:cNvGrpSpPr/>
          <p:nvPr/>
        </p:nvGrpSpPr>
        <p:grpSpPr>
          <a:xfrm>
            <a:off x="2562147" y="2568070"/>
            <a:ext cx="6951749" cy="555548"/>
            <a:chOff x="3800475" y="2231011"/>
            <a:chExt cx="6951749" cy="555548"/>
          </a:xfrm>
        </p:grpSpPr>
        <p:sp>
          <p:nvSpPr>
            <p:cNvPr id="936" name="Google Shape;936;p19"/>
            <p:cNvSpPr txBox="1"/>
            <p:nvPr/>
          </p:nvSpPr>
          <p:spPr>
            <a:xfrm>
              <a:off x="6203166" y="2236356"/>
              <a:ext cx="4549058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- Develop communication skills and creativity.</a:t>
              </a:r>
            </a:p>
            <a:p>
              <a:pPr marL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- Be collaborative and supportive in pair work and teamwork.</a:t>
              </a:r>
            </a:p>
            <a:p>
              <a:pPr marL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- Actively join in class activities.</a:t>
              </a:r>
            </a:p>
          </p:txBody>
        </p:sp>
        <p:sp>
          <p:nvSpPr>
            <p:cNvPr id="937" name="Google Shape;937;p19"/>
            <p:cNvSpPr txBox="1"/>
            <p:nvPr/>
          </p:nvSpPr>
          <p:spPr>
            <a:xfrm>
              <a:off x="4476043" y="2231011"/>
              <a:ext cx="19068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Competences</a:t>
              </a:r>
            </a:p>
          </p:txBody>
        </p:sp>
        <p:sp>
          <p:nvSpPr>
            <p:cNvPr id="938" name="Google Shape;938;p19"/>
            <p:cNvSpPr txBox="1"/>
            <p:nvPr/>
          </p:nvSpPr>
          <p:spPr>
            <a:xfrm>
              <a:off x="3800475" y="2236359"/>
              <a:ext cx="11916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3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02</a:t>
              </a:r>
              <a:endParaRPr sz="3500" dirty="0">
                <a:solidFill>
                  <a:schemeClr val="accent3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grpSp>
        <p:nvGrpSpPr>
          <p:cNvPr id="939" name="Google Shape;939;p19"/>
          <p:cNvGrpSpPr/>
          <p:nvPr/>
        </p:nvGrpSpPr>
        <p:grpSpPr>
          <a:xfrm>
            <a:off x="2562146" y="1409838"/>
            <a:ext cx="6581854" cy="561815"/>
            <a:chOff x="3800475" y="1416400"/>
            <a:chExt cx="6581854" cy="561815"/>
          </a:xfrm>
        </p:grpSpPr>
        <p:sp>
          <p:nvSpPr>
            <p:cNvPr id="940" name="Google Shape;940;p19"/>
            <p:cNvSpPr txBox="1"/>
            <p:nvPr/>
          </p:nvSpPr>
          <p:spPr>
            <a:xfrm>
              <a:off x="6203166" y="1428015"/>
              <a:ext cx="4179163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- Gain an overview about the topic Ethnic groups of Viet Nam. </a:t>
              </a:r>
            </a:p>
            <a:p>
              <a:pPr marL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- Gain vocabulary to talk about Ethnic groups of Viet Nam.</a:t>
              </a:r>
            </a:p>
          </p:txBody>
        </p:sp>
        <p:sp>
          <p:nvSpPr>
            <p:cNvPr id="941" name="Google Shape;941;p19"/>
            <p:cNvSpPr txBox="1"/>
            <p:nvPr/>
          </p:nvSpPr>
          <p:spPr>
            <a:xfrm>
              <a:off x="4542280" y="1416400"/>
              <a:ext cx="1660886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Knowledge</a:t>
              </a:r>
            </a:p>
          </p:txBody>
        </p:sp>
        <p:sp>
          <p:nvSpPr>
            <p:cNvPr id="942" name="Google Shape;942;p19"/>
            <p:cNvSpPr txBox="1"/>
            <p:nvPr/>
          </p:nvSpPr>
          <p:spPr>
            <a:xfrm>
              <a:off x="3800475" y="1416400"/>
              <a:ext cx="11916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01</a:t>
              </a:r>
              <a:endParaRPr sz="3500" dirty="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cxnSp>
        <p:nvCxnSpPr>
          <p:cNvPr id="943" name="Google Shape;943;p19"/>
          <p:cNvCxnSpPr>
            <a:stCxn id="925" idx="6"/>
            <a:endCxn id="942" idx="1"/>
          </p:cNvCxnSpPr>
          <p:nvPr/>
        </p:nvCxnSpPr>
        <p:spPr>
          <a:xfrm flipV="1">
            <a:off x="2244818" y="1684938"/>
            <a:ext cx="317328" cy="656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4" name="Google Shape;944;p19"/>
          <p:cNvCxnSpPr>
            <a:cxnSpLocks/>
          </p:cNvCxnSpPr>
          <p:nvPr/>
        </p:nvCxnSpPr>
        <p:spPr>
          <a:xfrm rot="10800000" flipH="1">
            <a:off x="2264210" y="2864233"/>
            <a:ext cx="540000" cy="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5" name="Google Shape;945;p19"/>
          <p:cNvCxnSpPr>
            <a:cxnSpLocks/>
          </p:cNvCxnSpPr>
          <p:nvPr/>
        </p:nvCxnSpPr>
        <p:spPr>
          <a:xfrm>
            <a:off x="2244818" y="4046153"/>
            <a:ext cx="540000" cy="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7" name="Google Shape;947;p19"/>
          <p:cNvSpPr/>
          <p:nvPr/>
        </p:nvSpPr>
        <p:spPr>
          <a:xfrm rot="-5400000">
            <a:off x="-1031257" y="2603300"/>
            <a:ext cx="3158100" cy="629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</a:t>
            </a:r>
            <a:r>
              <a:rPr lang="en" sz="3200" dirty="0" err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bjectives</a:t>
            </a:r>
            <a:endParaRPr sz="32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956" name="Google Shape;956;p19"/>
          <p:cNvGrpSpPr/>
          <p:nvPr/>
        </p:nvGrpSpPr>
        <p:grpSpPr>
          <a:xfrm>
            <a:off x="1749140" y="1502279"/>
            <a:ext cx="286337" cy="378443"/>
            <a:chOff x="4780872" y="1549279"/>
            <a:chExt cx="286337" cy="378443"/>
          </a:xfrm>
        </p:grpSpPr>
        <p:sp>
          <p:nvSpPr>
            <p:cNvPr id="957" name="Google Shape;957;p19"/>
            <p:cNvSpPr/>
            <p:nvPr/>
          </p:nvSpPr>
          <p:spPr>
            <a:xfrm>
              <a:off x="4854522" y="1749381"/>
              <a:ext cx="79591" cy="56143"/>
            </a:xfrm>
            <a:custGeom>
              <a:avLst/>
              <a:gdLst/>
              <a:ahLst/>
              <a:cxnLst/>
              <a:rect l="l" t="t" r="r" b="b"/>
              <a:pathLst>
                <a:path w="2264" h="1597" extrusionOk="0">
                  <a:moveTo>
                    <a:pt x="1787" y="0"/>
                  </a:moveTo>
                  <a:cubicBezTo>
                    <a:pt x="1692" y="0"/>
                    <a:pt x="1597" y="48"/>
                    <a:pt x="1549" y="120"/>
                  </a:cubicBezTo>
                  <a:lnTo>
                    <a:pt x="1311" y="358"/>
                  </a:lnTo>
                  <a:cubicBezTo>
                    <a:pt x="1239" y="417"/>
                    <a:pt x="1156" y="447"/>
                    <a:pt x="1076" y="447"/>
                  </a:cubicBezTo>
                  <a:cubicBezTo>
                    <a:pt x="995" y="447"/>
                    <a:pt x="918" y="417"/>
                    <a:pt x="858" y="358"/>
                  </a:cubicBezTo>
                  <a:lnTo>
                    <a:pt x="620" y="120"/>
                  </a:lnTo>
                  <a:cubicBezTo>
                    <a:pt x="542" y="41"/>
                    <a:pt x="448" y="7"/>
                    <a:pt x="357" y="7"/>
                  </a:cubicBezTo>
                  <a:cubicBezTo>
                    <a:pt x="172" y="7"/>
                    <a:pt x="1" y="150"/>
                    <a:pt x="1" y="358"/>
                  </a:cubicBezTo>
                  <a:cubicBezTo>
                    <a:pt x="1" y="453"/>
                    <a:pt x="49" y="548"/>
                    <a:pt x="120" y="620"/>
                  </a:cubicBezTo>
                  <a:lnTo>
                    <a:pt x="1073" y="1596"/>
                  </a:lnTo>
                  <a:lnTo>
                    <a:pt x="2049" y="620"/>
                  </a:lnTo>
                  <a:cubicBezTo>
                    <a:pt x="2263" y="382"/>
                    <a:pt x="2120" y="0"/>
                    <a:pt x="1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4786708" y="1549279"/>
              <a:ext cx="280502" cy="308134"/>
            </a:xfrm>
            <a:custGeom>
              <a:avLst/>
              <a:gdLst/>
              <a:ahLst/>
              <a:cxnLst/>
              <a:rect l="l" t="t" r="r" b="b"/>
              <a:pathLst>
                <a:path w="7979" h="8765" extrusionOk="0">
                  <a:moveTo>
                    <a:pt x="3729" y="5069"/>
                  </a:moveTo>
                  <a:cubicBezTo>
                    <a:pt x="4242" y="5069"/>
                    <a:pt x="4716" y="5473"/>
                    <a:pt x="4716" y="6050"/>
                  </a:cubicBezTo>
                  <a:cubicBezTo>
                    <a:pt x="4716" y="6312"/>
                    <a:pt x="4597" y="6574"/>
                    <a:pt x="4430" y="6764"/>
                  </a:cubicBezTo>
                  <a:cubicBezTo>
                    <a:pt x="4430" y="6764"/>
                    <a:pt x="3240" y="7955"/>
                    <a:pt x="3240" y="7955"/>
                  </a:cubicBezTo>
                  <a:cubicBezTo>
                    <a:pt x="3168" y="8014"/>
                    <a:pt x="3085" y="8044"/>
                    <a:pt x="3005" y="8044"/>
                  </a:cubicBezTo>
                  <a:cubicBezTo>
                    <a:pt x="2924" y="8044"/>
                    <a:pt x="2847" y="8014"/>
                    <a:pt x="2787" y="7955"/>
                  </a:cubicBezTo>
                  <a:lnTo>
                    <a:pt x="1597" y="6764"/>
                  </a:lnTo>
                  <a:cubicBezTo>
                    <a:pt x="1192" y="6359"/>
                    <a:pt x="1216" y="5740"/>
                    <a:pt x="1597" y="5359"/>
                  </a:cubicBezTo>
                  <a:cubicBezTo>
                    <a:pt x="1778" y="5178"/>
                    <a:pt x="2027" y="5076"/>
                    <a:pt x="2284" y="5076"/>
                  </a:cubicBezTo>
                  <a:cubicBezTo>
                    <a:pt x="2533" y="5076"/>
                    <a:pt x="2791" y="5172"/>
                    <a:pt x="3002" y="5383"/>
                  </a:cubicBezTo>
                  <a:cubicBezTo>
                    <a:pt x="3220" y="5165"/>
                    <a:pt x="3479" y="5069"/>
                    <a:pt x="3729" y="5069"/>
                  </a:cubicBezTo>
                  <a:close/>
                  <a:moveTo>
                    <a:pt x="3811" y="1"/>
                  </a:moveTo>
                  <a:cubicBezTo>
                    <a:pt x="3549" y="1"/>
                    <a:pt x="3311" y="215"/>
                    <a:pt x="3311" y="477"/>
                  </a:cubicBezTo>
                  <a:lnTo>
                    <a:pt x="3311" y="3692"/>
                  </a:lnTo>
                  <a:cubicBezTo>
                    <a:pt x="3311" y="3859"/>
                    <a:pt x="3192" y="4002"/>
                    <a:pt x="3025" y="4002"/>
                  </a:cubicBezTo>
                  <a:cubicBezTo>
                    <a:pt x="3011" y="4003"/>
                    <a:pt x="2998" y="4004"/>
                    <a:pt x="2984" y="4004"/>
                  </a:cubicBezTo>
                  <a:cubicBezTo>
                    <a:pt x="2815" y="4004"/>
                    <a:pt x="2692" y="3869"/>
                    <a:pt x="2692" y="3692"/>
                  </a:cubicBezTo>
                  <a:lnTo>
                    <a:pt x="2692" y="1192"/>
                  </a:lnTo>
                  <a:cubicBezTo>
                    <a:pt x="2692" y="906"/>
                    <a:pt x="2478" y="691"/>
                    <a:pt x="2192" y="691"/>
                  </a:cubicBezTo>
                  <a:lnTo>
                    <a:pt x="2144" y="691"/>
                  </a:lnTo>
                  <a:cubicBezTo>
                    <a:pt x="1859" y="691"/>
                    <a:pt x="1644" y="906"/>
                    <a:pt x="1644" y="1192"/>
                  </a:cubicBezTo>
                  <a:lnTo>
                    <a:pt x="1644" y="3692"/>
                  </a:lnTo>
                  <a:cubicBezTo>
                    <a:pt x="1644" y="3859"/>
                    <a:pt x="1501" y="4002"/>
                    <a:pt x="1335" y="4002"/>
                  </a:cubicBezTo>
                  <a:cubicBezTo>
                    <a:pt x="1321" y="4003"/>
                    <a:pt x="1307" y="4004"/>
                    <a:pt x="1293" y="4004"/>
                  </a:cubicBezTo>
                  <a:cubicBezTo>
                    <a:pt x="1124" y="4004"/>
                    <a:pt x="1001" y="3869"/>
                    <a:pt x="1001" y="3692"/>
                  </a:cubicBezTo>
                  <a:lnTo>
                    <a:pt x="1001" y="2525"/>
                  </a:lnTo>
                  <a:cubicBezTo>
                    <a:pt x="1001" y="2263"/>
                    <a:pt x="787" y="2025"/>
                    <a:pt x="501" y="2025"/>
                  </a:cubicBezTo>
                  <a:cubicBezTo>
                    <a:pt x="191" y="2025"/>
                    <a:pt x="1" y="2263"/>
                    <a:pt x="1" y="2525"/>
                  </a:cubicBezTo>
                  <a:lnTo>
                    <a:pt x="1" y="6026"/>
                  </a:lnTo>
                  <a:cubicBezTo>
                    <a:pt x="1" y="6931"/>
                    <a:pt x="72" y="7860"/>
                    <a:pt x="263" y="8765"/>
                  </a:cubicBezTo>
                  <a:lnTo>
                    <a:pt x="5764" y="8765"/>
                  </a:lnTo>
                  <a:cubicBezTo>
                    <a:pt x="6026" y="8002"/>
                    <a:pt x="6431" y="7288"/>
                    <a:pt x="7026" y="6693"/>
                  </a:cubicBezTo>
                  <a:lnTo>
                    <a:pt x="7598" y="6121"/>
                  </a:lnTo>
                  <a:cubicBezTo>
                    <a:pt x="7907" y="5812"/>
                    <a:pt x="7979" y="5359"/>
                    <a:pt x="7836" y="4978"/>
                  </a:cubicBezTo>
                  <a:cubicBezTo>
                    <a:pt x="7812" y="4978"/>
                    <a:pt x="7812" y="4954"/>
                    <a:pt x="7812" y="4954"/>
                  </a:cubicBezTo>
                  <a:cubicBezTo>
                    <a:pt x="7715" y="4788"/>
                    <a:pt x="7545" y="4702"/>
                    <a:pt x="7378" y="4702"/>
                  </a:cubicBezTo>
                  <a:cubicBezTo>
                    <a:pt x="7258" y="4702"/>
                    <a:pt x="7139" y="4746"/>
                    <a:pt x="7050" y="4835"/>
                  </a:cubicBezTo>
                  <a:cubicBezTo>
                    <a:pt x="6740" y="5121"/>
                    <a:pt x="6717" y="5169"/>
                    <a:pt x="6550" y="5311"/>
                  </a:cubicBezTo>
                  <a:cubicBezTo>
                    <a:pt x="6489" y="5372"/>
                    <a:pt x="6414" y="5399"/>
                    <a:pt x="6340" y="5399"/>
                  </a:cubicBezTo>
                  <a:cubicBezTo>
                    <a:pt x="6181" y="5399"/>
                    <a:pt x="6026" y="5276"/>
                    <a:pt x="6026" y="5097"/>
                  </a:cubicBezTo>
                  <a:lnTo>
                    <a:pt x="6026" y="1192"/>
                  </a:lnTo>
                  <a:cubicBezTo>
                    <a:pt x="6026" y="906"/>
                    <a:pt x="5788" y="691"/>
                    <a:pt x="5526" y="691"/>
                  </a:cubicBezTo>
                  <a:cubicBezTo>
                    <a:pt x="5216" y="691"/>
                    <a:pt x="5002" y="930"/>
                    <a:pt x="5002" y="1192"/>
                  </a:cubicBezTo>
                  <a:lnTo>
                    <a:pt x="5002" y="3692"/>
                  </a:lnTo>
                  <a:cubicBezTo>
                    <a:pt x="5002" y="3859"/>
                    <a:pt x="4883" y="4002"/>
                    <a:pt x="4716" y="4002"/>
                  </a:cubicBezTo>
                  <a:cubicBezTo>
                    <a:pt x="4702" y="4003"/>
                    <a:pt x="4689" y="4004"/>
                    <a:pt x="4675" y="4004"/>
                  </a:cubicBezTo>
                  <a:cubicBezTo>
                    <a:pt x="4506" y="4004"/>
                    <a:pt x="4383" y="3869"/>
                    <a:pt x="4383" y="3692"/>
                  </a:cubicBezTo>
                  <a:lnTo>
                    <a:pt x="4383" y="477"/>
                  </a:lnTo>
                  <a:cubicBezTo>
                    <a:pt x="4383" y="215"/>
                    <a:pt x="4145" y="1"/>
                    <a:pt x="3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4780872" y="1879981"/>
              <a:ext cx="235292" cy="47740"/>
            </a:xfrm>
            <a:custGeom>
              <a:avLst/>
              <a:gdLst/>
              <a:ahLst/>
              <a:cxnLst/>
              <a:rect l="l" t="t" r="r" b="b"/>
              <a:pathLst>
                <a:path w="6693" h="1358" extrusionOk="0">
                  <a:moveTo>
                    <a:pt x="310" y="1"/>
                  </a:moveTo>
                  <a:cubicBezTo>
                    <a:pt x="143" y="1"/>
                    <a:pt x="0" y="143"/>
                    <a:pt x="0" y="310"/>
                  </a:cubicBezTo>
                  <a:lnTo>
                    <a:pt x="0" y="1048"/>
                  </a:lnTo>
                  <a:cubicBezTo>
                    <a:pt x="0" y="1239"/>
                    <a:pt x="143" y="1358"/>
                    <a:pt x="310" y="1358"/>
                  </a:cubicBezTo>
                  <a:lnTo>
                    <a:pt x="6383" y="1358"/>
                  </a:lnTo>
                  <a:cubicBezTo>
                    <a:pt x="6549" y="1358"/>
                    <a:pt x="6692" y="1239"/>
                    <a:pt x="6692" y="1048"/>
                  </a:cubicBezTo>
                  <a:lnTo>
                    <a:pt x="6692" y="310"/>
                  </a:lnTo>
                  <a:cubicBezTo>
                    <a:pt x="6692" y="143"/>
                    <a:pt x="6549" y="1"/>
                    <a:pt x="6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" name="Google Shape;960;p19"/>
          <p:cNvGrpSpPr/>
          <p:nvPr/>
        </p:nvGrpSpPr>
        <p:grpSpPr>
          <a:xfrm>
            <a:off x="1733224" y="3895013"/>
            <a:ext cx="380973" cy="341601"/>
            <a:chOff x="2661071" y="2844421"/>
            <a:chExt cx="380973" cy="341601"/>
          </a:xfrm>
        </p:grpSpPr>
        <p:sp>
          <p:nvSpPr>
            <p:cNvPr id="961" name="Google Shape;961;p19"/>
            <p:cNvSpPr/>
            <p:nvPr/>
          </p:nvSpPr>
          <p:spPr>
            <a:xfrm>
              <a:off x="3004323" y="2885622"/>
              <a:ext cx="37721" cy="28159"/>
            </a:xfrm>
            <a:custGeom>
              <a:avLst/>
              <a:gdLst/>
              <a:ahLst/>
              <a:cxnLst/>
              <a:rect l="l" t="t" r="r" b="b"/>
              <a:pathLst>
                <a:path w="1073" h="801" extrusionOk="0">
                  <a:moveTo>
                    <a:pt x="712" y="1"/>
                  </a:moveTo>
                  <a:cubicBezTo>
                    <a:pt x="664" y="1"/>
                    <a:pt x="616" y="14"/>
                    <a:pt x="572" y="43"/>
                  </a:cubicBezTo>
                  <a:lnTo>
                    <a:pt x="215" y="210"/>
                  </a:lnTo>
                  <a:cubicBezTo>
                    <a:pt x="72" y="281"/>
                    <a:pt x="1" y="472"/>
                    <a:pt x="72" y="615"/>
                  </a:cubicBezTo>
                  <a:cubicBezTo>
                    <a:pt x="139" y="730"/>
                    <a:pt x="251" y="800"/>
                    <a:pt x="361" y="800"/>
                  </a:cubicBezTo>
                  <a:cubicBezTo>
                    <a:pt x="409" y="800"/>
                    <a:pt x="457" y="787"/>
                    <a:pt x="501" y="758"/>
                  </a:cubicBezTo>
                  <a:lnTo>
                    <a:pt x="834" y="591"/>
                  </a:lnTo>
                  <a:cubicBezTo>
                    <a:pt x="1001" y="519"/>
                    <a:pt x="1073" y="329"/>
                    <a:pt x="977" y="186"/>
                  </a:cubicBezTo>
                  <a:cubicBezTo>
                    <a:pt x="928" y="70"/>
                    <a:pt x="821" y="1"/>
                    <a:pt x="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3004323" y="2962647"/>
              <a:ext cx="37721" cy="28159"/>
            </a:xfrm>
            <a:custGeom>
              <a:avLst/>
              <a:gdLst/>
              <a:ahLst/>
              <a:cxnLst/>
              <a:rect l="l" t="t" r="r" b="b"/>
              <a:pathLst>
                <a:path w="1073" h="801" extrusionOk="0">
                  <a:moveTo>
                    <a:pt x="361" y="0"/>
                  </a:moveTo>
                  <a:cubicBezTo>
                    <a:pt x="251" y="0"/>
                    <a:pt x="139" y="70"/>
                    <a:pt x="72" y="186"/>
                  </a:cubicBezTo>
                  <a:cubicBezTo>
                    <a:pt x="1" y="329"/>
                    <a:pt x="72" y="519"/>
                    <a:pt x="215" y="591"/>
                  </a:cubicBezTo>
                  <a:lnTo>
                    <a:pt x="572" y="758"/>
                  </a:lnTo>
                  <a:cubicBezTo>
                    <a:pt x="616" y="787"/>
                    <a:pt x="664" y="800"/>
                    <a:pt x="712" y="800"/>
                  </a:cubicBezTo>
                  <a:cubicBezTo>
                    <a:pt x="821" y="800"/>
                    <a:pt x="928" y="730"/>
                    <a:pt x="977" y="615"/>
                  </a:cubicBezTo>
                  <a:cubicBezTo>
                    <a:pt x="1073" y="472"/>
                    <a:pt x="1001" y="281"/>
                    <a:pt x="834" y="210"/>
                  </a:cubicBezTo>
                  <a:lnTo>
                    <a:pt x="501" y="43"/>
                  </a:lnTo>
                  <a:cubicBezTo>
                    <a:pt x="457" y="14"/>
                    <a:pt x="409" y="0"/>
                    <a:pt x="3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2778312" y="2885622"/>
              <a:ext cx="37686" cy="28159"/>
            </a:xfrm>
            <a:custGeom>
              <a:avLst/>
              <a:gdLst/>
              <a:ahLst/>
              <a:cxnLst/>
              <a:rect l="l" t="t" r="r" b="b"/>
              <a:pathLst>
                <a:path w="1072" h="801" extrusionOk="0">
                  <a:moveTo>
                    <a:pt x="360" y="1"/>
                  </a:moveTo>
                  <a:cubicBezTo>
                    <a:pt x="252" y="1"/>
                    <a:pt x="145" y="70"/>
                    <a:pt x="95" y="186"/>
                  </a:cubicBezTo>
                  <a:cubicBezTo>
                    <a:pt x="0" y="329"/>
                    <a:pt x="71" y="519"/>
                    <a:pt x="238" y="591"/>
                  </a:cubicBezTo>
                  <a:lnTo>
                    <a:pt x="572" y="758"/>
                  </a:lnTo>
                  <a:cubicBezTo>
                    <a:pt x="615" y="787"/>
                    <a:pt x="663" y="800"/>
                    <a:pt x="711" y="800"/>
                  </a:cubicBezTo>
                  <a:cubicBezTo>
                    <a:pt x="820" y="800"/>
                    <a:pt x="927" y="730"/>
                    <a:pt x="976" y="615"/>
                  </a:cubicBezTo>
                  <a:cubicBezTo>
                    <a:pt x="1072" y="472"/>
                    <a:pt x="1000" y="281"/>
                    <a:pt x="857" y="210"/>
                  </a:cubicBezTo>
                  <a:lnTo>
                    <a:pt x="500" y="43"/>
                  </a:lnTo>
                  <a:cubicBezTo>
                    <a:pt x="456" y="14"/>
                    <a:pt x="408" y="1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2778312" y="2962647"/>
              <a:ext cx="37686" cy="28159"/>
            </a:xfrm>
            <a:custGeom>
              <a:avLst/>
              <a:gdLst/>
              <a:ahLst/>
              <a:cxnLst/>
              <a:rect l="l" t="t" r="r" b="b"/>
              <a:pathLst>
                <a:path w="1072" h="801" extrusionOk="0">
                  <a:moveTo>
                    <a:pt x="712" y="0"/>
                  </a:moveTo>
                  <a:cubicBezTo>
                    <a:pt x="663" y="0"/>
                    <a:pt x="615" y="14"/>
                    <a:pt x="572" y="43"/>
                  </a:cubicBezTo>
                  <a:lnTo>
                    <a:pt x="238" y="210"/>
                  </a:lnTo>
                  <a:cubicBezTo>
                    <a:pt x="71" y="281"/>
                    <a:pt x="0" y="472"/>
                    <a:pt x="95" y="615"/>
                  </a:cubicBezTo>
                  <a:cubicBezTo>
                    <a:pt x="145" y="730"/>
                    <a:pt x="252" y="800"/>
                    <a:pt x="360" y="800"/>
                  </a:cubicBezTo>
                  <a:cubicBezTo>
                    <a:pt x="408" y="800"/>
                    <a:pt x="456" y="787"/>
                    <a:pt x="500" y="758"/>
                  </a:cubicBezTo>
                  <a:lnTo>
                    <a:pt x="857" y="591"/>
                  </a:lnTo>
                  <a:cubicBezTo>
                    <a:pt x="1000" y="519"/>
                    <a:pt x="1072" y="329"/>
                    <a:pt x="1000" y="186"/>
                  </a:cubicBezTo>
                  <a:cubicBezTo>
                    <a:pt x="934" y="70"/>
                    <a:pt x="822" y="0"/>
                    <a:pt x="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2898858" y="3008524"/>
              <a:ext cx="21796" cy="41870"/>
            </a:xfrm>
            <a:custGeom>
              <a:avLst/>
              <a:gdLst/>
              <a:ahLst/>
              <a:cxnLst/>
              <a:rect l="l" t="t" r="r" b="b"/>
              <a:pathLst>
                <a:path w="620" h="1191" extrusionOk="0">
                  <a:moveTo>
                    <a:pt x="0" y="0"/>
                  </a:moveTo>
                  <a:lnTo>
                    <a:pt x="0" y="858"/>
                  </a:lnTo>
                  <a:cubicBezTo>
                    <a:pt x="0" y="1048"/>
                    <a:pt x="143" y="1191"/>
                    <a:pt x="310" y="1191"/>
                  </a:cubicBezTo>
                  <a:cubicBezTo>
                    <a:pt x="477" y="1191"/>
                    <a:pt x="619" y="1048"/>
                    <a:pt x="619" y="858"/>
                  </a:cubicBezTo>
                  <a:lnTo>
                    <a:pt x="6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2827705" y="2844421"/>
              <a:ext cx="164104" cy="164139"/>
            </a:xfrm>
            <a:custGeom>
              <a:avLst/>
              <a:gdLst/>
              <a:ahLst/>
              <a:cxnLst/>
              <a:rect l="l" t="t" r="r" b="b"/>
              <a:pathLst>
                <a:path w="4668" h="4669" extrusionOk="0">
                  <a:moveTo>
                    <a:pt x="2334" y="1"/>
                  </a:moveTo>
                  <a:cubicBezTo>
                    <a:pt x="1691" y="1"/>
                    <a:pt x="1167" y="429"/>
                    <a:pt x="1048" y="1025"/>
                  </a:cubicBezTo>
                  <a:cubicBezTo>
                    <a:pt x="453" y="1168"/>
                    <a:pt x="0" y="1691"/>
                    <a:pt x="0" y="2334"/>
                  </a:cubicBezTo>
                  <a:cubicBezTo>
                    <a:pt x="0" y="2835"/>
                    <a:pt x="286" y="3287"/>
                    <a:pt x="715" y="3501"/>
                  </a:cubicBezTo>
                  <a:cubicBezTo>
                    <a:pt x="857" y="4121"/>
                    <a:pt x="1381" y="4573"/>
                    <a:pt x="2024" y="4668"/>
                  </a:cubicBezTo>
                  <a:lnTo>
                    <a:pt x="2024" y="3144"/>
                  </a:lnTo>
                  <a:lnTo>
                    <a:pt x="1429" y="2549"/>
                  </a:lnTo>
                  <a:cubicBezTo>
                    <a:pt x="1310" y="2430"/>
                    <a:pt x="1310" y="2239"/>
                    <a:pt x="1429" y="2096"/>
                  </a:cubicBezTo>
                  <a:cubicBezTo>
                    <a:pt x="1500" y="2037"/>
                    <a:pt x="1584" y="2007"/>
                    <a:pt x="1664" y="2007"/>
                  </a:cubicBezTo>
                  <a:cubicBezTo>
                    <a:pt x="1744" y="2007"/>
                    <a:pt x="1822" y="2037"/>
                    <a:pt x="1881" y="2096"/>
                  </a:cubicBezTo>
                  <a:lnTo>
                    <a:pt x="2024" y="2239"/>
                  </a:lnTo>
                  <a:lnTo>
                    <a:pt x="2024" y="1668"/>
                  </a:lnTo>
                  <a:cubicBezTo>
                    <a:pt x="2024" y="1477"/>
                    <a:pt x="2167" y="1334"/>
                    <a:pt x="2334" y="1334"/>
                  </a:cubicBezTo>
                  <a:cubicBezTo>
                    <a:pt x="2501" y="1334"/>
                    <a:pt x="2643" y="1477"/>
                    <a:pt x="2643" y="1668"/>
                  </a:cubicBezTo>
                  <a:lnTo>
                    <a:pt x="2643" y="2573"/>
                  </a:lnTo>
                  <a:lnTo>
                    <a:pt x="2786" y="2454"/>
                  </a:lnTo>
                  <a:cubicBezTo>
                    <a:pt x="2846" y="2382"/>
                    <a:pt x="2929" y="2346"/>
                    <a:pt x="3013" y="2346"/>
                  </a:cubicBezTo>
                  <a:cubicBezTo>
                    <a:pt x="3096" y="2346"/>
                    <a:pt x="3179" y="2382"/>
                    <a:pt x="3239" y="2454"/>
                  </a:cubicBezTo>
                  <a:cubicBezTo>
                    <a:pt x="3358" y="2573"/>
                    <a:pt x="3358" y="2763"/>
                    <a:pt x="3239" y="2882"/>
                  </a:cubicBezTo>
                  <a:lnTo>
                    <a:pt x="2643" y="3478"/>
                  </a:lnTo>
                  <a:lnTo>
                    <a:pt x="2643" y="4668"/>
                  </a:lnTo>
                  <a:cubicBezTo>
                    <a:pt x="3286" y="4573"/>
                    <a:pt x="3810" y="4121"/>
                    <a:pt x="3953" y="3501"/>
                  </a:cubicBezTo>
                  <a:cubicBezTo>
                    <a:pt x="4382" y="3287"/>
                    <a:pt x="4668" y="2835"/>
                    <a:pt x="4668" y="2334"/>
                  </a:cubicBezTo>
                  <a:cubicBezTo>
                    <a:pt x="4668" y="1691"/>
                    <a:pt x="4215" y="1168"/>
                    <a:pt x="3620" y="1025"/>
                  </a:cubicBezTo>
                  <a:cubicBezTo>
                    <a:pt x="3501" y="429"/>
                    <a:pt x="2977" y="1"/>
                    <a:pt x="2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2743966" y="3045366"/>
              <a:ext cx="25171" cy="140655"/>
            </a:xfrm>
            <a:custGeom>
              <a:avLst/>
              <a:gdLst/>
              <a:ahLst/>
              <a:cxnLst/>
              <a:rect l="l" t="t" r="r" b="b"/>
              <a:pathLst>
                <a:path w="716" h="4001" extrusionOk="0">
                  <a:moveTo>
                    <a:pt x="1" y="0"/>
                  </a:moveTo>
                  <a:lnTo>
                    <a:pt x="1" y="4001"/>
                  </a:lnTo>
                  <a:lnTo>
                    <a:pt x="405" y="4001"/>
                  </a:lnTo>
                  <a:cubicBezTo>
                    <a:pt x="572" y="4001"/>
                    <a:pt x="715" y="3858"/>
                    <a:pt x="715" y="3691"/>
                  </a:cubicBezTo>
                  <a:lnTo>
                    <a:pt x="715" y="334"/>
                  </a:lnTo>
                  <a:cubicBezTo>
                    <a:pt x="715" y="143"/>
                    <a:pt x="572" y="0"/>
                    <a:pt x="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2661071" y="3010176"/>
              <a:ext cx="60326" cy="175845"/>
            </a:xfrm>
            <a:custGeom>
              <a:avLst/>
              <a:gdLst/>
              <a:ahLst/>
              <a:cxnLst/>
              <a:rect l="l" t="t" r="r" b="b"/>
              <a:pathLst>
                <a:path w="1716" h="5002" extrusionOk="0">
                  <a:moveTo>
                    <a:pt x="311" y="1"/>
                  </a:moveTo>
                  <a:cubicBezTo>
                    <a:pt x="144" y="1"/>
                    <a:pt x="1" y="144"/>
                    <a:pt x="1" y="311"/>
                  </a:cubicBezTo>
                  <a:lnTo>
                    <a:pt x="1" y="4692"/>
                  </a:lnTo>
                  <a:cubicBezTo>
                    <a:pt x="1" y="4859"/>
                    <a:pt x="144" y="5002"/>
                    <a:pt x="311" y="5002"/>
                  </a:cubicBezTo>
                  <a:lnTo>
                    <a:pt x="1716" y="5002"/>
                  </a:lnTo>
                  <a:lnTo>
                    <a:pt x="1716" y="311"/>
                  </a:lnTo>
                  <a:cubicBezTo>
                    <a:pt x="1716" y="144"/>
                    <a:pt x="1573" y="1"/>
                    <a:pt x="1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9"/>
            <p:cNvSpPr/>
            <p:nvPr/>
          </p:nvSpPr>
          <p:spPr>
            <a:xfrm>
              <a:off x="2790862" y="3044523"/>
              <a:ext cx="249495" cy="135241"/>
            </a:xfrm>
            <a:custGeom>
              <a:avLst/>
              <a:gdLst/>
              <a:ahLst/>
              <a:cxnLst/>
              <a:rect l="l" t="t" r="r" b="b"/>
              <a:pathLst>
                <a:path w="7097" h="3847" extrusionOk="0">
                  <a:moveTo>
                    <a:pt x="1215" y="0"/>
                  </a:moveTo>
                  <a:cubicBezTo>
                    <a:pt x="1000" y="0"/>
                    <a:pt x="786" y="48"/>
                    <a:pt x="596" y="143"/>
                  </a:cubicBezTo>
                  <a:lnTo>
                    <a:pt x="0" y="405"/>
                  </a:lnTo>
                  <a:lnTo>
                    <a:pt x="0" y="3453"/>
                  </a:lnTo>
                  <a:lnTo>
                    <a:pt x="953" y="3096"/>
                  </a:lnTo>
                  <a:lnTo>
                    <a:pt x="2763" y="3763"/>
                  </a:lnTo>
                  <a:cubicBezTo>
                    <a:pt x="2904" y="3819"/>
                    <a:pt x="3052" y="3846"/>
                    <a:pt x="3199" y="3846"/>
                  </a:cubicBezTo>
                  <a:cubicBezTo>
                    <a:pt x="3424" y="3846"/>
                    <a:pt x="3647" y="3783"/>
                    <a:pt x="3834" y="3668"/>
                  </a:cubicBezTo>
                  <a:cubicBezTo>
                    <a:pt x="6564" y="2095"/>
                    <a:pt x="6597" y="2072"/>
                    <a:pt x="6597" y="2072"/>
                  </a:cubicBezTo>
                  <a:lnTo>
                    <a:pt x="6597" y="2072"/>
                  </a:lnTo>
                  <a:cubicBezTo>
                    <a:pt x="6597" y="2072"/>
                    <a:pt x="6597" y="2072"/>
                    <a:pt x="6597" y="2072"/>
                  </a:cubicBezTo>
                  <a:cubicBezTo>
                    <a:pt x="6906" y="1905"/>
                    <a:pt x="7097" y="1572"/>
                    <a:pt x="7097" y="1215"/>
                  </a:cubicBezTo>
                  <a:cubicBezTo>
                    <a:pt x="7097" y="945"/>
                    <a:pt x="6852" y="743"/>
                    <a:pt x="6598" y="743"/>
                  </a:cubicBezTo>
                  <a:cubicBezTo>
                    <a:pt x="6517" y="743"/>
                    <a:pt x="6434" y="764"/>
                    <a:pt x="6359" y="810"/>
                  </a:cubicBezTo>
                  <a:lnTo>
                    <a:pt x="4120" y="2096"/>
                  </a:lnTo>
                  <a:cubicBezTo>
                    <a:pt x="3860" y="2260"/>
                    <a:pt x="3560" y="2338"/>
                    <a:pt x="3252" y="2338"/>
                  </a:cubicBezTo>
                  <a:cubicBezTo>
                    <a:pt x="3026" y="2338"/>
                    <a:pt x="2795" y="2296"/>
                    <a:pt x="2572" y="2215"/>
                  </a:cubicBezTo>
                  <a:lnTo>
                    <a:pt x="1548" y="1786"/>
                  </a:lnTo>
                  <a:cubicBezTo>
                    <a:pt x="1381" y="1715"/>
                    <a:pt x="1310" y="1524"/>
                    <a:pt x="1381" y="1358"/>
                  </a:cubicBezTo>
                  <a:cubicBezTo>
                    <a:pt x="1434" y="1235"/>
                    <a:pt x="1552" y="1163"/>
                    <a:pt x="1677" y="1163"/>
                  </a:cubicBezTo>
                  <a:cubicBezTo>
                    <a:pt x="1721" y="1163"/>
                    <a:pt x="1767" y="1172"/>
                    <a:pt x="1810" y="1191"/>
                  </a:cubicBezTo>
                  <a:lnTo>
                    <a:pt x="2739" y="1596"/>
                  </a:lnTo>
                  <a:cubicBezTo>
                    <a:pt x="2810" y="1620"/>
                    <a:pt x="2882" y="1643"/>
                    <a:pt x="2953" y="1643"/>
                  </a:cubicBezTo>
                  <a:cubicBezTo>
                    <a:pt x="3406" y="1643"/>
                    <a:pt x="3644" y="1096"/>
                    <a:pt x="3358" y="810"/>
                  </a:cubicBezTo>
                  <a:cubicBezTo>
                    <a:pt x="3287" y="739"/>
                    <a:pt x="3191" y="667"/>
                    <a:pt x="3120" y="643"/>
                  </a:cubicBezTo>
                  <a:lnTo>
                    <a:pt x="1834" y="143"/>
                  </a:lnTo>
                  <a:cubicBezTo>
                    <a:pt x="1643" y="48"/>
                    <a:pt x="1429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19"/>
          <p:cNvGrpSpPr/>
          <p:nvPr/>
        </p:nvGrpSpPr>
        <p:grpSpPr>
          <a:xfrm>
            <a:off x="1702254" y="2678698"/>
            <a:ext cx="380130" cy="353307"/>
            <a:chOff x="1964548" y="1561865"/>
            <a:chExt cx="380130" cy="353307"/>
          </a:xfrm>
        </p:grpSpPr>
        <p:sp>
          <p:nvSpPr>
            <p:cNvPr id="971" name="Google Shape;971;p19"/>
            <p:cNvSpPr/>
            <p:nvPr/>
          </p:nvSpPr>
          <p:spPr>
            <a:xfrm>
              <a:off x="2095148" y="1608726"/>
              <a:ext cx="118929" cy="92493"/>
            </a:xfrm>
            <a:custGeom>
              <a:avLst/>
              <a:gdLst/>
              <a:ahLst/>
              <a:cxnLst/>
              <a:rect l="l" t="t" r="r" b="b"/>
              <a:pathLst>
                <a:path w="3383" h="2631" extrusionOk="0">
                  <a:moveTo>
                    <a:pt x="1719" y="0"/>
                  </a:moveTo>
                  <a:cubicBezTo>
                    <a:pt x="786" y="0"/>
                    <a:pt x="1" y="754"/>
                    <a:pt x="24" y="1739"/>
                  </a:cubicBezTo>
                  <a:cubicBezTo>
                    <a:pt x="43" y="2254"/>
                    <a:pt x="474" y="2628"/>
                    <a:pt x="943" y="2628"/>
                  </a:cubicBezTo>
                  <a:cubicBezTo>
                    <a:pt x="1081" y="2628"/>
                    <a:pt x="1223" y="2595"/>
                    <a:pt x="1358" y="2525"/>
                  </a:cubicBezTo>
                  <a:lnTo>
                    <a:pt x="1548" y="2430"/>
                  </a:lnTo>
                  <a:cubicBezTo>
                    <a:pt x="1596" y="2406"/>
                    <a:pt x="1644" y="2394"/>
                    <a:pt x="1691" y="2394"/>
                  </a:cubicBezTo>
                  <a:cubicBezTo>
                    <a:pt x="1739" y="2394"/>
                    <a:pt x="1786" y="2406"/>
                    <a:pt x="1834" y="2430"/>
                  </a:cubicBezTo>
                  <a:lnTo>
                    <a:pt x="2025" y="2525"/>
                  </a:lnTo>
                  <a:cubicBezTo>
                    <a:pt x="2164" y="2597"/>
                    <a:pt x="2308" y="2631"/>
                    <a:pt x="2449" y="2631"/>
                  </a:cubicBezTo>
                  <a:cubicBezTo>
                    <a:pt x="2908" y="2631"/>
                    <a:pt x="3322" y="2274"/>
                    <a:pt x="3358" y="1763"/>
                  </a:cubicBezTo>
                  <a:cubicBezTo>
                    <a:pt x="3382" y="787"/>
                    <a:pt x="2644" y="48"/>
                    <a:pt x="1763" y="1"/>
                  </a:cubicBezTo>
                  <a:cubicBezTo>
                    <a:pt x="1748" y="0"/>
                    <a:pt x="1734" y="0"/>
                    <a:pt x="1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9"/>
            <p:cNvSpPr/>
            <p:nvPr/>
          </p:nvSpPr>
          <p:spPr>
            <a:xfrm>
              <a:off x="2119440" y="1561865"/>
              <a:ext cx="22640" cy="33503"/>
            </a:xfrm>
            <a:custGeom>
              <a:avLst/>
              <a:gdLst/>
              <a:ahLst/>
              <a:cxnLst/>
              <a:rect l="l" t="t" r="r" b="b"/>
              <a:pathLst>
                <a:path w="644" h="953" extrusionOk="0">
                  <a:moveTo>
                    <a:pt x="333" y="0"/>
                  </a:moveTo>
                  <a:cubicBezTo>
                    <a:pt x="143" y="0"/>
                    <a:pt x="0" y="143"/>
                    <a:pt x="0" y="310"/>
                  </a:cubicBezTo>
                  <a:lnTo>
                    <a:pt x="0" y="643"/>
                  </a:lnTo>
                  <a:cubicBezTo>
                    <a:pt x="0" y="834"/>
                    <a:pt x="143" y="953"/>
                    <a:pt x="333" y="953"/>
                  </a:cubicBezTo>
                  <a:cubicBezTo>
                    <a:pt x="500" y="953"/>
                    <a:pt x="643" y="834"/>
                    <a:pt x="643" y="643"/>
                  </a:cubicBezTo>
                  <a:lnTo>
                    <a:pt x="643" y="310"/>
                  </a:lnTo>
                  <a:cubicBezTo>
                    <a:pt x="643" y="143"/>
                    <a:pt x="500" y="0"/>
                    <a:pt x="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2167145" y="1561865"/>
              <a:ext cx="22640" cy="33503"/>
            </a:xfrm>
            <a:custGeom>
              <a:avLst/>
              <a:gdLst/>
              <a:ahLst/>
              <a:cxnLst/>
              <a:rect l="l" t="t" r="r" b="b"/>
              <a:pathLst>
                <a:path w="644" h="953" extrusionOk="0">
                  <a:moveTo>
                    <a:pt x="310" y="0"/>
                  </a:moveTo>
                  <a:cubicBezTo>
                    <a:pt x="143" y="0"/>
                    <a:pt x="0" y="143"/>
                    <a:pt x="0" y="310"/>
                  </a:cubicBezTo>
                  <a:lnTo>
                    <a:pt x="0" y="643"/>
                  </a:lnTo>
                  <a:cubicBezTo>
                    <a:pt x="0" y="834"/>
                    <a:pt x="143" y="953"/>
                    <a:pt x="310" y="953"/>
                  </a:cubicBezTo>
                  <a:cubicBezTo>
                    <a:pt x="501" y="953"/>
                    <a:pt x="643" y="834"/>
                    <a:pt x="643" y="643"/>
                  </a:cubicBezTo>
                  <a:lnTo>
                    <a:pt x="643" y="310"/>
                  </a:lnTo>
                  <a:cubicBezTo>
                    <a:pt x="643" y="143"/>
                    <a:pt x="501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2203144" y="1585278"/>
              <a:ext cx="21796" cy="34382"/>
            </a:xfrm>
            <a:custGeom>
              <a:avLst/>
              <a:gdLst/>
              <a:ahLst/>
              <a:cxnLst/>
              <a:rect l="l" t="t" r="r" b="b"/>
              <a:pathLst>
                <a:path w="620" h="978" extrusionOk="0">
                  <a:moveTo>
                    <a:pt x="310" y="1"/>
                  </a:moveTo>
                  <a:cubicBezTo>
                    <a:pt x="120" y="1"/>
                    <a:pt x="0" y="144"/>
                    <a:pt x="0" y="310"/>
                  </a:cubicBezTo>
                  <a:lnTo>
                    <a:pt x="0" y="644"/>
                  </a:lnTo>
                  <a:cubicBezTo>
                    <a:pt x="0" y="834"/>
                    <a:pt x="120" y="977"/>
                    <a:pt x="310" y="977"/>
                  </a:cubicBezTo>
                  <a:cubicBezTo>
                    <a:pt x="477" y="977"/>
                    <a:pt x="620" y="834"/>
                    <a:pt x="620" y="644"/>
                  </a:cubicBezTo>
                  <a:lnTo>
                    <a:pt x="620" y="310"/>
                  </a:lnTo>
                  <a:cubicBezTo>
                    <a:pt x="620" y="144"/>
                    <a:pt x="477" y="1"/>
                    <a:pt x="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2084250" y="1585278"/>
              <a:ext cx="22640" cy="34382"/>
            </a:xfrm>
            <a:custGeom>
              <a:avLst/>
              <a:gdLst/>
              <a:ahLst/>
              <a:cxnLst/>
              <a:rect l="l" t="t" r="r" b="b"/>
              <a:pathLst>
                <a:path w="644" h="978" extrusionOk="0">
                  <a:moveTo>
                    <a:pt x="310" y="1"/>
                  </a:moveTo>
                  <a:cubicBezTo>
                    <a:pt x="144" y="1"/>
                    <a:pt x="1" y="144"/>
                    <a:pt x="1" y="310"/>
                  </a:cubicBezTo>
                  <a:lnTo>
                    <a:pt x="1" y="644"/>
                  </a:lnTo>
                  <a:cubicBezTo>
                    <a:pt x="1" y="834"/>
                    <a:pt x="144" y="977"/>
                    <a:pt x="310" y="977"/>
                  </a:cubicBezTo>
                  <a:cubicBezTo>
                    <a:pt x="501" y="977"/>
                    <a:pt x="644" y="834"/>
                    <a:pt x="644" y="644"/>
                  </a:cubicBezTo>
                  <a:lnTo>
                    <a:pt x="644" y="310"/>
                  </a:lnTo>
                  <a:cubicBezTo>
                    <a:pt x="644" y="144"/>
                    <a:pt x="501" y="1"/>
                    <a:pt x="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1995519" y="1855689"/>
              <a:ext cx="146561" cy="59482"/>
            </a:xfrm>
            <a:custGeom>
              <a:avLst/>
              <a:gdLst/>
              <a:ahLst/>
              <a:cxnLst/>
              <a:rect l="l" t="t" r="r" b="b"/>
              <a:pathLst>
                <a:path w="4169" h="1692" extrusionOk="0">
                  <a:moveTo>
                    <a:pt x="310" y="1"/>
                  </a:moveTo>
                  <a:cubicBezTo>
                    <a:pt x="120" y="1"/>
                    <a:pt x="0" y="144"/>
                    <a:pt x="0" y="311"/>
                  </a:cubicBezTo>
                  <a:cubicBezTo>
                    <a:pt x="0" y="715"/>
                    <a:pt x="0" y="1382"/>
                    <a:pt x="0" y="1382"/>
                  </a:cubicBezTo>
                  <a:cubicBezTo>
                    <a:pt x="0" y="1549"/>
                    <a:pt x="120" y="1692"/>
                    <a:pt x="310" y="1692"/>
                  </a:cubicBezTo>
                  <a:lnTo>
                    <a:pt x="3835" y="1692"/>
                  </a:lnTo>
                  <a:cubicBezTo>
                    <a:pt x="4025" y="1692"/>
                    <a:pt x="4168" y="1549"/>
                    <a:pt x="4168" y="1382"/>
                  </a:cubicBezTo>
                  <a:cubicBezTo>
                    <a:pt x="4168" y="1073"/>
                    <a:pt x="4168" y="549"/>
                    <a:pt x="4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1964548" y="1572728"/>
              <a:ext cx="177533" cy="260393"/>
            </a:xfrm>
            <a:custGeom>
              <a:avLst/>
              <a:gdLst/>
              <a:ahLst/>
              <a:cxnLst/>
              <a:rect l="l" t="t" r="r" b="b"/>
              <a:pathLst>
                <a:path w="5050" h="7407" extrusionOk="0">
                  <a:moveTo>
                    <a:pt x="1072" y="1"/>
                  </a:moveTo>
                  <a:cubicBezTo>
                    <a:pt x="477" y="1"/>
                    <a:pt x="0" y="477"/>
                    <a:pt x="0" y="1096"/>
                  </a:cubicBezTo>
                  <a:lnTo>
                    <a:pt x="0" y="4359"/>
                  </a:lnTo>
                  <a:cubicBezTo>
                    <a:pt x="0" y="4430"/>
                    <a:pt x="24" y="5502"/>
                    <a:pt x="977" y="6288"/>
                  </a:cubicBezTo>
                  <a:cubicBezTo>
                    <a:pt x="1429" y="6645"/>
                    <a:pt x="1620" y="7074"/>
                    <a:pt x="1691" y="7407"/>
                  </a:cubicBezTo>
                  <a:lnTo>
                    <a:pt x="5049" y="7407"/>
                  </a:lnTo>
                  <a:cubicBezTo>
                    <a:pt x="5049" y="6335"/>
                    <a:pt x="5049" y="5311"/>
                    <a:pt x="5025" y="5264"/>
                  </a:cubicBezTo>
                  <a:cubicBezTo>
                    <a:pt x="4954" y="4764"/>
                    <a:pt x="4620" y="4335"/>
                    <a:pt x="4168" y="4168"/>
                  </a:cubicBezTo>
                  <a:cubicBezTo>
                    <a:pt x="3644" y="3954"/>
                    <a:pt x="3453" y="3740"/>
                    <a:pt x="3072" y="3358"/>
                  </a:cubicBezTo>
                  <a:cubicBezTo>
                    <a:pt x="2963" y="3237"/>
                    <a:pt x="2797" y="3171"/>
                    <a:pt x="2626" y="3171"/>
                  </a:cubicBezTo>
                  <a:cubicBezTo>
                    <a:pt x="2463" y="3171"/>
                    <a:pt x="2295" y="3231"/>
                    <a:pt x="2167" y="3358"/>
                  </a:cubicBezTo>
                  <a:cubicBezTo>
                    <a:pt x="2025" y="3501"/>
                    <a:pt x="2025" y="3716"/>
                    <a:pt x="2167" y="3859"/>
                  </a:cubicBezTo>
                  <a:lnTo>
                    <a:pt x="3215" y="4906"/>
                  </a:lnTo>
                  <a:cubicBezTo>
                    <a:pt x="3406" y="5097"/>
                    <a:pt x="3263" y="5454"/>
                    <a:pt x="2977" y="5454"/>
                  </a:cubicBezTo>
                  <a:cubicBezTo>
                    <a:pt x="2906" y="5454"/>
                    <a:pt x="2834" y="5407"/>
                    <a:pt x="2763" y="5359"/>
                  </a:cubicBezTo>
                  <a:lnTo>
                    <a:pt x="1715" y="4311"/>
                  </a:lnTo>
                  <a:cubicBezTo>
                    <a:pt x="1501" y="4097"/>
                    <a:pt x="1405" y="3787"/>
                    <a:pt x="1429" y="3525"/>
                  </a:cubicBezTo>
                  <a:lnTo>
                    <a:pt x="1429" y="334"/>
                  </a:lnTo>
                  <a:cubicBezTo>
                    <a:pt x="1429" y="144"/>
                    <a:pt x="1263" y="1"/>
                    <a:pt x="1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2167145" y="1855689"/>
              <a:ext cx="146526" cy="59482"/>
            </a:xfrm>
            <a:custGeom>
              <a:avLst/>
              <a:gdLst/>
              <a:ahLst/>
              <a:cxnLst/>
              <a:rect l="l" t="t" r="r" b="b"/>
              <a:pathLst>
                <a:path w="4168" h="1692" extrusionOk="0">
                  <a:moveTo>
                    <a:pt x="0" y="1"/>
                  </a:moveTo>
                  <a:cubicBezTo>
                    <a:pt x="0" y="549"/>
                    <a:pt x="0" y="1073"/>
                    <a:pt x="0" y="1382"/>
                  </a:cubicBezTo>
                  <a:cubicBezTo>
                    <a:pt x="0" y="1549"/>
                    <a:pt x="143" y="1692"/>
                    <a:pt x="334" y="1692"/>
                  </a:cubicBezTo>
                  <a:lnTo>
                    <a:pt x="3858" y="1692"/>
                  </a:lnTo>
                  <a:cubicBezTo>
                    <a:pt x="4049" y="1692"/>
                    <a:pt x="4168" y="1549"/>
                    <a:pt x="4168" y="1382"/>
                  </a:cubicBezTo>
                  <a:cubicBezTo>
                    <a:pt x="4168" y="1382"/>
                    <a:pt x="4168" y="715"/>
                    <a:pt x="4168" y="311"/>
                  </a:cubicBezTo>
                  <a:cubicBezTo>
                    <a:pt x="4168" y="144"/>
                    <a:pt x="4049" y="1"/>
                    <a:pt x="3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2167145" y="1572728"/>
              <a:ext cx="177533" cy="260393"/>
            </a:xfrm>
            <a:custGeom>
              <a:avLst/>
              <a:gdLst/>
              <a:ahLst/>
              <a:cxnLst/>
              <a:rect l="l" t="t" r="r" b="b"/>
              <a:pathLst>
                <a:path w="5050" h="7407" extrusionOk="0">
                  <a:moveTo>
                    <a:pt x="3977" y="1"/>
                  </a:moveTo>
                  <a:cubicBezTo>
                    <a:pt x="3787" y="1"/>
                    <a:pt x="3620" y="144"/>
                    <a:pt x="3620" y="334"/>
                  </a:cubicBezTo>
                  <a:lnTo>
                    <a:pt x="3620" y="3525"/>
                  </a:lnTo>
                  <a:cubicBezTo>
                    <a:pt x="3644" y="3787"/>
                    <a:pt x="3549" y="4097"/>
                    <a:pt x="3334" y="4311"/>
                  </a:cubicBezTo>
                  <a:lnTo>
                    <a:pt x="2287" y="5359"/>
                  </a:lnTo>
                  <a:cubicBezTo>
                    <a:pt x="2215" y="5407"/>
                    <a:pt x="2144" y="5454"/>
                    <a:pt x="2072" y="5454"/>
                  </a:cubicBezTo>
                  <a:cubicBezTo>
                    <a:pt x="1787" y="5454"/>
                    <a:pt x="1644" y="5097"/>
                    <a:pt x="1834" y="4906"/>
                  </a:cubicBezTo>
                  <a:lnTo>
                    <a:pt x="2882" y="3859"/>
                  </a:lnTo>
                  <a:cubicBezTo>
                    <a:pt x="3025" y="3716"/>
                    <a:pt x="3025" y="3501"/>
                    <a:pt x="2882" y="3358"/>
                  </a:cubicBezTo>
                  <a:cubicBezTo>
                    <a:pt x="2754" y="3231"/>
                    <a:pt x="2587" y="3171"/>
                    <a:pt x="2424" y="3171"/>
                  </a:cubicBezTo>
                  <a:cubicBezTo>
                    <a:pt x="2253" y="3171"/>
                    <a:pt x="2087" y="3237"/>
                    <a:pt x="1977" y="3358"/>
                  </a:cubicBezTo>
                  <a:cubicBezTo>
                    <a:pt x="1596" y="3740"/>
                    <a:pt x="1406" y="3954"/>
                    <a:pt x="882" y="4168"/>
                  </a:cubicBezTo>
                  <a:cubicBezTo>
                    <a:pt x="429" y="4335"/>
                    <a:pt x="96" y="4764"/>
                    <a:pt x="24" y="5264"/>
                  </a:cubicBezTo>
                  <a:cubicBezTo>
                    <a:pt x="0" y="5311"/>
                    <a:pt x="0" y="6335"/>
                    <a:pt x="0" y="7407"/>
                  </a:cubicBezTo>
                  <a:lnTo>
                    <a:pt x="3358" y="7407"/>
                  </a:lnTo>
                  <a:cubicBezTo>
                    <a:pt x="3430" y="7074"/>
                    <a:pt x="3620" y="6645"/>
                    <a:pt x="4073" y="6288"/>
                  </a:cubicBezTo>
                  <a:cubicBezTo>
                    <a:pt x="5025" y="5502"/>
                    <a:pt x="5049" y="4430"/>
                    <a:pt x="5049" y="4359"/>
                  </a:cubicBezTo>
                  <a:lnTo>
                    <a:pt x="5049" y="1096"/>
                  </a:lnTo>
                  <a:cubicBezTo>
                    <a:pt x="5049" y="477"/>
                    <a:pt x="4573" y="1"/>
                    <a:pt x="3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80" name="Google Shape;980;p19"/>
          <p:cNvCxnSpPr>
            <a:stCxn id="947" idx="2"/>
            <a:endCxn id="925" idx="2"/>
          </p:cNvCxnSpPr>
          <p:nvPr/>
        </p:nvCxnSpPr>
        <p:spPr>
          <a:xfrm rot="10800000" flipH="1">
            <a:off x="862643" y="1691450"/>
            <a:ext cx="677100" cy="1226700"/>
          </a:xfrm>
          <a:prstGeom prst="curvedConnector3">
            <a:avLst>
              <a:gd name="adj1" fmla="val 50007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Google Shape;981;p19"/>
          <p:cNvCxnSpPr>
            <a:cxnSpLocks/>
            <a:stCxn id="947" idx="2"/>
          </p:cNvCxnSpPr>
          <p:nvPr/>
        </p:nvCxnSpPr>
        <p:spPr>
          <a:xfrm>
            <a:off x="862643" y="2918150"/>
            <a:ext cx="648000" cy="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Google Shape;983;p19"/>
          <p:cNvCxnSpPr>
            <a:cxnSpLocks/>
            <a:stCxn id="947" idx="2"/>
            <a:endCxn id="926" idx="2"/>
          </p:cNvCxnSpPr>
          <p:nvPr/>
        </p:nvCxnSpPr>
        <p:spPr>
          <a:xfrm>
            <a:off x="862643" y="2918150"/>
            <a:ext cx="677100" cy="1234200"/>
          </a:xfrm>
          <a:prstGeom prst="curvedConnector3">
            <a:avLst>
              <a:gd name="adj1" fmla="val 50007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oogle Shape;1382;p25">
            <a:extLst>
              <a:ext uri="{FF2B5EF4-FFF2-40B4-BE49-F238E27FC236}">
                <a16:creationId xmlns:a16="http://schemas.microsoft.com/office/drawing/2014/main" id="{843E7C8D-DEF1-6254-B4C6-85960E634669}"/>
              </a:ext>
            </a:extLst>
          </p:cNvPr>
          <p:cNvGrpSpPr/>
          <p:nvPr/>
        </p:nvGrpSpPr>
        <p:grpSpPr>
          <a:xfrm>
            <a:off x="259927" y="1302838"/>
            <a:ext cx="629700" cy="572700"/>
            <a:chOff x="5049725" y="1435050"/>
            <a:chExt cx="486550" cy="481850"/>
          </a:xfrm>
        </p:grpSpPr>
        <p:sp>
          <p:nvSpPr>
            <p:cNvPr id="3" name="Google Shape;1383;p25">
              <a:extLst>
                <a:ext uri="{FF2B5EF4-FFF2-40B4-BE49-F238E27FC236}">
                  <a16:creationId xmlns:a16="http://schemas.microsoft.com/office/drawing/2014/main" id="{51945B32-4D14-C25F-6A37-F4F367A70544}"/>
                </a:ext>
              </a:extLst>
            </p:cNvPr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" name="Google Shape;1384;p25">
              <a:extLst>
                <a:ext uri="{FF2B5EF4-FFF2-40B4-BE49-F238E27FC236}">
                  <a16:creationId xmlns:a16="http://schemas.microsoft.com/office/drawing/2014/main" id="{DE52C978-E6C4-4F32-3088-5646748936F2}"/>
                </a:ext>
              </a:extLst>
            </p:cNvPr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1385;p25">
              <a:extLst>
                <a:ext uri="{FF2B5EF4-FFF2-40B4-BE49-F238E27FC236}">
                  <a16:creationId xmlns:a16="http://schemas.microsoft.com/office/drawing/2014/main" id="{1DD6C1F6-9C94-7C31-C18C-14104C172DD9}"/>
                </a:ext>
              </a:extLst>
            </p:cNvPr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1386;p25">
              <a:extLst>
                <a:ext uri="{FF2B5EF4-FFF2-40B4-BE49-F238E27FC236}">
                  <a16:creationId xmlns:a16="http://schemas.microsoft.com/office/drawing/2014/main" id="{DDBCE116-3796-880B-8783-54117ECE8AEC}"/>
                </a:ext>
              </a:extLst>
            </p:cNvPr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1;p17">
            <a:extLst>
              <a:ext uri="{FF2B5EF4-FFF2-40B4-BE49-F238E27FC236}">
                <a16:creationId xmlns:a16="http://schemas.microsoft.com/office/drawing/2014/main" id="{A3E60E9B-45F0-CF50-DB2B-BB8496D176E7}"/>
              </a:ext>
            </a:extLst>
          </p:cNvPr>
          <p:cNvSpPr txBox="1">
            <a:spLocks/>
          </p:cNvSpPr>
          <p:nvPr/>
        </p:nvSpPr>
        <p:spPr>
          <a:xfrm>
            <a:off x="720000" y="54324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Black"/>
              <a:buNone/>
              <a:defRPr sz="2100" b="0" i="0" u="none" strike="noStrike" cap="non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/>
              <a:t>Vocabulary</a:t>
            </a: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2EF3DC6-5633-A4D2-8237-49E9EB0B1225}"/>
              </a:ext>
            </a:extLst>
          </p:cNvPr>
          <p:cNvSpPr txBox="1">
            <a:spLocks/>
          </p:cNvSpPr>
          <p:nvPr/>
        </p:nvSpPr>
        <p:spPr>
          <a:xfrm>
            <a:off x="-489448" y="1706331"/>
            <a:ext cx="5704463" cy="8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</a:rPr>
              <a:t>ethnic (group) (</a:t>
            </a:r>
            <a:r>
              <a:rPr lang="en-US" sz="4800" b="0" dirty="0" err="1">
                <a:solidFill>
                  <a:schemeClr val="dk1"/>
                </a:solidFill>
                <a:latin typeface="Archivo Black"/>
                <a:ea typeface="Archivo Black"/>
                <a:cs typeface="Archivo Black"/>
              </a:rPr>
              <a:t>adj</a:t>
            </a:r>
            <a:r>
              <a:rPr lang="en-US" sz="4800" b="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3F324-5720-9598-0FC7-013F57FCF46C}"/>
              </a:ext>
            </a:extLst>
          </p:cNvPr>
          <p:cNvSpPr/>
          <p:nvPr/>
        </p:nvSpPr>
        <p:spPr>
          <a:xfrm>
            <a:off x="299624" y="3519239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(</a:t>
            </a:r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nhóm</a:t>
            </a:r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) </a:t>
            </a:r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dân</a:t>
            </a:r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tộc</a:t>
            </a:r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583D8-AB98-E7FC-F279-1D8BCF8AF8F1}"/>
              </a:ext>
            </a:extLst>
          </p:cNvPr>
          <p:cNvSpPr/>
          <p:nvPr/>
        </p:nvSpPr>
        <p:spPr>
          <a:xfrm>
            <a:off x="634544" y="2661543"/>
            <a:ext cx="3381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/ˈ</a:t>
            </a:r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eθnɪk</a:t>
            </a:r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 / (/</a:t>
            </a:r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gru:p</a:t>
            </a:r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/)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2DE008-F02D-4845-7BCB-C813E2D0F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67" y="1504995"/>
            <a:ext cx="4136109" cy="2754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ethnic_group_1_gb_1">
            <a:hlinkClick r:id="" action="ppaction://media"/>
            <a:extLst>
              <a:ext uri="{FF2B5EF4-FFF2-40B4-BE49-F238E27FC236}">
                <a16:creationId xmlns:a16="http://schemas.microsoft.com/office/drawing/2014/main" id="{A590F0AD-EC11-1248-4390-13AB51049B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94248" y="1962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8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1;p17">
            <a:extLst>
              <a:ext uri="{FF2B5EF4-FFF2-40B4-BE49-F238E27FC236}">
                <a16:creationId xmlns:a16="http://schemas.microsoft.com/office/drawing/2014/main" id="{A3E60E9B-45F0-CF50-DB2B-BB8496D176E7}"/>
              </a:ext>
            </a:extLst>
          </p:cNvPr>
          <p:cNvSpPr txBox="1">
            <a:spLocks/>
          </p:cNvSpPr>
          <p:nvPr/>
        </p:nvSpPr>
        <p:spPr>
          <a:xfrm>
            <a:off x="720000" y="54324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Black"/>
              <a:buNone/>
              <a:defRPr sz="2100" b="0" i="0" u="none" strike="noStrike" cap="non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/>
              <a:t>Vocabulary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F151FABC-4986-4D6F-9755-F0BE3D4518B7}"/>
              </a:ext>
            </a:extLst>
          </p:cNvPr>
          <p:cNvSpPr txBox="1">
            <a:spLocks/>
          </p:cNvSpPr>
          <p:nvPr/>
        </p:nvSpPr>
        <p:spPr>
          <a:xfrm>
            <a:off x="-195879" y="1430904"/>
            <a:ext cx="5658923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</a:rPr>
              <a:t>stilt house (n)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45565D-5B32-4D50-1672-4BFD48DC1999}"/>
              </a:ext>
            </a:extLst>
          </p:cNvPr>
          <p:cNvSpPr/>
          <p:nvPr/>
        </p:nvSpPr>
        <p:spPr>
          <a:xfrm>
            <a:off x="1035622" y="3542554"/>
            <a:ext cx="2425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nhà</a:t>
            </a:r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sàn</a:t>
            </a:r>
            <a:endParaRPr lang="en-US" sz="3200" b="1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DF176C-2D74-4EB1-B849-314A5FD7652D}"/>
              </a:ext>
            </a:extLst>
          </p:cNvPr>
          <p:cNvSpPr/>
          <p:nvPr/>
        </p:nvSpPr>
        <p:spPr>
          <a:xfrm>
            <a:off x="1271144" y="2665248"/>
            <a:ext cx="219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/stilt </a:t>
            </a:r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haus</a:t>
            </a:r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FF3898-C757-DE76-5058-7BFFC5A387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97" y="1591301"/>
            <a:ext cx="4254875" cy="3191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tilt house ">
            <a:hlinkClick r:id="" action="ppaction://media"/>
            <a:extLst>
              <a:ext uri="{FF2B5EF4-FFF2-40B4-BE49-F238E27FC236}">
                <a16:creationId xmlns:a16="http://schemas.microsoft.com/office/drawing/2014/main" id="{168C78F4-106F-CC74-D451-7965B5362E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40164" y="1576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1;p17">
            <a:extLst>
              <a:ext uri="{FF2B5EF4-FFF2-40B4-BE49-F238E27FC236}">
                <a16:creationId xmlns:a16="http://schemas.microsoft.com/office/drawing/2014/main" id="{A3E60E9B-45F0-CF50-DB2B-BB8496D176E7}"/>
              </a:ext>
            </a:extLst>
          </p:cNvPr>
          <p:cNvSpPr txBox="1">
            <a:spLocks/>
          </p:cNvSpPr>
          <p:nvPr/>
        </p:nvSpPr>
        <p:spPr>
          <a:xfrm>
            <a:off x="720000" y="54324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Black"/>
              <a:buNone/>
              <a:defRPr sz="2100" b="0" i="0" u="none" strike="noStrike" cap="non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/>
              <a:t>Vocabulary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FCC911C2-2F79-1445-36A9-0E745D078651}"/>
              </a:ext>
            </a:extLst>
          </p:cNvPr>
          <p:cNvSpPr txBox="1">
            <a:spLocks/>
          </p:cNvSpPr>
          <p:nvPr/>
        </p:nvSpPr>
        <p:spPr>
          <a:xfrm>
            <a:off x="-910304" y="1820025"/>
            <a:ext cx="5231128" cy="106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</a:rPr>
              <a:t>post (n)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4B7E4C-F9C2-E3BA-6537-896E650AF394}"/>
              </a:ext>
            </a:extLst>
          </p:cNvPr>
          <p:cNvSpPr/>
          <p:nvPr/>
        </p:nvSpPr>
        <p:spPr>
          <a:xfrm>
            <a:off x="-410384" y="3511508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cột</a:t>
            </a:r>
            <a:endParaRPr lang="en-US" sz="3200" b="1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B34936-44E5-CCE3-3221-D42305FE0D1F}"/>
              </a:ext>
            </a:extLst>
          </p:cNvPr>
          <p:cNvSpPr/>
          <p:nvPr/>
        </p:nvSpPr>
        <p:spPr>
          <a:xfrm>
            <a:off x="929442" y="2781830"/>
            <a:ext cx="1540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/</a:t>
            </a:r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pəʊst</a:t>
            </a:r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A2BE6-8418-BDDA-506D-880E84DF9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31" y="1548887"/>
            <a:ext cx="4742735" cy="3171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ost__gb_1">
            <a:hlinkClick r:id="" action="ppaction://media"/>
            <a:extLst>
              <a:ext uri="{FF2B5EF4-FFF2-40B4-BE49-F238E27FC236}">
                <a16:creationId xmlns:a16="http://schemas.microsoft.com/office/drawing/2014/main" id="{3DDE5F09-9810-2CBF-7286-B1C7BD3F2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75667" y="1912870"/>
            <a:ext cx="609600" cy="609600"/>
          </a:xfrm>
          <a:prstGeom prst="rect">
            <a:avLst/>
          </a:prstGeom>
        </p:spPr>
      </p:pic>
      <p:pic>
        <p:nvPicPr>
          <p:cNvPr id="10" name="Picture 9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CF76F04E-7892-8F16-D0EA-383958FA4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256884" y="1444239"/>
            <a:ext cx="2264636" cy="22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1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1;p17">
            <a:extLst>
              <a:ext uri="{FF2B5EF4-FFF2-40B4-BE49-F238E27FC236}">
                <a16:creationId xmlns:a16="http://schemas.microsoft.com/office/drawing/2014/main" id="{A3E60E9B-45F0-CF50-DB2B-BB8496D176E7}"/>
              </a:ext>
            </a:extLst>
          </p:cNvPr>
          <p:cNvSpPr txBox="1">
            <a:spLocks/>
          </p:cNvSpPr>
          <p:nvPr/>
        </p:nvSpPr>
        <p:spPr>
          <a:xfrm>
            <a:off x="720000" y="54324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Black"/>
              <a:buNone/>
              <a:defRPr sz="2100" b="0" i="0" u="none" strike="noStrike" cap="non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/>
              <a:t>Vocabulary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4B7C071B-C205-6161-BDD4-093A18F25594}"/>
              </a:ext>
            </a:extLst>
          </p:cNvPr>
          <p:cNvSpPr txBox="1">
            <a:spLocks/>
          </p:cNvSpPr>
          <p:nvPr/>
        </p:nvSpPr>
        <p:spPr>
          <a:xfrm>
            <a:off x="-1267273" y="1594736"/>
            <a:ext cx="7486265" cy="125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</a:rPr>
              <a:t>terraced field (n)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D2698A-62CA-9FEB-603C-8220752AF856}"/>
              </a:ext>
            </a:extLst>
          </p:cNvPr>
          <p:cNvSpPr/>
          <p:nvPr/>
        </p:nvSpPr>
        <p:spPr>
          <a:xfrm>
            <a:off x="-161429" y="3805060"/>
            <a:ext cx="5181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ruộng</a:t>
            </a:r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bậc</a:t>
            </a:r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 thang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5A0DFF-2DE4-7C1E-5DFA-FFF71E1927B3}"/>
              </a:ext>
            </a:extLst>
          </p:cNvPr>
          <p:cNvSpPr/>
          <p:nvPr/>
        </p:nvSpPr>
        <p:spPr>
          <a:xfrm>
            <a:off x="1162150" y="2844158"/>
            <a:ext cx="2550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/ˈ</a:t>
            </a:r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terəst</a:t>
            </a:r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fiːld</a:t>
            </a:r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 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ABCC6-C09B-98F9-9536-5349CD911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36" y="1594736"/>
            <a:ext cx="4033597" cy="315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terraced field">
            <a:hlinkClick r:id="" action="ppaction://media"/>
            <a:extLst>
              <a:ext uri="{FF2B5EF4-FFF2-40B4-BE49-F238E27FC236}">
                <a16:creationId xmlns:a16="http://schemas.microsoft.com/office/drawing/2014/main" id="{6D909411-B122-BC3F-8863-C4BA11E32C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0827" y="1441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0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1;p17">
            <a:extLst>
              <a:ext uri="{FF2B5EF4-FFF2-40B4-BE49-F238E27FC236}">
                <a16:creationId xmlns:a16="http://schemas.microsoft.com/office/drawing/2014/main" id="{A3E60E9B-45F0-CF50-DB2B-BB8496D176E7}"/>
              </a:ext>
            </a:extLst>
          </p:cNvPr>
          <p:cNvSpPr txBox="1">
            <a:spLocks/>
          </p:cNvSpPr>
          <p:nvPr/>
        </p:nvSpPr>
        <p:spPr>
          <a:xfrm>
            <a:off x="720000" y="54324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Black"/>
              <a:buNone/>
              <a:defRPr sz="2100" b="0" i="0" u="none" strike="noStrike" cap="non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/>
              <a:t>Vocabulary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B55A803C-150E-64DE-E86F-345C045B5F3E}"/>
              </a:ext>
            </a:extLst>
          </p:cNvPr>
          <p:cNvSpPr txBox="1">
            <a:spLocks/>
          </p:cNvSpPr>
          <p:nvPr/>
        </p:nvSpPr>
        <p:spPr>
          <a:xfrm>
            <a:off x="0" y="1523392"/>
            <a:ext cx="5708782" cy="11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</a:rPr>
              <a:t>costume (n)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18D70C-7E71-EEF3-27BC-7D437692263B}"/>
              </a:ext>
            </a:extLst>
          </p:cNvPr>
          <p:cNvSpPr/>
          <p:nvPr/>
        </p:nvSpPr>
        <p:spPr>
          <a:xfrm>
            <a:off x="1369621" y="3430319"/>
            <a:ext cx="2837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trang</a:t>
            </a:r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phục</a:t>
            </a:r>
            <a:endParaRPr lang="en-US" sz="3200" b="1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2FA-31EC-9021-79F3-8DC6B0A093B8}"/>
              </a:ext>
            </a:extLst>
          </p:cNvPr>
          <p:cNvSpPr/>
          <p:nvPr/>
        </p:nvSpPr>
        <p:spPr>
          <a:xfrm>
            <a:off x="1781019" y="2561729"/>
            <a:ext cx="2146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/'</a:t>
            </a:r>
            <a:r>
              <a:rPr lang="en-US" sz="3200" b="1" dirty="0" err="1">
                <a:solidFill>
                  <a:schemeClr val="dk2"/>
                </a:solidFill>
                <a:latin typeface="Roboto"/>
                <a:ea typeface="Roboto"/>
                <a:cs typeface="Roboto"/>
              </a:rPr>
              <a:t>kɔstju:m</a:t>
            </a:r>
            <a:r>
              <a:rPr lang="en-US" sz="3200" b="1" dirty="0">
                <a:solidFill>
                  <a:schemeClr val="dk2"/>
                </a:solidFill>
                <a:latin typeface="Roboto"/>
                <a:ea typeface="Roboto"/>
                <a:cs typeface="Roboto"/>
              </a:rPr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04700B-8E84-C49F-6D35-C41670DD5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93" b="96986" l="9881" r="89794">
                        <a14:foregroundMark x1="47666" y1="8892" x2="48751" y2="3693"/>
                        <a14:foregroundMark x1="52769" y1="96986" x2="55266" y2="89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19" y="1281291"/>
            <a:ext cx="2598996" cy="3743346"/>
          </a:xfrm>
          <a:prstGeom prst="rect">
            <a:avLst/>
          </a:prstGeom>
        </p:spPr>
      </p:pic>
      <p:pic>
        <p:nvPicPr>
          <p:cNvPr id="7" name="costume__gb_1">
            <a:hlinkClick r:id="" action="ppaction://media"/>
            <a:extLst>
              <a:ext uri="{FF2B5EF4-FFF2-40B4-BE49-F238E27FC236}">
                <a16:creationId xmlns:a16="http://schemas.microsoft.com/office/drawing/2014/main" id="{0A5D0765-5FC7-BBE8-5C30-6CAF52A179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2766" y="1578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1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V</a:t>
            </a:r>
            <a:r>
              <a:rPr lang="en" sz="3600" dirty="0" err="1"/>
              <a:t>ocabulary</a:t>
            </a:r>
            <a:endParaRPr sz="3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70ECD2-A011-DE6C-A28D-2284B04D4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43189"/>
              </p:ext>
            </p:extLst>
          </p:nvPr>
        </p:nvGraphicFramePr>
        <p:xfrm>
          <a:off x="472291" y="1138085"/>
          <a:ext cx="8392660" cy="3935842"/>
        </p:xfrm>
        <a:graphic>
          <a:graphicData uri="http://schemas.openxmlformats.org/drawingml/2006/table">
            <a:tbl>
              <a:tblPr/>
              <a:tblGrid>
                <a:gridCol w="1694712">
                  <a:extLst>
                    <a:ext uri="{9D8B030D-6E8A-4147-A177-3AD203B41FA5}">
                      <a16:colId xmlns:a16="http://schemas.microsoft.com/office/drawing/2014/main" val="590071717"/>
                    </a:ext>
                  </a:extLst>
                </a:gridCol>
                <a:gridCol w="1605772">
                  <a:extLst>
                    <a:ext uri="{9D8B030D-6E8A-4147-A177-3AD203B41FA5}">
                      <a16:colId xmlns:a16="http://schemas.microsoft.com/office/drawing/2014/main" val="2261891145"/>
                    </a:ext>
                  </a:extLst>
                </a:gridCol>
                <a:gridCol w="2748158">
                  <a:extLst>
                    <a:ext uri="{9D8B030D-6E8A-4147-A177-3AD203B41FA5}">
                      <a16:colId xmlns:a16="http://schemas.microsoft.com/office/drawing/2014/main" val="3334993437"/>
                    </a:ext>
                  </a:extLst>
                </a:gridCol>
                <a:gridCol w="2344018">
                  <a:extLst>
                    <a:ext uri="{9D8B030D-6E8A-4147-A177-3AD203B41FA5}">
                      <a16:colId xmlns:a16="http://schemas.microsoft.com/office/drawing/2014/main" val="3816159730"/>
                    </a:ext>
                  </a:extLst>
                </a:gridCol>
              </a:tblGrid>
              <a:tr h="34668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chivo Black"/>
                          <a:ea typeface="Roboto"/>
                          <a:cs typeface="Roboto"/>
                          <a:sym typeface="Open Sans Medium"/>
                        </a:rPr>
                        <a:t>Form</a:t>
                      </a:r>
                      <a:endParaRPr lang="en-VN" sz="1400" b="0" i="0" u="none" strike="noStrike" cap="none" dirty="0">
                        <a:solidFill>
                          <a:schemeClr val="dk1"/>
                        </a:solidFill>
                        <a:latin typeface="Archivo Black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5004" marR="6500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chivo Black"/>
                          <a:ea typeface="Roboto"/>
                          <a:cs typeface="Roboto"/>
                          <a:sym typeface="Open Sans Medium"/>
                        </a:rPr>
                        <a:t>Pronunciation</a:t>
                      </a:r>
                      <a:endParaRPr lang="en-VN" sz="1400" b="0" i="0" u="none" strike="noStrike" cap="none" dirty="0">
                        <a:solidFill>
                          <a:schemeClr val="dk1"/>
                        </a:solidFill>
                        <a:latin typeface="Archivo Black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5004" marR="6500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chivo Black"/>
                          <a:ea typeface="Roboto"/>
                          <a:cs typeface="Roboto"/>
                          <a:sym typeface="Open Sans Medium"/>
                        </a:rPr>
                        <a:t>Meaning</a:t>
                      </a:r>
                      <a:endParaRPr lang="en-VN" sz="1400" b="0" i="0" u="none" strike="noStrike" cap="none" dirty="0">
                        <a:solidFill>
                          <a:schemeClr val="dk1"/>
                        </a:solidFill>
                        <a:latin typeface="Archivo Black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5004" marR="6500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chivo Black"/>
                          <a:ea typeface="Roboto"/>
                          <a:cs typeface="Roboto"/>
                          <a:sym typeface="Open Sans Medium"/>
                        </a:rPr>
                        <a:t>Vietnamese equivalent  </a:t>
                      </a:r>
                      <a:endParaRPr lang="en-VN" sz="1400" b="0" i="0" u="none" strike="noStrike" cap="none" dirty="0">
                        <a:solidFill>
                          <a:schemeClr val="dk1"/>
                        </a:solidFill>
                        <a:latin typeface="Archivo Black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5004" marR="65004" marT="0" marB="0" anchor="ctr"/>
                </a:tc>
                <a:extLst>
                  <a:ext uri="{0D108BD9-81ED-4DB2-BD59-A6C34878D82A}">
                    <a16:rowId xmlns:a16="http://schemas.microsoft.com/office/drawing/2014/main" val="3159976311"/>
                  </a:ext>
                </a:extLst>
              </a:tr>
              <a:tr h="656055">
                <a:tc>
                  <a:txBody>
                    <a:bodyPr/>
                    <a:lstStyle/>
                    <a:p>
                      <a:pPr indent="-1270"/>
                      <a:r>
                        <a:rPr lang="en-US" sz="1400" b="1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1. 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ethnic (adj) (group) </a:t>
                      </a:r>
                      <a:endParaRPr lang="en-VN" sz="1400" b="0" i="0" u="none" strike="noStrike" cap="none" dirty="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8013" marR="68013" marT="68013" marB="68013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/ˈ</a:t>
                      </a:r>
                      <a:r>
                        <a:rPr lang="en-US" sz="1400" b="0" i="0" u="none" strike="noStrike" cap="none" dirty="0" err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eθnɪk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 / (/</a:t>
                      </a:r>
                      <a:r>
                        <a:rPr lang="en-US" sz="1400" b="0" i="0" u="none" strike="noStrike" cap="none" dirty="0" err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gru:p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/)</a:t>
                      </a:r>
                      <a:endParaRPr lang="en-VN" sz="1400" b="0" i="0" u="none" strike="noStrike" cap="none" dirty="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5004" marR="65004" marT="0" marB="0"/>
                </a:tc>
                <a:tc>
                  <a:txBody>
                    <a:bodyPr/>
                    <a:lstStyle/>
                    <a:p>
                      <a:pPr marL="0" marR="0" indent="-127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relating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 or </a:t>
                      </a:r>
                      <a:r>
                        <a:rPr lang="en-US" sz="1400" b="0" i="0" u="none" strike="noStrike" cap="none" dirty="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belonging to a group of people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 who can be seen as different.</a:t>
                      </a:r>
                    </a:p>
                  </a:txBody>
                  <a:tcPr marL="67945" marR="67945" marT="67945" marB="67945"/>
                </a:tc>
                <a:tc>
                  <a:txBody>
                    <a:bodyPr/>
                    <a:lstStyle/>
                    <a:p>
                      <a:pPr indent="-1270" algn="just"/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(</a:t>
                      </a:r>
                      <a:r>
                        <a:rPr lang="en-US" sz="1400" b="0" i="0" u="none" strike="noStrike" cap="none" dirty="0" err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nhóm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) </a:t>
                      </a:r>
                      <a:r>
                        <a:rPr lang="en-US" sz="1400" b="0" i="0" u="none" strike="noStrike" cap="none" dirty="0" err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dân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tộc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 </a:t>
                      </a:r>
                      <a:endParaRPr lang="en-VN" sz="1400" b="0" i="0" u="none" strike="noStrike" cap="none" dirty="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5004" marR="65004" marT="0" marB="0"/>
                </a:tc>
                <a:extLst>
                  <a:ext uri="{0D108BD9-81ED-4DB2-BD59-A6C34878D82A}">
                    <a16:rowId xmlns:a16="http://schemas.microsoft.com/office/drawing/2014/main" val="839709979"/>
                  </a:ext>
                </a:extLst>
              </a:tr>
              <a:tr h="482712">
                <a:tc>
                  <a:txBody>
                    <a:bodyPr/>
                    <a:lstStyle/>
                    <a:p>
                      <a:pPr indent="-1270"/>
                      <a:r>
                        <a:rPr lang="en-US" sz="1400" b="1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2. 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post (n) </a:t>
                      </a:r>
                      <a:endParaRPr lang="en-VN" sz="1400" b="0" i="0" u="none" strike="noStrike" cap="none" dirty="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8013" marR="68013" marT="68013" marB="68013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/</a:t>
                      </a:r>
                      <a:r>
                        <a:rPr lang="en-US" sz="1400" b="0" i="0" u="none" strike="noStrike" cap="none" dirty="0" err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pəʊst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/</a:t>
                      </a:r>
                      <a:endParaRPr lang="en-VN" sz="1400" b="0" i="0" u="none" strike="noStrike" cap="none" dirty="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5004" marR="65004" marT="0" marB="0"/>
                </a:tc>
                <a:tc>
                  <a:txBody>
                    <a:bodyPr/>
                    <a:lstStyle/>
                    <a:p>
                      <a:pPr marL="0" marR="0" indent="-127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a vertical stick 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or </a:t>
                      </a:r>
                      <a:r>
                        <a:rPr lang="en-US" sz="1400" b="0" i="0" u="none" strike="noStrike" cap="none" dirty="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pole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 stuck into the ground. </a:t>
                      </a:r>
                    </a:p>
                  </a:txBody>
                  <a:tcPr marL="67945" marR="67945" marT="67945" marB="67945"/>
                </a:tc>
                <a:tc>
                  <a:txBody>
                    <a:bodyPr/>
                    <a:lstStyle/>
                    <a:p>
                      <a:pPr indent="-1270" algn="just"/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cột</a:t>
                      </a:r>
                      <a:endParaRPr lang="en-VN" sz="1400" b="0" i="0" u="none" strike="noStrike" cap="non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5004" marR="65004" marT="0" marB="0"/>
                </a:tc>
                <a:extLst>
                  <a:ext uri="{0D108BD9-81ED-4DB2-BD59-A6C34878D82A}">
                    <a16:rowId xmlns:a16="http://schemas.microsoft.com/office/drawing/2014/main" val="4032569913"/>
                  </a:ext>
                </a:extLst>
              </a:tr>
              <a:tr h="309369">
                <a:tc>
                  <a:txBody>
                    <a:bodyPr/>
                    <a:lstStyle/>
                    <a:p>
                      <a:pPr indent="-1270"/>
                      <a:r>
                        <a:rPr lang="en-US" sz="1400" b="1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3. 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overlook (v) </a:t>
                      </a:r>
                      <a:endParaRPr lang="en-VN" sz="1400" b="0" i="0" u="none" strike="noStrike" cap="none" dirty="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8013" marR="68013" marT="68013" marB="68013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/ˌ</a:t>
                      </a:r>
                      <a:r>
                        <a:rPr lang="en-US" sz="1400" b="0" i="0" u="none" strike="noStrike" cap="none" dirty="0" err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əʊ.vəˈlʊk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/</a:t>
                      </a:r>
                      <a:endParaRPr lang="en-VN" sz="1400" b="0" i="0" u="none" strike="noStrike" cap="none" dirty="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5004" marR="65004" marT="0" marB="0"/>
                </a:tc>
                <a:tc>
                  <a:txBody>
                    <a:bodyPr/>
                    <a:lstStyle/>
                    <a:p>
                      <a:pPr marL="0" marR="0" indent="-127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provide a view of something.</a:t>
                      </a:r>
                    </a:p>
                  </a:txBody>
                  <a:tcPr marL="67945" marR="67945" marT="67945" marB="67945"/>
                </a:tc>
                <a:tc>
                  <a:txBody>
                    <a:bodyPr/>
                    <a:lstStyle/>
                    <a:p>
                      <a:pPr indent="-1270" algn="just"/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nhìn ra</a:t>
                      </a:r>
                      <a:endParaRPr lang="en-VN" sz="1400" b="0" i="0" u="none" strike="noStrike" cap="non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5004" marR="65004" marT="0" marB="0"/>
                </a:tc>
                <a:extLst>
                  <a:ext uri="{0D108BD9-81ED-4DB2-BD59-A6C34878D82A}">
                    <a16:rowId xmlns:a16="http://schemas.microsoft.com/office/drawing/2014/main" val="2908751912"/>
                  </a:ext>
                </a:extLst>
              </a:tr>
              <a:tr h="656055">
                <a:tc>
                  <a:txBody>
                    <a:bodyPr/>
                    <a:lstStyle/>
                    <a:p>
                      <a:pPr indent="-1270"/>
                      <a:r>
                        <a:rPr lang="en-US" sz="1400" b="1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4. 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stilt house (n) </a:t>
                      </a:r>
                      <a:endParaRPr lang="en-VN" sz="1400" b="0" i="0" u="none" strike="noStrike" cap="none" dirty="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8013" marR="68013" marT="68013" marB="68013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/stilt </a:t>
                      </a:r>
                      <a:r>
                        <a:rPr lang="en-US" sz="1400" b="0" i="0" u="none" strike="noStrike" cap="none" dirty="0" err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haus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/</a:t>
                      </a:r>
                      <a:endParaRPr lang="en-VN" sz="1400" b="0" i="0" u="none" strike="noStrike" cap="none" dirty="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5004" marR="65004" marT="0" marB="0"/>
                </a:tc>
                <a:tc>
                  <a:txBody>
                    <a:bodyPr/>
                    <a:lstStyle/>
                    <a:p>
                      <a:pPr marL="0" marR="0" indent="-127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​</a:t>
                      </a:r>
                      <a:r>
                        <a:rPr lang="en-US" sz="1400" b="0" i="0" u="none" strike="noStrike" cap="none" dirty="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a house 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with </a:t>
                      </a:r>
                      <a:r>
                        <a:rPr lang="en-US" sz="1400" b="0" i="0" u="none" strike="noStrike" cap="none" dirty="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a set of long pieces of wood 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or </a:t>
                      </a:r>
                      <a:r>
                        <a:rPr lang="en-US" sz="1400" b="0" i="0" u="none" strike="noStrike" cap="none" dirty="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metal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 used to support it.</a:t>
                      </a:r>
                    </a:p>
                  </a:txBody>
                  <a:tcPr marL="67945" marR="67945" marT="67945" marB="67945"/>
                </a:tc>
                <a:tc>
                  <a:txBody>
                    <a:bodyPr/>
                    <a:lstStyle/>
                    <a:p>
                      <a:pPr indent="-1270" algn="just"/>
                      <a:r>
                        <a:rPr lang="en-US" sz="1400" b="0" i="0" u="none" strike="noStrike" cap="non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nhà sàn</a:t>
                      </a:r>
                      <a:endParaRPr lang="en-VN" sz="1400" b="0" i="0" u="none" strike="noStrike" cap="none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5004" marR="65004" marT="0" marB="0"/>
                </a:tc>
                <a:extLst>
                  <a:ext uri="{0D108BD9-81ED-4DB2-BD59-A6C34878D82A}">
                    <a16:rowId xmlns:a16="http://schemas.microsoft.com/office/drawing/2014/main" val="1587715509"/>
                  </a:ext>
                </a:extLst>
              </a:tr>
              <a:tr h="482712">
                <a:tc>
                  <a:txBody>
                    <a:bodyPr/>
                    <a:lstStyle/>
                    <a:p>
                      <a:pPr indent="-1270"/>
                      <a:r>
                        <a:rPr lang="en-US" sz="1400" b="1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5. 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costume (n) </a:t>
                      </a:r>
                      <a:endParaRPr lang="en-VN" sz="1400" b="0" i="0" u="none" strike="noStrike" cap="none" dirty="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8013" marR="68013" marT="68013" marB="68013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/'</a:t>
                      </a:r>
                      <a:r>
                        <a:rPr lang="en-US" sz="1400" b="0" i="0" u="none" strike="noStrike" cap="none" dirty="0" err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kɔstju:m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/</a:t>
                      </a:r>
                      <a:endParaRPr lang="en-VN" sz="1400" b="0" i="0" u="none" strike="noStrike" cap="none" dirty="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5004" marR="65004" marT="0" marB="0"/>
                </a:tc>
                <a:tc>
                  <a:txBody>
                    <a:bodyPr/>
                    <a:lstStyle/>
                    <a:p>
                      <a:pPr marL="0" marR="0" indent="-127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the set of clothes 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typical of a particular country.</a:t>
                      </a:r>
                    </a:p>
                  </a:txBody>
                  <a:tcPr marL="67945" marR="67945" marT="67945" marB="67945"/>
                </a:tc>
                <a:tc>
                  <a:txBody>
                    <a:bodyPr/>
                    <a:lstStyle/>
                    <a:p>
                      <a:pPr indent="-1270" algn="just"/>
                      <a:r>
                        <a:rPr lang="en-US" sz="1400" b="0" i="0" u="none" strike="noStrike" cap="none" dirty="0" err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trang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phục</a:t>
                      </a:r>
                      <a:endParaRPr lang="en-VN" sz="1400" b="0" i="0" u="none" strike="noStrike" cap="none" dirty="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5004" marR="65004" marT="0" marB="0"/>
                </a:tc>
                <a:extLst>
                  <a:ext uri="{0D108BD9-81ED-4DB2-BD59-A6C34878D82A}">
                    <a16:rowId xmlns:a16="http://schemas.microsoft.com/office/drawing/2014/main" val="1784008089"/>
                  </a:ext>
                </a:extLst>
              </a:tr>
              <a:tr h="482712">
                <a:tc>
                  <a:txBody>
                    <a:bodyPr/>
                    <a:lstStyle/>
                    <a:p>
                      <a:pPr indent="-1270"/>
                      <a:r>
                        <a:rPr lang="en-US" sz="1400" b="1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6. 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terraced field (n)</a:t>
                      </a:r>
                      <a:endParaRPr lang="en-VN" sz="1400" b="0" i="0" u="none" strike="noStrike" cap="none" dirty="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8013" marR="68013" marT="68013" marB="68013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/ˈ</a:t>
                      </a:r>
                      <a:r>
                        <a:rPr lang="en-US" sz="1400" b="0" i="0" u="none" strike="noStrike" cap="none" dirty="0" err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terəst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fiːld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 /</a:t>
                      </a:r>
                      <a:endParaRPr lang="en-VN" sz="1400" b="0" i="0" u="none" strike="noStrike" cap="none" dirty="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5004" marR="65004" marT="0" marB="0"/>
                </a:tc>
                <a:tc>
                  <a:txBody>
                    <a:bodyPr/>
                    <a:lstStyle/>
                    <a:p>
                      <a:pPr marL="0" marR="0" indent="-127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a row of fields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 like </a:t>
                      </a:r>
                      <a:r>
                        <a:rPr lang="en-US" sz="1400" b="0" i="0" u="none" strike="noStrike" cap="none" dirty="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steps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 on a slope.</a:t>
                      </a:r>
                    </a:p>
                  </a:txBody>
                  <a:tcPr marL="67945" marR="67945" marT="67945" marB="67945"/>
                </a:tc>
                <a:tc>
                  <a:txBody>
                    <a:bodyPr/>
                    <a:lstStyle/>
                    <a:p>
                      <a:pPr indent="-1270" algn="just"/>
                      <a:r>
                        <a:rPr lang="en-US" sz="1400" b="0" i="0" u="none" strike="noStrike" cap="none" dirty="0" err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ruộng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bậc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Open Sans Medium"/>
                        </a:rPr>
                        <a:t> thang</a:t>
                      </a:r>
                      <a:endParaRPr lang="en-VN" sz="1400" b="0" i="0" u="none" strike="noStrike" cap="none" dirty="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Open Sans Medium"/>
                      </a:endParaRPr>
                    </a:p>
                  </a:txBody>
                  <a:tcPr marL="65004" marR="65004" marT="0" marB="0"/>
                </a:tc>
                <a:extLst>
                  <a:ext uri="{0D108BD9-81ED-4DB2-BD59-A6C34878D82A}">
                    <a16:rowId xmlns:a16="http://schemas.microsoft.com/office/drawing/2014/main" val="303280585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1429870-930E-678B-3F37-DF337E48438E}"/>
              </a:ext>
            </a:extLst>
          </p:cNvPr>
          <p:cNvSpPr/>
          <p:nvPr/>
        </p:nvSpPr>
        <p:spPr>
          <a:xfrm>
            <a:off x="535093" y="1510453"/>
            <a:ext cx="1144694" cy="501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34031B-5224-C54A-F87F-FD1170384680}"/>
              </a:ext>
            </a:extLst>
          </p:cNvPr>
          <p:cNvSpPr/>
          <p:nvPr/>
        </p:nvSpPr>
        <p:spPr>
          <a:xfrm>
            <a:off x="2231813" y="1510452"/>
            <a:ext cx="1493520" cy="501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035FFD-4D1A-3AFB-171E-7DDD7FAB7BED}"/>
              </a:ext>
            </a:extLst>
          </p:cNvPr>
          <p:cNvSpPr/>
          <p:nvPr/>
        </p:nvSpPr>
        <p:spPr>
          <a:xfrm>
            <a:off x="6573520" y="1510451"/>
            <a:ext cx="1351280" cy="501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A992F7-2FAC-D81D-6FDF-14D831D6F0FF}"/>
              </a:ext>
            </a:extLst>
          </p:cNvPr>
          <p:cNvSpPr/>
          <p:nvPr/>
        </p:nvSpPr>
        <p:spPr>
          <a:xfrm>
            <a:off x="3832786" y="1534084"/>
            <a:ext cx="2523067" cy="643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E3D275-16D3-40CB-5295-C12ECD54C8AE}"/>
              </a:ext>
            </a:extLst>
          </p:cNvPr>
          <p:cNvSpPr/>
          <p:nvPr/>
        </p:nvSpPr>
        <p:spPr>
          <a:xfrm>
            <a:off x="3832785" y="2316873"/>
            <a:ext cx="2577256" cy="466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2617A5-D2CC-EFB4-BDF7-9795011795AA}"/>
              </a:ext>
            </a:extLst>
          </p:cNvPr>
          <p:cNvSpPr/>
          <p:nvPr/>
        </p:nvSpPr>
        <p:spPr>
          <a:xfrm>
            <a:off x="535093" y="2293240"/>
            <a:ext cx="1144694" cy="501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9F62E-0FC2-704F-B610-4BB17B59A601}"/>
              </a:ext>
            </a:extLst>
          </p:cNvPr>
          <p:cNvSpPr/>
          <p:nvPr/>
        </p:nvSpPr>
        <p:spPr>
          <a:xfrm>
            <a:off x="2231813" y="2293239"/>
            <a:ext cx="1493520" cy="501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F25FDC-1262-9A0E-57BC-DBC217A53339}"/>
              </a:ext>
            </a:extLst>
          </p:cNvPr>
          <p:cNvSpPr/>
          <p:nvPr/>
        </p:nvSpPr>
        <p:spPr>
          <a:xfrm>
            <a:off x="6573520" y="2275671"/>
            <a:ext cx="1351280" cy="501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165088-0EF4-7B29-77A5-1A6B60F610E1}"/>
              </a:ext>
            </a:extLst>
          </p:cNvPr>
          <p:cNvSpPr/>
          <p:nvPr/>
        </p:nvSpPr>
        <p:spPr>
          <a:xfrm>
            <a:off x="3778597" y="2896594"/>
            <a:ext cx="2577256" cy="2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0E96B0-3A9B-7875-BD36-F8753C2580D9}"/>
              </a:ext>
            </a:extLst>
          </p:cNvPr>
          <p:cNvSpPr/>
          <p:nvPr/>
        </p:nvSpPr>
        <p:spPr>
          <a:xfrm>
            <a:off x="479064" y="2832187"/>
            <a:ext cx="1207496" cy="283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379F45-8426-DB9B-50D4-EB8B841216F3}"/>
              </a:ext>
            </a:extLst>
          </p:cNvPr>
          <p:cNvSpPr/>
          <p:nvPr/>
        </p:nvSpPr>
        <p:spPr>
          <a:xfrm>
            <a:off x="2175784" y="2832186"/>
            <a:ext cx="1493520" cy="283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574234-6446-9DAF-196A-20FBAB800EC5}"/>
              </a:ext>
            </a:extLst>
          </p:cNvPr>
          <p:cNvSpPr/>
          <p:nvPr/>
        </p:nvSpPr>
        <p:spPr>
          <a:xfrm>
            <a:off x="6573520" y="2832187"/>
            <a:ext cx="1351280" cy="283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21F6E1-6803-9676-CA76-B9E7BE29ECC3}"/>
              </a:ext>
            </a:extLst>
          </p:cNvPr>
          <p:cNvSpPr/>
          <p:nvPr/>
        </p:nvSpPr>
        <p:spPr>
          <a:xfrm>
            <a:off x="3805690" y="3214707"/>
            <a:ext cx="2658537" cy="72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97636B-FEB6-1924-E5F7-CFD10828E719}"/>
              </a:ext>
            </a:extLst>
          </p:cNvPr>
          <p:cNvSpPr/>
          <p:nvPr/>
        </p:nvSpPr>
        <p:spPr>
          <a:xfrm>
            <a:off x="535093" y="3191074"/>
            <a:ext cx="1341120" cy="283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8A1156-4208-EC9F-35EA-92B8254A96E3}"/>
              </a:ext>
            </a:extLst>
          </p:cNvPr>
          <p:cNvSpPr/>
          <p:nvPr/>
        </p:nvSpPr>
        <p:spPr>
          <a:xfrm>
            <a:off x="2231813" y="3191073"/>
            <a:ext cx="1493520" cy="283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604277-2F53-834C-12CB-B52D11B6AD5D}"/>
              </a:ext>
            </a:extLst>
          </p:cNvPr>
          <p:cNvSpPr/>
          <p:nvPr/>
        </p:nvSpPr>
        <p:spPr>
          <a:xfrm>
            <a:off x="6566742" y="3191073"/>
            <a:ext cx="1351280" cy="283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D51C45-BB8F-9B82-BF0F-78754F7576BB}"/>
              </a:ext>
            </a:extLst>
          </p:cNvPr>
          <p:cNvSpPr/>
          <p:nvPr/>
        </p:nvSpPr>
        <p:spPr>
          <a:xfrm>
            <a:off x="3778597" y="3997496"/>
            <a:ext cx="2577256" cy="466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30F423-A49C-43CC-9232-60499E0DCA83}"/>
              </a:ext>
            </a:extLst>
          </p:cNvPr>
          <p:cNvSpPr/>
          <p:nvPr/>
        </p:nvSpPr>
        <p:spPr>
          <a:xfrm>
            <a:off x="535093" y="3965034"/>
            <a:ext cx="1341120" cy="283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6D207F-6BE1-6EFD-1E9F-9E8A6BF506F6}"/>
              </a:ext>
            </a:extLst>
          </p:cNvPr>
          <p:cNvSpPr/>
          <p:nvPr/>
        </p:nvSpPr>
        <p:spPr>
          <a:xfrm>
            <a:off x="2231813" y="3965033"/>
            <a:ext cx="1493520" cy="283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5B968D-4C35-A840-F70C-1B5BDAEA6822}"/>
              </a:ext>
            </a:extLst>
          </p:cNvPr>
          <p:cNvSpPr/>
          <p:nvPr/>
        </p:nvSpPr>
        <p:spPr>
          <a:xfrm>
            <a:off x="6566742" y="3973862"/>
            <a:ext cx="1351280" cy="283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929FDF-26D6-9E99-D4E4-C6A20EACF8C1}"/>
              </a:ext>
            </a:extLst>
          </p:cNvPr>
          <p:cNvSpPr/>
          <p:nvPr/>
        </p:nvSpPr>
        <p:spPr>
          <a:xfrm>
            <a:off x="3778597" y="4569974"/>
            <a:ext cx="2577256" cy="466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CD7A26-8A0F-E00F-B9B5-DBEFC8C86C19}"/>
              </a:ext>
            </a:extLst>
          </p:cNvPr>
          <p:cNvSpPr/>
          <p:nvPr/>
        </p:nvSpPr>
        <p:spPr>
          <a:xfrm>
            <a:off x="524783" y="4519473"/>
            <a:ext cx="1541083" cy="283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8840CC-6E45-A764-6709-DCE1B0D15258}"/>
              </a:ext>
            </a:extLst>
          </p:cNvPr>
          <p:cNvSpPr/>
          <p:nvPr/>
        </p:nvSpPr>
        <p:spPr>
          <a:xfrm>
            <a:off x="2221504" y="4519472"/>
            <a:ext cx="1493520" cy="283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731A77-1973-0767-AED3-A1A84580FF19}"/>
              </a:ext>
            </a:extLst>
          </p:cNvPr>
          <p:cNvSpPr/>
          <p:nvPr/>
        </p:nvSpPr>
        <p:spPr>
          <a:xfrm>
            <a:off x="6566742" y="4546338"/>
            <a:ext cx="1358058" cy="283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Community Service Project Proposal Infographics by Slidesgo">
  <a:themeElements>
    <a:clrScheme name="Simple Light">
      <a:dk1>
        <a:srgbClr val="211A46"/>
      </a:dk1>
      <a:lt1>
        <a:srgbClr val="FAEFD9"/>
      </a:lt1>
      <a:dk2>
        <a:srgbClr val="0C467C"/>
      </a:dk2>
      <a:lt2>
        <a:srgbClr val="F4AA0E"/>
      </a:lt2>
      <a:accent1>
        <a:srgbClr val="762627"/>
      </a:accent1>
      <a:accent2>
        <a:srgbClr val="F46B5C"/>
      </a:accent2>
      <a:accent3>
        <a:srgbClr val="756591"/>
      </a:accent3>
      <a:accent4>
        <a:srgbClr val="45BEA5"/>
      </a:accent4>
      <a:accent5>
        <a:srgbClr val="C15C41"/>
      </a:accent5>
      <a:accent6>
        <a:srgbClr val="F5A296"/>
      </a:accent6>
      <a:hlink>
        <a:srgbClr val="F46B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1190</Words>
  <Application>Microsoft Office PowerPoint</Application>
  <PresentationFormat>On-screen Show (16:9)</PresentationFormat>
  <Paragraphs>171</Paragraphs>
  <Slides>23</Slides>
  <Notes>18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Roboto</vt:lpstr>
      <vt:lpstr>Archivo Black</vt:lpstr>
      <vt:lpstr>Arial</vt:lpstr>
      <vt:lpstr>Community Service Project Proposal Infographics by Slidesgo</vt:lpstr>
      <vt:lpstr>Who are they?</vt:lpstr>
      <vt:lpstr>UNIT 4. ETHNIC GROUPS OF VIET NAM</vt:lpstr>
      <vt:lpstr>By the end of this lesson, students will be able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</vt:lpstr>
      <vt:lpstr>Look at the picture and answer these questions.</vt:lpstr>
      <vt:lpstr>I’m from the Tay ethnic group</vt:lpstr>
      <vt:lpstr>Ex 2 (p 41). Read the conversation again and circle the best answers.</vt:lpstr>
      <vt:lpstr>PowerPoint Presentation</vt:lpstr>
      <vt:lpstr>PowerPoint Presentation</vt:lpstr>
      <vt:lpstr>PowerPoint Presentation</vt:lpstr>
      <vt:lpstr>Ex 3 (p 41). Match the pictures with the word and phrases.</vt:lpstr>
      <vt:lpstr>Ex 4 (p41). Complete the sentences with the words and phrases from the box.</vt:lpstr>
      <vt:lpstr>Can you list some ethnic groups in Vietnam?</vt:lpstr>
      <vt:lpstr>Ex 5 (p 41). Let’s guess. Where are they? </vt:lpstr>
      <vt:lpstr>Which ethnic group is the most populous in Vietnam?</vt:lpstr>
      <vt:lpstr>Arrange ethnic groups according to increasing population</vt:lpstr>
      <vt:lpstr>What province does Lai live in?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are they?</dc:title>
  <dc:creator>ADMIN</dc:creator>
  <cp:lastModifiedBy>This MC</cp:lastModifiedBy>
  <cp:revision>12</cp:revision>
  <dcterms:modified xsi:type="dcterms:W3CDTF">2024-11-05T07:45:41Z</dcterms:modified>
</cp:coreProperties>
</file>